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8"/>
  </p:notesMasterIdLst>
  <p:sldIdLst>
    <p:sldId id="410" r:id="rId2"/>
    <p:sldId id="380" r:id="rId3"/>
    <p:sldId id="381" r:id="rId4"/>
    <p:sldId id="382" r:id="rId5"/>
    <p:sldId id="383" r:id="rId6"/>
    <p:sldId id="384" r:id="rId7"/>
    <p:sldId id="385" r:id="rId8"/>
    <p:sldId id="388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7" r:id="rId17"/>
    <p:sldId id="399" r:id="rId18"/>
    <p:sldId id="400" r:id="rId19"/>
    <p:sldId id="401" r:id="rId20"/>
    <p:sldId id="402" r:id="rId21"/>
    <p:sldId id="403" r:id="rId22"/>
    <p:sldId id="405" r:id="rId23"/>
    <p:sldId id="406" r:id="rId24"/>
    <p:sldId id="408" r:id="rId25"/>
    <p:sldId id="407" r:id="rId26"/>
    <p:sldId id="409" r:id="rId2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C803086A-D7B9-442E-83C1-A15666C4AC8E}">
          <p14:sldIdLst>
            <p14:sldId id="410"/>
            <p14:sldId id="380"/>
            <p14:sldId id="381"/>
            <p14:sldId id="382"/>
            <p14:sldId id="383"/>
            <p14:sldId id="384"/>
            <p14:sldId id="385"/>
            <p14:sldId id="388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9"/>
            <p14:sldId id="400"/>
            <p14:sldId id="401"/>
            <p14:sldId id="402"/>
            <p14:sldId id="403"/>
            <p14:sldId id="405"/>
            <p14:sldId id="406"/>
            <p14:sldId id="408"/>
            <p14:sldId id="407"/>
            <p14:sldId id="4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75348" autoAdjust="0"/>
  </p:normalViewPr>
  <p:slideViewPr>
    <p:cSldViewPr snapToGrid="0">
      <p:cViewPr varScale="1">
        <p:scale>
          <a:sx n="87" d="100"/>
          <a:sy n="8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AB2421-04D6-4B48-859A-B8328032EDC6}" type="doc">
      <dgm:prSet loTypeId="urn:microsoft.com/office/officeart/2009/3/layout/StepUpProcess" loCatId="process" qsTypeId="urn:microsoft.com/office/officeart/2005/8/quickstyle/simple2" qsCatId="simple" csTypeId="urn:microsoft.com/office/officeart/2005/8/colors/colorful4" csCatId="colorful" phldr="1"/>
      <dgm:spPr/>
    </dgm:pt>
    <dgm:pt modelId="{956B5E94-D950-4D41-84F8-E987E142A92F}">
      <dgm:prSet phldrT="[Texto]" custT="1"/>
      <dgm:spPr/>
      <dgm:t>
        <a:bodyPr/>
        <a:lstStyle/>
        <a:p>
          <a:r>
            <a:rPr lang="es-CO" sz="4400" b="1" dirty="0">
              <a:latin typeface="Arial" panose="020B0604020202020204" pitchFamily="34" charset="0"/>
              <a:cs typeface="Arial" panose="020B0604020202020204" pitchFamily="34" charset="0"/>
            </a:rPr>
            <a:t>NEUMONÍA</a:t>
          </a:r>
          <a:endParaRPr lang="es-ES" sz="4400" dirty="0"/>
        </a:p>
      </dgm:t>
    </dgm:pt>
    <dgm:pt modelId="{2F8DAD8A-FFAD-46C6-B2E3-0096AF293746}" type="parTrans" cxnId="{94A9194F-981F-4EB2-ABBB-A7FA5713C9FC}">
      <dgm:prSet/>
      <dgm:spPr/>
      <dgm:t>
        <a:bodyPr/>
        <a:lstStyle/>
        <a:p>
          <a:endParaRPr lang="es-ES"/>
        </a:p>
      </dgm:t>
    </dgm:pt>
    <dgm:pt modelId="{B4913658-595C-40FE-B3F0-CF1FA38185C1}" type="sibTrans" cxnId="{94A9194F-981F-4EB2-ABBB-A7FA5713C9FC}">
      <dgm:prSet/>
      <dgm:spPr/>
      <dgm:t>
        <a:bodyPr/>
        <a:lstStyle/>
        <a:p>
          <a:endParaRPr lang="es-ES"/>
        </a:p>
      </dgm:t>
    </dgm:pt>
    <dgm:pt modelId="{04D7A7F4-1D64-43DC-8DB0-A0524BA399C8}">
      <dgm:prSet phldrT="[Texto]" custT="1"/>
      <dgm:spPr/>
      <dgm:t>
        <a:bodyPr/>
        <a:lstStyle/>
        <a:p>
          <a:pPr algn="l"/>
          <a:r>
            <a:rPr lang="es-CO" sz="2000" dirty="0">
              <a:latin typeface="Arial" panose="020B0604020202020204" pitchFamily="34" charset="0"/>
              <a:cs typeface="Arial" panose="020B0604020202020204" pitchFamily="34" charset="0"/>
            </a:rPr>
            <a:t>Proceso  infeccioso e inflamatorio del tracto respiratorio  inferior con  compromiso parenquimatoso del pulmón; asociado a: fiebre, síntomas respiratorios </a:t>
          </a:r>
          <a:r>
            <a:rPr lang="es-CO" sz="2000" b="1" dirty="0"/>
            <a:t>(taquipnea),</a:t>
          </a:r>
          <a:r>
            <a:rPr lang="es-CO" sz="2000" dirty="0">
              <a:latin typeface="Arial" panose="020B0604020202020204" pitchFamily="34" charset="0"/>
              <a:cs typeface="Arial" panose="020B0604020202020204" pitchFamily="34" charset="0"/>
            </a:rPr>
            <a:t> asociado a hallazgos radiológicos (opacidades).</a:t>
          </a:r>
          <a:endParaRPr lang="es-ES" sz="2000" dirty="0"/>
        </a:p>
      </dgm:t>
    </dgm:pt>
    <dgm:pt modelId="{84D54E26-B4EA-45E1-AB01-8CB1D94FF3FC}" type="parTrans" cxnId="{F62C0BF6-BE72-47F4-9FA6-7EBE0B37130A}">
      <dgm:prSet/>
      <dgm:spPr/>
      <dgm:t>
        <a:bodyPr/>
        <a:lstStyle/>
        <a:p>
          <a:endParaRPr lang="es-ES"/>
        </a:p>
      </dgm:t>
    </dgm:pt>
    <dgm:pt modelId="{3E5B8427-2692-4E4B-B88A-7D2DB1DE5B5F}" type="sibTrans" cxnId="{F62C0BF6-BE72-47F4-9FA6-7EBE0B37130A}">
      <dgm:prSet/>
      <dgm:spPr/>
      <dgm:t>
        <a:bodyPr/>
        <a:lstStyle/>
        <a:p>
          <a:endParaRPr lang="es-ES"/>
        </a:p>
      </dgm:t>
    </dgm:pt>
    <dgm:pt modelId="{2AC6C188-5C78-46FA-AF18-71076050F938}" type="pres">
      <dgm:prSet presAssocID="{E6AB2421-04D6-4B48-859A-B8328032EDC6}" presName="rootnode" presStyleCnt="0">
        <dgm:presLayoutVars>
          <dgm:chMax/>
          <dgm:chPref/>
          <dgm:dir/>
          <dgm:animLvl val="lvl"/>
        </dgm:presLayoutVars>
      </dgm:prSet>
      <dgm:spPr/>
    </dgm:pt>
    <dgm:pt modelId="{3954CD83-9370-4E54-81D3-A7D64C228C0B}" type="pres">
      <dgm:prSet presAssocID="{956B5E94-D950-4D41-84F8-E987E142A92F}" presName="composite" presStyleCnt="0"/>
      <dgm:spPr/>
    </dgm:pt>
    <dgm:pt modelId="{2C0F1940-431E-46F5-BE39-5C9D39AD26CD}" type="pres">
      <dgm:prSet presAssocID="{956B5E94-D950-4D41-84F8-E987E142A92F}" presName="LShape" presStyleLbl="alignNode1" presStyleIdx="0" presStyleCnt="3"/>
      <dgm:spPr/>
    </dgm:pt>
    <dgm:pt modelId="{41B6DDF0-C2A1-4958-A9D7-E5C9E810D5D2}" type="pres">
      <dgm:prSet presAssocID="{956B5E94-D950-4D41-84F8-E987E142A92F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9A81C95-E29A-44AD-80F8-640C51AB1C79}" type="pres">
      <dgm:prSet presAssocID="{956B5E94-D950-4D41-84F8-E987E142A92F}" presName="Triangle" presStyleLbl="alignNode1" presStyleIdx="1" presStyleCnt="3"/>
      <dgm:spPr/>
    </dgm:pt>
    <dgm:pt modelId="{93760D40-F5D7-4998-9EC6-D3FBB726218D}" type="pres">
      <dgm:prSet presAssocID="{B4913658-595C-40FE-B3F0-CF1FA38185C1}" presName="sibTrans" presStyleCnt="0"/>
      <dgm:spPr/>
    </dgm:pt>
    <dgm:pt modelId="{F5AB4967-CD70-4EE0-A7B0-928CC64759C3}" type="pres">
      <dgm:prSet presAssocID="{B4913658-595C-40FE-B3F0-CF1FA38185C1}" presName="space" presStyleCnt="0"/>
      <dgm:spPr/>
    </dgm:pt>
    <dgm:pt modelId="{4B94680F-6EDC-420C-84C3-8701186871E1}" type="pres">
      <dgm:prSet presAssocID="{04D7A7F4-1D64-43DC-8DB0-A0524BA399C8}" presName="composite" presStyleCnt="0"/>
      <dgm:spPr/>
    </dgm:pt>
    <dgm:pt modelId="{72D3E7AA-B5FD-4268-B04F-F4E8DCCB018B}" type="pres">
      <dgm:prSet presAssocID="{04D7A7F4-1D64-43DC-8DB0-A0524BA399C8}" presName="LShape" presStyleLbl="alignNode1" presStyleIdx="2" presStyleCnt="3"/>
      <dgm:spPr/>
    </dgm:pt>
    <dgm:pt modelId="{6C7C78E6-7319-49FF-B8B9-EEFB16926776}" type="pres">
      <dgm:prSet presAssocID="{04D7A7F4-1D64-43DC-8DB0-A0524BA399C8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4A9194F-981F-4EB2-ABBB-A7FA5713C9FC}" srcId="{E6AB2421-04D6-4B48-859A-B8328032EDC6}" destId="{956B5E94-D950-4D41-84F8-E987E142A92F}" srcOrd="0" destOrd="0" parTransId="{2F8DAD8A-FFAD-46C6-B2E3-0096AF293746}" sibTransId="{B4913658-595C-40FE-B3F0-CF1FA38185C1}"/>
    <dgm:cxn modelId="{F62C0BF6-BE72-47F4-9FA6-7EBE0B37130A}" srcId="{E6AB2421-04D6-4B48-859A-B8328032EDC6}" destId="{04D7A7F4-1D64-43DC-8DB0-A0524BA399C8}" srcOrd="1" destOrd="0" parTransId="{84D54E26-B4EA-45E1-AB01-8CB1D94FF3FC}" sibTransId="{3E5B8427-2692-4E4B-B88A-7D2DB1DE5B5F}"/>
    <dgm:cxn modelId="{798E0CDE-66F7-453D-BF29-2FAD525BB406}" type="presOf" srcId="{E6AB2421-04D6-4B48-859A-B8328032EDC6}" destId="{2AC6C188-5C78-46FA-AF18-71076050F938}" srcOrd="0" destOrd="0" presId="urn:microsoft.com/office/officeart/2009/3/layout/StepUpProcess"/>
    <dgm:cxn modelId="{B26646B1-CA84-4D6B-9079-1FC5B1C3D803}" type="presOf" srcId="{04D7A7F4-1D64-43DC-8DB0-A0524BA399C8}" destId="{6C7C78E6-7319-49FF-B8B9-EEFB16926776}" srcOrd="0" destOrd="0" presId="urn:microsoft.com/office/officeart/2009/3/layout/StepUpProcess"/>
    <dgm:cxn modelId="{396DAD83-2291-4F2B-8897-3868D3639B52}" type="presOf" srcId="{956B5E94-D950-4D41-84F8-E987E142A92F}" destId="{41B6DDF0-C2A1-4958-A9D7-E5C9E810D5D2}" srcOrd="0" destOrd="0" presId="urn:microsoft.com/office/officeart/2009/3/layout/StepUpProcess"/>
    <dgm:cxn modelId="{B5B926D4-201B-4EEB-83C9-13B41AEDFD92}" type="presParOf" srcId="{2AC6C188-5C78-46FA-AF18-71076050F938}" destId="{3954CD83-9370-4E54-81D3-A7D64C228C0B}" srcOrd="0" destOrd="0" presId="urn:microsoft.com/office/officeart/2009/3/layout/StepUpProcess"/>
    <dgm:cxn modelId="{5084934F-6B40-42C6-9AE3-452F57EE2B77}" type="presParOf" srcId="{3954CD83-9370-4E54-81D3-A7D64C228C0B}" destId="{2C0F1940-431E-46F5-BE39-5C9D39AD26CD}" srcOrd="0" destOrd="0" presId="urn:microsoft.com/office/officeart/2009/3/layout/StepUpProcess"/>
    <dgm:cxn modelId="{059DCBE4-21E1-43C4-B23A-DD01FBBF9C9C}" type="presParOf" srcId="{3954CD83-9370-4E54-81D3-A7D64C228C0B}" destId="{41B6DDF0-C2A1-4958-A9D7-E5C9E810D5D2}" srcOrd="1" destOrd="0" presId="urn:microsoft.com/office/officeart/2009/3/layout/StepUpProcess"/>
    <dgm:cxn modelId="{F5FA8E29-C945-4A6E-B6C0-0DDBF2BB8C92}" type="presParOf" srcId="{3954CD83-9370-4E54-81D3-A7D64C228C0B}" destId="{79A81C95-E29A-44AD-80F8-640C51AB1C79}" srcOrd="2" destOrd="0" presId="urn:microsoft.com/office/officeart/2009/3/layout/StepUpProcess"/>
    <dgm:cxn modelId="{479FDA5E-03B8-4840-9C2F-5A4F92A16551}" type="presParOf" srcId="{2AC6C188-5C78-46FA-AF18-71076050F938}" destId="{93760D40-F5D7-4998-9EC6-D3FBB726218D}" srcOrd="1" destOrd="0" presId="urn:microsoft.com/office/officeart/2009/3/layout/StepUpProcess"/>
    <dgm:cxn modelId="{AAFB05C3-336A-4EB4-8BAA-B1E3E5A1F43B}" type="presParOf" srcId="{93760D40-F5D7-4998-9EC6-D3FBB726218D}" destId="{F5AB4967-CD70-4EE0-A7B0-928CC64759C3}" srcOrd="0" destOrd="0" presId="urn:microsoft.com/office/officeart/2009/3/layout/StepUpProcess"/>
    <dgm:cxn modelId="{DCE998A0-6F34-461E-93E5-6C03EFD63475}" type="presParOf" srcId="{2AC6C188-5C78-46FA-AF18-71076050F938}" destId="{4B94680F-6EDC-420C-84C3-8701186871E1}" srcOrd="2" destOrd="0" presId="urn:microsoft.com/office/officeart/2009/3/layout/StepUpProcess"/>
    <dgm:cxn modelId="{257E6013-E447-4C00-82F3-9B8E6F6CCBA7}" type="presParOf" srcId="{4B94680F-6EDC-420C-84C3-8701186871E1}" destId="{72D3E7AA-B5FD-4268-B04F-F4E8DCCB018B}" srcOrd="0" destOrd="0" presId="urn:microsoft.com/office/officeart/2009/3/layout/StepUpProcess"/>
    <dgm:cxn modelId="{85A18D37-223A-4D37-A452-A59B9F2A29F0}" type="presParOf" srcId="{4B94680F-6EDC-420C-84C3-8701186871E1}" destId="{6C7C78E6-7319-49FF-B8B9-EEFB1692677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594A03-EB02-4154-857E-45E54B768039}" type="doc">
      <dgm:prSet loTypeId="urn:microsoft.com/office/officeart/2005/8/layout/hList2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CB275F0A-16BF-424C-BA91-66EB5685D86B}">
      <dgm:prSet phldrT="[Texto]" custT="1"/>
      <dgm:spPr>
        <a:xfrm>
          <a:off x="2225439" y="0"/>
          <a:ext cx="6199496" cy="4450879"/>
        </a:xfrm>
      </dgm:spPr>
      <dgm:t>
        <a:bodyPr/>
        <a:lstStyle/>
        <a:p>
          <a:r>
            <a:rPr lang="es-CO" sz="2400" b="0" dirty="0">
              <a:latin typeface="+mn-lt"/>
              <a:ea typeface="+mn-ea"/>
              <a:cs typeface="Arial" panose="020B0604020202020204" pitchFamily="34" charset="0"/>
            </a:rPr>
            <a:t>Incidencia mundial</a:t>
          </a:r>
        </a:p>
      </dgm:t>
    </dgm:pt>
    <dgm:pt modelId="{5D47C14D-268F-4788-BF7C-906B7BAAF633}" type="parTrans" cxnId="{82F32E97-B487-4145-BD22-EDB40C77BFF4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EFB15C9E-CBC5-4E31-94CD-F0A24C0C4582}" type="sibTrans" cxnId="{82F32E97-B487-4145-BD22-EDB40C77BFF4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A4675F71-DC41-46AE-A72B-EEBFC39F7FD8}">
      <dgm:prSet phldrT="[Texto]" custT="1"/>
      <dgm:spPr>
        <a:xfrm>
          <a:off x="5325187" y="0"/>
          <a:ext cx="3099748" cy="1335266"/>
        </a:xfrm>
      </dgm:spPr>
      <dgm:t>
        <a:bodyPr/>
        <a:lstStyle/>
        <a:p>
          <a:r>
            <a:rPr lang="es-CO" sz="2400" b="0" dirty="0">
              <a:latin typeface="+mn-lt"/>
              <a:ea typeface="+mn-ea"/>
              <a:cs typeface="Arial" panose="020B0604020202020204" pitchFamily="34" charset="0"/>
            </a:rPr>
            <a:t>En menores de 5 años: 150 millones de  casos por año</a:t>
          </a:r>
        </a:p>
      </dgm:t>
    </dgm:pt>
    <dgm:pt modelId="{DADE4027-1D1B-4409-98EE-6B0BD381A389}" type="parTrans" cxnId="{F115AC47-A009-41D9-823B-7B69EE9EF6F8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939A697D-07C7-481E-8BAB-226A1436DF88}" type="sibTrans" cxnId="{F115AC47-A009-41D9-823B-7B69EE9EF6F8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4058D44D-D01D-4B81-8699-EA20FCC62BEF}">
      <dgm:prSet phldrT="[Texto]" custT="1"/>
      <dgm:spPr>
        <a:xfrm>
          <a:off x="2225439" y="1335266"/>
          <a:ext cx="6199496" cy="2893068"/>
        </a:xfrm>
      </dgm:spPr>
      <dgm:t>
        <a:bodyPr/>
        <a:lstStyle/>
        <a:p>
          <a:r>
            <a:rPr lang="es-CO" sz="2400" b="0">
              <a:latin typeface="+mn-lt"/>
              <a:ea typeface="+mn-ea"/>
              <a:cs typeface="Arial" panose="020B0604020202020204" pitchFamily="34" charset="0"/>
            </a:rPr>
            <a:t>Muertes</a:t>
          </a:r>
          <a:endParaRPr lang="es-CO" sz="2400" b="0" dirty="0">
            <a:latin typeface="+mn-lt"/>
            <a:ea typeface="+mn-ea"/>
            <a:cs typeface="Arial" panose="020B0604020202020204" pitchFamily="34" charset="0"/>
          </a:endParaRPr>
        </a:p>
      </dgm:t>
    </dgm:pt>
    <dgm:pt modelId="{73285620-EC9D-4BA8-8132-525F962EE72E}" type="parTrans" cxnId="{245A2F4D-BD58-4FDD-85DF-D9F04F8CC89F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6035A737-4834-4074-8FFA-904143CA0E9A}" type="sibTrans" cxnId="{245A2F4D-BD58-4FDD-85DF-D9F04F8CC89F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A1158B21-5F0A-4C72-9669-89A3586D439D}">
      <dgm:prSet phldrT="[Texto]" custT="1"/>
      <dgm:spPr>
        <a:xfrm>
          <a:off x="2225439" y="2670528"/>
          <a:ext cx="6199496" cy="1335262"/>
        </a:xfrm>
      </dgm:spPr>
      <dgm:t>
        <a:bodyPr/>
        <a:lstStyle/>
        <a:p>
          <a:r>
            <a:rPr lang="es-CO" sz="2400" b="0">
              <a:latin typeface="+mn-lt"/>
              <a:ea typeface="+mn-ea"/>
              <a:cs typeface="Arial" panose="020B0604020202020204" pitchFamily="34" charset="0"/>
            </a:rPr>
            <a:t>En países en desarrollo</a:t>
          </a:r>
          <a:endParaRPr lang="es-CO" sz="2400" b="0" dirty="0">
            <a:latin typeface="+mn-lt"/>
            <a:ea typeface="+mn-ea"/>
            <a:cs typeface="Arial" panose="020B0604020202020204" pitchFamily="34" charset="0"/>
          </a:endParaRPr>
        </a:p>
      </dgm:t>
    </dgm:pt>
    <dgm:pt modelId="{2F47ADF7-431C-4033-BF51-814A0DD69E36}" type="parTrans" cxnId="{8047AF4C-5C96-4535-94F0-CE18DCD51E09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258F8649-DBDF-4D95-BBAC-EC901F0A083F}" type="sibTrans" cxnId="{8047AF4C-5C96-4535-94F0-CE18DCD51E09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24B2E6C3-7369-4788-B988-295361A4F8AC}">
      <dgm:prSet phldrT="[Texto]" custT="1"/>
      <dgm:spPr>
        <a:xfrm>
          <a:off x="5325187" y="2670528"/>
          <a:ext cx="3099748" cy="1335262"/>
        </a:xfrm>
      </dgm:spPr>
      <dgm:t>
        <a:bodyPr/>
        <a:lstStyle/>
        <a:p>
          <a:r>
            <a:rPr lang="es-CO" sz="2400" b="0" dirty="0">
              <a:latin typeface="+mn-lt"/>
              <a:ea typeface="+mn-ea"/>
              <a:cs typeface="Arial" panose="020B0604020202020204" pitchFamily="34" charset="0"/>
            </a:rPr>
            <a:t> Variable según grupos de  edad</a:t>
          </a:r>
        </a:p>
      </dgm:t>
    </dgm:pt>
    <dgm:pt modelId="{1B7C31E1-2B85-4825-BB63-B5A31C91F67F}" type="parTrans" cxnId="{970D80DC-817F-49DA-BC6D-1B3B870BCBBC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A10224C3-4B37-411C-B3F2-2108AD0061BD}" type="sibTrans" cxnId="{970D80DC-817F-49DA-BC6D-1B3B870BCBBC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92DF74D5-8713-47A8-8BD5-C4BFD876BFFF}">
      <dgm:prSet phldrT="[Texto]" custT="1"/>
      <dgm:spPr>
        <a:xfrm>
          <a:off x="5325187" y="2670528"/>
          <a:ext cx="3099748" cy="1335262"/>
        </a:xfrm>
      </dgm:spPr>
      <dgm:t>
        <a:bodyPr/>
        <a:lstStyle/>
        <a:p>
          <a:r>
            <a:rPr lang="es-CO" sz="2400" b="0" dirty="0">
              <a:latin typeface="+mn-lt"/>
              <a:ea typeface="+mn-ea"/>
              <a:cs typeface="Arial" panose="020B0604020202020204" pitchFamily="34" charset="0"/>
            </a:rPr>
            <a:t> &gt; en meses más fríos</a:t>
          </a:r>
        </a:p>
      </dgm:t>
    </dgm:pt>
    <dgm:pt modelId="{BB0DE577-7AE5-42B1-A949-DCABD2EC5D9C}" type="parTrans" cxnId="{AE4285F9-B0B8-4C62-ACD1-DF4F2052F36A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AF21391F-7844-46F0-BB01-56063E10F530}" type="sibTrans" cxnId="{AE4285F9-B0B8-4C62-ACD1-DF4F2052F36A}">
      <dgm:prSet/>
      <dgm:spPr/>
      <dgm:t>
        <a:bodyPr/>
        <a:lstStyle/>
        <a:p>
          <a:endParaRPr lang="es-CO" sz="2400" b="0">
            <a:latin typeface="+mn-lt"/>
            <a:cs typeface="Arial" panose="020B0604020202020204" pitchFamily="34" charset="0"/>
          </a:endParaRPr>
        </a:p>
      </dgm:t>
    </dgm:pt>
    <dgm:pt modelId="{4754F6AC-E0C5-4A51-8CF5-004067F544C3}">
      <dgm:prSet phldrT="[Texto]" custT="1"/>
      <dgm:spPr>
        <a:xfrm>
          <a:off x="5325187" y="1335266"/>
          <a:ext cx="3099748" cy="1335262"/>
        </a:xfrm>
      </dgm:spPr>
      <dgm:t>
        <a:bodyPr/>
        <a:lstStyle/>
        <a:p>
          <a:endParaRPr lang="es-CO" sz="2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Arial" panose="020B0604020202020204" pitchFamily="34" charset="0"/>
          </a:endParaRPr>
        </a:p>
      </dgm:t>
    </dgm:pt>
    <dgm:pt modelId="{23118278-7269-43A8-81D5-3CFD808B0E01}" type="parTrans" cxnId="{4257B78E-0F79-4967-BD10-ED72CA4C99D6}">
      <dgm:prSet/>
      <dgm:spPr/>
      <dgm:t>
        <a:bodyPr/>
        <a:lstStyle/>
        <a:p>
          <a:endParaRPr lang="es-ES" sz="2400" b="0">
            <a:latin typeface="+mn-lt"/>
          </a:endParaRPr>
        </a:p>
      </dgm:t>
    </dgm:pt>
    <dgm:pt modelId="{6326E057-C86F-4B3C-9A3F-C8069CA1918D}" type="sibTrans" cxnId="{4257B78E-0F79-4967-BD10-ED72CA4C99D6}">
      <dgm:prSet/>
      <dgm:spPr/>
      <dgm:t>
        <a:bodyPr/>
        <a:lstStyle/>
        <a:p>
          <a:endParaRPr lang="es-ES" sz="2400" b="0">
            <a:latin typeface="+mn-lt"/>
          </a:endParaRPr>
        </a:p>
      </dgm:t>
    </dgm:pt>
    <dgm:pt modelId="{4D9C91F1-5BF7-4827-95DE-FBC4BE7C40C7}">
      <dgm:prSet phldrT="[Texto]" custT="1"/>
      <dgm:spPr>
        <a:xfrm>
          <a:off x="5325187" y="1335266"/>
          <a:ext cx="3099748" cy="1335262"/>
        </a:xfrm>
      </dgm:spPr>
      <dgm:t>
        <a:bodyPr/>
        <a:lstStyle/>
        <a:p>
          <a:r>
            <a:rPr lang="es-ES" sz="2400" b="0" i="0" dirty="0">
              <a:latin typeface="+mn-lt"/>
              <a:ea typeface="+mn-ea"/>
              <a:cs typeface="+mn-cs"/>
            </a:rPr>
            <a:t>La primera causa infecciosa de muerte en menores de 5 años.</a:t>
          </a:r>
          <a:endParaRPr lang="es-CO" sz="2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Arial" panose="020B0604020202020204" pitchFamily="34" charset="0"/>
          </a:endParaRPr>
        </a:p>
      </dgm:t>
    </dgm:pt>
    <dgm:pt modelId="{CC8C46B4-01FD-43D2-A141-F9E55A4D44BE}" type="parTrans" cxnId="{E299BD21-4A3A-4F6C-9DF4-5FB0AD0C1EF8}">
      <dgm:prSet/>
      <dgm:spPr/>
      <dgm:t>
        <a:bodyPr/>
        <a:lstStyle/>
        <a:p>
          <a:endParaRPr lang="es-ES" sz="2400" b="0">
            <a:latin typeface="+mn-lt"/>
          </a:endParaRPr>
        </a:p>
      </dgm:t>
    </dgm:pt>
    <dgm:pt modelId="{AA26506A-B875-424A-BAA5-F6740E0771C1}" type="sibTrans" cxnId="{E299BD21-4A3A-4F6C-9DF4-5FB0AD0C1EF8}">
      <dgm:prSet/>
      <dgm:spPr/>
      <dgm:t>
        <a:bodyPr/>
        <a:lstStyle/>
        <a:p>
          <a:endParaRPr lang="es-ES" sz="2400" b="0">
            <a:latin typeface="+mn-lt"/>
          </a:endParaRPr>
        </a:p>
      </dgm:t>
    </dgm:pt>
    <dgm:pt modelId="{FDF85DCE-0991-4F87-949D-D0D7A7DC52FF}" type="pres">
      <dgm:prSet presAssocID="{BB594A03-EB02-4154-857E-45E54B76803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FBB0190F-4DD5-45CE-9E8E-F703539FF4F5}" type="pres">
      <dgm:prSet presAssocID="{CB275F0A-16BF-424C-BA91-66EB5685D86B}" presName="compositeNode" presStyleCnt="0">
        <dgm:presLayoutVars>
          <dgm:bulletEnabled val="1"/>
        </dgm:presLayoutVars>
      </dgm:prSet>
      <dgm:spPr/>
    </dgm:pt>
    <dgm:pt modelId="{83207934-19E6-4829-A064-6175BB988ECE}" type="pres">
      <dgm:prSet presAssocID="{CB275F0A-16BF-424C-BA91-66EB5685D86B}" presName="image" presStyleLbl="fgImgPlace1" presStyleIdx="0" presStyleCnt="3" custScaleX="56361" custScaleY="61545"/>
      <dgm:spPr>
        <a:blipFill rotWithShape="1">
          <a:blip xmlns:r="http://schemas.openxmlformats.org/officeDocument/2006/relationships" r:embed="rId1"/>
          <a:srcRect/>
          <a:stretch>
            <a:fillRect l="-75000" r="-75000"/>
          </a:stretch>
        </a:blipFill>
      </dgm:spPr>
    </dgm:pt>
    <dgm:pt modelId="{DB3B9A23-B69E-4034-A054-8831E008FD63}" type="pres">
      <dgm:prSet presAssocID="{CB275F0A-16BF-424C-BA91-66EB5685D86B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504CA3B-090C-4115-A118-E7F91F0EBFDA}" type="pres">
      <dgm:prSet presAssocID="{CB275F0A-16BF-424C-BA91-66EB5685D86B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61D312D-4C67-43EA-A2B2-4D9404AF726A}" type="pres">
      <dgm:prSet presAssocID="{EFB15C9E-CBC5-4E31-94CD-F0A24C0C4582}" presName="sibTrans" presStyleCnt="0"/>
      <dgm:spPr/>
    </dgm:pt>
    <dgm:pt modelId="{FCC2551A-A29A-471C-B327-017C0AE167AD}" type="pres">
      <dgm:prSet presAssocID="{4058D44D-D01D-4B81-8699-EA20FCC62BEF}" presName="compositeNode" presStyleCnt="0">
        <dgm:presLayoutVars>
          <dgm:bulletEnabled val="1"/>
        </dgm:presLayoutVars>
      </dgm:prSet>
      <dgm:spPr/>
    </dgm:pt>
    <dgm:pt modelId="{902B3F52-866E-4A26-BDB5-301410C4E3AF}" type="pres">
      <dgm:prSet presAssocID="{4058D44D-D01D-4B81-8699-EA20FCC62BEF}" presName="image" presStyleLbl="fgImgPlace1" presStyleIdx="1" presStyleCnt="3" custScaleX="56361" custScaleY="61545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5FD40D0D-8BFE-4E49-A56F-A2718FA26262}" type="pres">
      <dgm:prSet presAssocID="{4058D44D-D01D-4B81-8699-EA20FCC62BEF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9AEE65B-2638-4708-8388-326465927848}" type="pres">
      <dgm:prSet presAssocID="{4058D44D-D01D-4B81-8699-EA20FCC62BEF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5BE0375-B74B-4B52-B7AF-19A774149A0D}" type="pres">
      <dgm:prSet presAssocID="{6035A737-4834-4074-8FFA-904143CA0E9A}" presName="sibTrans" presStyleCnt="0"/>
      <dgm:spPr/>
    </dgm:pt>
    <dgm:pt modelId="{F55A49F5-F865-4A41-A46F-E72314BA90E7}" type="pres">
      <dgm:prSet presAssocID="{A1158B21-5F0A-4C72-9669-89A3586D439D}" presName="compositeNode" presStyleCnt="0">
        <dgm:presLayoutVars>
          <dgm:bulletEnabled val="1"/>
        </dgm:presLayoutVars>
      </dgm:prSet>
      <dgm:spPr/>
    </dgm:pt>
    <dgm:pt modelId="{E629FA4E-8230-4872-B777-D87E8D4B8FA5}" type="pres">
      <dgm:prSet presAssocID="{A1158B21-5F0A-4C72-9669-89A3586D439D}" presName="image" presStyleLbl="fgImgPlace1" presStyleIdx="2" presStyleCnt="3" custScaleX="56361" custScaleY="61545"/>
      <dgm:spPr>
        <a:blipFill rotWithShape="1">
          <a:blip xmlns:r="http://schemas.openxmlformats.org/officeDocument/2006/relationships" r:embed="rId3"/>
          <a:srcRect/>
          <a:stretch>
            <a:fillRect l="-32000" r="-32000"/>
          </a:stretch>
        </a:blipFill>
      </dgm:spPr>
    </dgm:pt>
    <dgm:pt modelId="{F866CC1B-631A-4AEA-B568-13FA05D325FA}" type="pres">
      <dgm:prSet presAssocID="{A1158B21-5F0A-4C72-9669-89A3586D439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9E8F7E-862A-4CC6-8F11-935EF34E6A99}" type="pres">
      <dgm:prSet presAssocID="{A1158B21-5F0A-4C72-9669-89A3586D439D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61B4019-DCAE-4797-AF6F-628B0A934063}" type="presOf" srcId="{92DF74D5-8713-47A8-8BD5-C4BFD876BFFF}" destId="{F866CC1B-631A-4AEA-B568-13FA05D325FA}" srcOrd="0" destOrd="1" presId="urn:microsoft.com/office/officeart/2005/8/layout/hList2"/>
    <dgm:cxn modelId="{E299BD21-4A3A-4F6C-9DF4-5FB0AD0C1EF8}" srcId="{4058D44D-D01D-4B81-8699-EA20FCC62BEF}" destId="{4D9C91F1-5BF7-4827-95DE-FBC4BE7C40C7}" srcOrd="0" destOrd="0" parTransId="{CC8C46B4-01FD-43D2-A141-F9E55A4D44BE}" sibTransId="{AA26506A-B875-424A-BAA5-F6740E0771C1}"/>
    <dgm:cxn modelId="{439A5EF8-4396-4299-972B-CBFA592A1870}" type="presOf" srcId="{BB594A03-EB02-4154-857E-45E54B768039}" destId="{FDF85DCE-0991-4F87-949D-D0D7A7DC52FF}" srcOrd="0" destOrd="0" presId="urn:microsoft.com/office/officeart/2005/8/layout/hList2"/>
    <dgm:cxn modelId="{970D80DC-817F-49DA-BC6D-1B3B870BCBBC}" srcId="{A1158B21-5F0A-4C72-9669-89A3586D439D}" destId="{24B2E6C3-7369-4788-B988-295361A4F8AC}" srcOrd="0" destOrd="0" parTransId="{1B7C31E1-2B85-4825-BB63-B5A31C91F67F}" sibTransId="{A10224C3-4B37-411C-B3F2-2108AD0061BD}"/>
    <dgm:cxn modelId="{245A2F4D-BD58-4FDD-85DF-D9F04F8CC89F}" srcId="{BB594A03-EB02-4154-857E-45E54B768039}" destId="{4058D44D-D01D-4B81-8699-EA20FCC62BEF}" srcOrd="1" destOrd="0" parTransId="{73285620-EC9D-4BA8-8132-525F962EE72E}" sibTransId="{6035A737-4834-4074-8FFA-904143CA0E9A}"/>
    <dgm:cxn modelId="{AE4285F9-B0B8-4C62-ACD1-DF4F2052F36A}" srcId="{A1158B21-5F0A-4C72-9669-89A3586D439D}" destId="{92DF74D5-8713-47A8-8BD5-C4BFD876BFFF}" srcOrd="1" destOrd="0" parTransId="{BB0DE577-7AE5-42B1-A949-DCABD2EC5D9C}" sibTransId="{AF21391F-7844-46F0-BB01-56063E10F530}"/>
    <dgm:cxn modelId="{56367EB7-A0AE-47FC-BC5A-3668DEA0F7B1}" type="presOf" srcId="{24B2E6C3-7369-4788-B988-295361A4F8AC}" destId="{F866CC1B-631A-4AEA-B568-13FA05D325FA}" srcOrd="0" destOrd="0" presId="urn:microsoft.com/office/officeart/2005/8/layout/hList2"/>
    <dgm:cxn modelId="{8047AF4C-5C96-4535-94F0-CE18DCD51E09}" srcId="{BB594A03-EB02-4154-857E-45E54B768039}" destId="{A1158B21-5F0A-4C72-9669-89A3586D439D}" srcOrd="2" destOrd="0" parTransId="{2F47ADF7-431C-4033-BF51-814A0DD69E36}" sibTransId="{258F8649-DBDF-4D95-BBAC-EC901F0A083F}"/>
    <dgm:cxn modelId="{7679E5FA-96D6-45DD-A4FE-9424C305F68B}" type="presOf" srcId="{CB275F0A-16BF-424C-BA91-66EB5685D86B}" destId="{F504CA3B-090C-4115-A118-E7F91F0EBFDA}" srcOrd="0" destOrd="0" presId="urn:microsoft.com/office/officeart/2005/8/layout/hList2"/>
    <dgm:cxn modelId="{4257B78E-0F79-4967-BD10-ED72CA4C99D6}" srcId="{4058D44D-D01D-4B81-8699-EA20FCC62BEF}" destId="{4754F6AC-E0C5-4A51-8CF5-004067F544C3}" srcOrd="1" destOrd="0" parTransId="{23118278-7269-43A8-81D5-3CFD808B0E01}" sibTransId="{6326E057-C86F-4B3C-9A3F-C8069CA1918D}"/>
    <dgm:cxn modelId="{74D7EADD-4D87-4B1E-AC6C-0103FDFC3F74}" type="presOf" srcId="{4754F6AC-E0C5-4A51-8CF5-004067F544C3}" destId="{5FD40D0D-8BFE-4E49-A56F-A2718FA26262}" srcOrd="0" destOrd="1" presId="urn:microsoft.com/office/officeart/2005/8/layout/hList2"/>
    <dgm:cxn modelId="{F55C2EFD-8759-40E0-8A1F-418BF2826494}" type="presOf" srcId="{A1158B21-5F0A-4C72-9669-89A3586D439D}" destId="{EE9E8F7E-862A-4CC6-8F11-935EF34E6A99}" srcOrd="0" destOrd="0" presId="urn:microsoft.com/office/officeart/2005/8/layout/hList2"/>
    <dgm:cxn modelId="{F115AC47-A009-41D9-823B-7B69EE9EF6F8}" srcId="{CB275F0A-16BF-424C-BA91-66EB5685D86B}" destId="{A4675F71-DC41-46AE-A72B-EEBFC39F7FD8}" srcOrd="0" destOrd="0" parTransId="{DADE4027-1D1B-4409-98EE-6B0BD381A389}" sibTransId="{939A697D-07C7-481E-8BAB-226A1436DF88}"/>
    <dgm:cxn modelId="{82F32E97-B487-4145-BD22-EDB40C77BFF4}" srcId="{BB594A03-EB02-4154-857E-45E54B768039}" destId="{CB275F0A-16BF-424C-BA91-66EB5685D86B}" srcOrd="0" destOrd="0" parTransId="{5D47C14D-268F-4788-BF7C-906B7BAAF633}" sibTransId="{EFB15C9E-CBC5-4E31-94CD-F0A24C0C4582}"/>
    <dgm:cxn modelId="{A90B4CFB-D649-4368-B715-608F99CB4478}" type="presOf" srcId="{A4675F71-DC41-46AE-A72B-EEBFC39F7FD8}" destId="{DB3B9A23-B69E-4034-A054-8831E008FD63}" srcOrd="0" destOrd="0" presId="urn:microsoft.com/office/officeart/2005/8/layout/hList2"/>
    <dgm:cxn modelId="{B3902E2C-2DAE-4A7C-BD93-9CD451D5E133}" type="presOf" srcId="{4058D44D-D01D-4B81-8699-EA20FCC62BEF}" destId="{69AEE65B-2638-4708-8388-326465927848}" srcOrd="0" destOrd="0" presId="urn:microsoft.com/office/officeart/2005/8/layout/hList2"/>
    <dgm:cxn modelId="{8BD466FC-4D3D-481E-9054-C9FDA8D11501}" type="presOf" srcId="{4D9C91F1-5BF7-4827-95DE-FBC4BE7C40C7}" destId="{5FD40D0D-8BFE-4E49-A56F-A2718FA26262}" srcOrd="0" destOrd="0" presId="urn:microsoft.com/office/officeart/2005/8/layout/hList2"/>
    <dgm:cxn modelId="{1868A535-B697-4244-A4F3-B2CC39787D32}" type="presParOf" srcId="{FDF85DCE-0991-4F87-949D-D0D7A7DC52FF}" destId="{FBB0190F-4DD5-45CE-9E8E-F703539FF4F5}" srcOrd="0" destOrd="0" presId="urn:microsoft.com/office/officeart/2005/8/layout/hList2"/>
    <dgm:cxn modelId="{B0DF4F01-39FC-4276-8396-AED5E6DEA484}" type="presParOf" srcId="{FBB0190F-4DD5-45CE-9E8E-F703539FF4F5}" destId="{83207934-19E6-4829-A064-6175BB988ECE}" srcOrd="0" destOrd="0" presId="urn:microsoft.com/office/officeart/2005/8/layout/hList2"/>
    <dgm:cxn modelId="{77804B41-F429-4709-87A5-94BD50251F3A}" type="presParOf" srcId="{FBB0190F-4DD5-45CE-9E8E-F703539FF4F5}" destId="{DB3B9A23-B69E-4034-A054-8831E008FD63}" srcOrd="1" destOrd="0" presId="urn:microsoft.com/office/officeart/2005/8/layout/hList2"/>
    <dgm:cxn modelId="{43483C08-DB19-4B53-BEBA-8A5889C5A1C2}" type="presParOf" srcId="{FBB0190F-4DD5-45CE-9E8E-F703539FF4F5}" destId="{F504CA3B-090C-4115-A118-E7F91F0EBFDA}" srcOrd="2" destOrd="0" presId="urn:microsoft.com/office/officeart/2005/8/layout/hList2"/>
    <dgm:cxn modelId="{9BF3DEF2-CCFA-4B12-8212-C7A03D1FC989}" type="presParOf" srcId="{FDF85DCE-0991-4F87-949D-D0D7A7DC52FF}" destId="{761D312D-4C67-43EA-A2B2-4D9404AF726A}" srcOrd="1" destOrd="0" presId="urn:microsoft.com/office/officeart/2005/8/layout/hList2"/>
    <dgm:cxn modelId="{44029265-5B28-4A14-9118-992310E613A1}" type="presParOf" srcId="{FDF85DCE-0991-4F87-949D-D0D7A7DC52FF}" destId="{FCC2551A-A29A-471C-B327-017C0AE167AD}" srcOrd="2" destOrd="0" presId="urn:microsoft.com/office/officeart/2005/8/layout/hList2"/>
    <dgm:cxn modelId="{F69EF3C7-87F1-4952-92F3-723FC94DF0F8}" type="presParOf" srcId="{FCC2551A-A29A-471C-B327-017C0AE167AD}" destId="{902B3F52-866E-4A26-BDB5-301410C4E3AF}" srcOrd="0" destOrd="0" presId="urn:microsoft.com/office/officeart/2005/8/layout/hList2"/>
    <dgm:cxn modelId="{72E58C17-3CE8-4E58-A6C9-A7106288EB0F}" type="presParOf" srcId="{FCC2551A-A29A-471C-B327-017C0AE167AD}" destId="{5FD40D0D-8BFE-4E49-A56F-A2718FA26262}" srcOrd="1" destOrd="0" presId="urn:microsoft.com/office/officeart/2005/8/layout/hList2"/>
    <dgm:cxn modelId="{4AD5B647-F671-4188-830D-A4AF5FC98ADD}" type="presParOf" srcId="{FCC2551A-A29A-471C-B327-017C0AE167AD}" destId="{69AEE65B-2638-4708-8388-326465927848}" srcOrd="2" destOrd="0" presId="urn:microsoft.com/office/officeart/2005/8/layout/hList2"/>
    <dgm:cxn modelId="{80C33BF5-DD1E-432D-86A2-606CE1FB203E}" type="presParOf" srcId="{FDF85DCE-0991-4F87-949D-D0D7A7DC52FF}" destId="{B5BE0375-B74B-4B52-B7AF-19A774149A0D}" srcOrd="3" destOrd="0" presId="urn:microsoft.com/office/officeart/2005/8/layout/hList2"/>
    <dgm:cxn modelId="{E1567970-0E32-491E-9F18-98C0E65FB17F}" type="presParOf" srcId="{FDF85DCE-0991-4F87-949D-D0D7A7DC52FF}" destId="{F55A49F5-F865-4A41-A46F-E72314BA90E7}" srcOrd="4" destOrd="0" presId="urn:microsoft.com/office/officeart/2005/8/layout/hList2"/>
    <dgm:cxn modelId="{33A6A492-7993-48FF-8254-DBF8A874C74F}" type="presParOf" srcId="{F55A49F5-F865-4A41-A46F-E72314BA90E7}" destId="{E629FA4E-8230-4872-B777-D87E8D4B8FA5}" srcOrd="0" destOrd="0" presId="urn:microsoft.com/office/officeart/2005/8/layout/hList2"/>
    <dgm:cxn modelId="{1DF096CE-8165-4B71-AE80-D8C927CDD8B6}" type="presParOf" srcId="{F55A49F5-F865-4A41-A46F-E72314BA90E7}" destId="{F866CC1B-631A-4AEA-B568-13FA05D325FA}" srcOrd="1" destOrd="0" presId="urn:microsoft.com/office/officeart/2005/8/layout/hList2"/>
    <dgm:cxn modelId="{CC89952B-1910-4EBE-BF5F-85362A588E62}" type="presParOf" srcId="{F55A49F5-F865-4A41-A46F-E72314BA90E7}" destId="{EE9E8F7E-862A-4CC6-8F11-935EF34E6A9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C15AF8-A99F-4D18-A6DD-9F3345F2FEB3}" type="doc">
      <dgm:prSet loTypeId="urn:microsoft.com/office/officeart/2005/8/layout/orgChart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78466DF-EC6F-4A8A-B76D-C151136144F7}">
      <dgm:prSet phldrT="[Texto]" custT="1"/>
      <dgm:spPr/>
      <dgm:t>
        <a:bodyPr/>
        <a:lstStyle/>
        <a:p>
          <a:r>
            <a:rPr lang="es-ES" sz="2000" b="1" dirty="0"/>
            <a:t>ENFERMEDAD NEUMOCÓCICA</a:t>
          </a:r>
        </a:p>
      </dgm:t>
    </dgm:pt>
    <dgm:pt modelId="{842CA9E4-1D0B-4D1F-9199-2177B3A47399}" type="parTrans" cxnId="{64522308-7686-4DE3-B0DD-D25B5E8718A4}">
      <dgm:prSet/>
      <dgm:spPr/>
      <dgm:t>
        <a:bodyPr/>
        <a:lstStyle/>
        <a:p>
          <a:endParaRPr lang="es-ES" sz="2000"/>
        </a:p>
      </dgm:t>
    </dgm:pt>
    <dgm:pt modelId="{36D6B2C9-0343-4308-B30E-88BC810A28D1}" type="sibTrans" cxnId="{64522308-7686-4DE3-B0DD-D25B5E8718A4}">
      <dgm:prSet/>
      <dgm:spPr/>
      <dgm:t>
        <a:bodyPr/>
        <a:lstStyle/>
        <a:p>
          <a:endParaRPr lang="es-ES" sz="2000"/>
        </a:p>
      </dgm:t>
    </dgm:pt>
    <dgm:pt modelId="{031ED1F2-566A-4376-AD32-3B75769CB593}">
      <dgm:prSet phldrT="[Texto]" custT="1"/>
      <dgm:spPr/>
      <dgm:t>
        <a:bodyPr/>
        <a:lstStyle/>
        <a:p>
          <a:r>
            <a:rPr lang="es-ES" sz="2000" dirty="0"/>
            <a:t>INVASIVA</a:t>
          </a:r>
        </a:p>
      </dgm:t>
    </dgm:pt>
    <dgm:pt modelId="{D1466D55-F858-4EB2-978E-8DB7BEB78AB2}" type="parTrans" cxnId="{DEA8889D-884C-4499-9BD8-4D9911E5F8D5}">
      <dgm:prSet/>
      <dgm:spPr/>
      <dgm:t>
        <a:bodyPr/>
        <a:lstStyle/>
        <a:p>
          <a:endParaRPr lang="es-ES" sz="2000"/>
        </a:p>
      </dgm:t>
    </dgm:pt>
    <dgm:pt modelId="{4B1E13CB-8216-44FA-B0A7-C7D2D862BE2E}" type="sibTrans" cxnId="{DEA8889D-884C-4499-9BD8-4D9911E5F8D5}">
      <dgm:prSet/>
      <dgm:spPr/>
      <dgm:t>
        <a:bodyPr/>
        <a:lstStyle/>
        <a:p>
          <a:endParaRPr lang="es-ES" sz="2000"/>
        </a:p>
      </dgm:t>
    </dgm:pt>
    <dgm:pt modelId="{347BA895-1DC8-40F3-B10B-B9D72C98381B}">
      <dgm:prSet phldrT="[Texto]" custT="1"/>
      <dgm:spPr/>
      <dgm:t>
        <a:bodyPr/>
        <a:lstStyle/>
        <a:p>
          <a:r>
            <a:rPr lang="es-ES" sz="2000" dirty="0"/>
            <a:t>NO-INVASIVA </a:t>
          </a:r>
        </a:p>
      </dgm:t>
    </dgm:pt>
    <dgm:pt modelId="{2F07F8B5-071C-4054-B458-185F2C59AB92}" type="parTrans" cxnId="{3A6F6AFD-BBFB-492C-A90F-706F74093029}">
      <dgm:prSet/>
      <dgm:spPr/>
      <dgm:t>
        <a:bodyPr/>
        <a:lstStyle/>
        <a:p>
          <a:endParaRPr lang="es-ES" sz="2000"/>
        </a:p>
      </dgm:t>
    </dgm:pt>
    <dgm:pt modelId="{E344E5BC-597C-4187-9E1F-3BF32E0C0FD7}" type="sibTrans" cxnId="{3A6F6AFD-BBFB-492C-A90F-706F74093029}">
      <dgm:prSet/>
      <dgm:spPr/>
      <dgm:t>
        <a:bodyPr/>
        <a:lstStyle/>
        <a:p>
          <a:endParaRPr lang="es-ES" sz="2000"/>
        </a:p>
      </dgm:t>
    </dgm:pt>
    <dgm:pt modelId="{9E2A789C-4500-4B3F-806B-A1ABBC377100}">
      <dgm:prSet custT="1"/>
      <dgm:spPr/>
      <dgm:t>
        <a:bodyPr/>
        <a:lstStyle/>
        <a:p>
          <a:r>
            <a:rPr lang="es-ES" sz="2000" dirty="0"/>
            <a:t>MENINGITIS </a:t>
          </a:r>
        </a:p>
      </dgm:t>
    </dgm:pt>
    <dgm:pt modelId="{D67597BC-78C5-42FF-8977-CA21000883BF}" type="parTrans" cxnId="{23A849B6-834A-4793-ABA4-8D2E3312B129}">
      <dgm:prSet/>
      <dgm:spPr/>
      <dgm:t>
        <a:bodyPr/>
        <a:lstStyle/>
        <a:p>
          <a:endParaRPr lang="es-ES" sz="2000"/>
        </a:p>
      </dgm:t>
    </dgm:pt>
    <dgm:pt modelId="{E7C15BE5-8056-4987-B64E-4EA7CE33BD13}" type="sibTrans" cxnId="{23A849B6-834A-4793-ABA4-8D2E3312B129}">
      <dgm:prSet/>
      <dgm:spPr/>
      <dgm:t>
        <a:bodyPr/>
        <a:lstStyle/>
        <a:p>
          <a:endParaRPr lang="es-ES" sz="2000"/>
        </a:p>
      </dgm:t>
    </dgm:pt>
    <dgm:pt modelId="{92954444-1AAF-41D6-8D4A-694843CA260C}">
      <dgm:prSet custT="1"/>
      <dgm:spPr/>
      <dgm:t>
        <a:bodyPr/>
        <a:lstStyle/>
        <a:p>
          <a:r>
            <a:rPr lang="es-ES" sz="2000" dirty="0"/>
            <a:t>NAC</a:t>
          </a:r>
        </a:p>
      </dgm:t>
    </dgm:pt>
    <dgm:pt modelId="{583399E4-F7FF-43D4-9EEC-19FBA601D6AE}" type="parTrans" cxnId="{6DD2B193-5001-4523-9E28-2F3210E679AD}">
      <dgm:prSet/>
      <dgm:spPr/>
      <dgm:t>
        <a:bodyPr/>
        <a:lstStyle/>
        <a:p>
          <a:endParaRPr lang="es-ES" sz="2000"/>
        </a:p>
      </dgm:t>
    </dgm:pt>
    <dgm:pt modelId="{BE483936-8914-42B7-A0B6-0834BF1E3627}" type="sibTrans" cxnId="{6DD2B193-5001-4523-9E28-2F3210E679AD}">
      <dgm:prSet/>
      <dgm:spPr/>
      <dgm:t>
        <a:bodyPr/>
        <a:lstStyle/>
        <a:p>
          <a:endParaRPr lang="es-ES" sz="2000"/>
        </a:p>
      </dgm:t>
    </dgm:pt>
    <dgm:pt modelId="{6D683996-4606-4535-BEA4-62DFE151373A}">
      <dgm:prSet custT="1"/>
      <dgm:spPr/>
      <dgm:t>
        <a:bodyPr/>
        <a:lstStyle/>
        <a:p>
          <a:r>
            <a:rPr lang="es-ES" sz="2000" dirty="0"/>
            <a:t>SINUSITIS</a:t>
          </a:r>
        </a:p>
      </dgm:t>
    </dgm:pt>
    <dgm:pt modelId="{A7BC42C7-CB6B-46FB-AE74-39F2C5905140}" type="parTrans" cxnId="{71ADEBD8-7BA9-41E8-B12A-8D27C2295C6A}">
      <dgm:prSet/>
      <dgm:spPr/>
      <dgm:t>
        <a:bodyPr/>
        <a:lstStyle/>
        <a:p>
          <a:endParaRPr lang="es-ES" sz="2000"/>
        </a:p>
      </dgm:t>
    </dgm:pt>
    <dgm:pt modelId="{34F4DB50-D896-4615-821E-CBFB5F547AF2}" type="sibTrans" cxnId="{71ADEBD8-7BA9-41E8-B12A-8D27C2295C6A}">
      <dgm:prSet/>
      <dgm:spPr/>
      <dgm:t>
        <a:bodyPr/>
        <a:lstStyle/>
        <a:p>
          <a:endParaRPr lang="es-ES" sz="2000"/>
        </a:p>
      </dgm:t>
    </dgm:pt>
    <dgm:pt modelId="{C9939BC6-EBA8-4FE5-981D-9DC907CD5A7E}">
      <dgm:prSet custT="1"/>
      <dgm:spPr/>
      <dgm:t>
        <a:bodyPr/>
        <a:lstStyle/>
        <a:p>
          <a:r>
            <a:rPr lang="es-ES" sz="2000"/>
            <a:t>OTITIS MEDIA AGUDA</a:t>
          </a:r>
          <a:endParaRPr lang="es-ES" sz="2000" dirty="0"/>
        </a:p>
      </dgm:t>
    </dgm:pt>
    <dgm:pt modelId="{717ABA4D-72D4-4A19-8505-F1E77A1B4D28}" type="parTrans" cxnId="{38475AFF-B473-4E63-827C-5EAC384F1AB4}">
      <dgm:prSet/>
      <dgm:spPr/>
      <dgm:t>
        <a:bodyPr/>
        <a:lstStyle/>
        <a:p>
          <a:endParaRPr lang="es-ES" sz="2000"/>
        </a:p>
      </dgm:t>
    </dgm:pt>
    <dgm:pt modelId="{DCB565E4-A758-4A96-B99D-069827E137FA}" type="sibTrans" cxnId="{38475AFF-B473-4E63-827C-5EAC384F1AB4}">
      <dgm:prSet/>
      <dgm:spPr/>
      <dgm:t>
        <a:bodyPr/>
        <a:lstStyle/>
        <a:p>
          <a:endParaRPr lang="es-ES" sz="2000"/>
        </a:p>
      </dgm:t>
    </dgm:pt>
    <dgm:pt modelId="{9461FB80-E5D0-478A-BE4D-ADB8A4F19D66}">
      <dgm:prSet custT="1"/>
      <dgm:spPr/>
      <dgm:t>
        <a:bodyPr/>
        <a:lstStyle/>
        <a:p>
          <a:r>
            <a:rPr lang="es-ES" sz="2000" dirty="0"/>
            <a:t>BACTEREMIA</a:t>
          </a:r>
        </a:p>
      </dgm:t>
    </dgm:pt>
    <dgm:pt modelId="{4EAECD64-0DA9-4BAC-B49E-7885387DA881}" type="parTrans" cxnId="{99F5C5BD-3A9F-4765-8AE5-4B3438E13AE3}">
      <dgm:prSet/>
      <dgm:spPr/>
      <dgm:t>
        <a:bodyPr/>
        <a:lstStyle/>
        <a:p>
          <a:endParaRPr lang="es-ES" sz="2000"/>
        </a:p>
      </dgm:t>
    </dgm:pt>
    <dgm:pt modelId="{2BE7E68C-90CF-4E89-BD76-D16573701693}" type="sibTrans" cxnId="{99F5C5BD-3A9F-4765-8AE5-4B3438E13AE3}">
      <dgm:prSet/>
      <dgm:spPr/>
      <dgm:t>
        <a:bodyPr/>
        <a:lstStyle/>
        <a:p>
          <a:endParaRPr lang="es-ES" sz="2000"/>
        </a:p>
      </dgm:t>
    </dgm:pt>
    <dgm:pt modelId="{EC2D3CCB-6F30-4067-A3B5-6F3A244ACB72}" type="pres">
      <dgm:prSet presAssocID="{20C15AF8-A99F-4D18-A6DD-9F3345F2FE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3DF5D61F-114F-42CA-A5AB-4EE316CA8E31}" type="pres">
      <dgm:prSet presAssocID="{178466DF-EC6F-4A8A-B76D-C151136144F7}" presName="hierRoot1" presStyleCnt="0">
        <dgm:presLayoutVars>
          <dgm:hierBranch val="init"/>
        </dgm:presLayoutVars>
      </dgm:prSet>
      <dgm:spPr/>
    </dgm:pt>
    <dgm:pt modelId="{52E8F7C8-3DC5-4441-843D-18F8594EF54D}" type="pres">
      <dgm:prSet presAssocID="{178466DF-EC6F-4A8A-B76D-C151136144F7}" presName="rootComposite1" presStyleCnt="0"/>
      <dgm:spPr/>
    </dgm:pt>
    <dgm:pt modelId="{4A3D5845-E2C6-40BE-8F72-75B47ABB3A47}" type="pres">
      <dgm:prSet presAssocID="{178466DF-EC6F-4A8A-B76D-C151136144F7}" presName="rootText1" presStyleLbl="node0" presStyleIdx="0" presStyleCnt="1" custScaleX="13281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E6026F8B-EFA6-41B1-929B-5ADCE86FDAC7}" type="pres">
      <dgm:prSet presAssocID="{178466DF-EC6F-4A8A-B76D-C151136144F7}" presName="rootConnector1" presStyleLbl="node1" presStyleIdx="0" presStyleCnt="0"/>
      <dgm:spPr/>
      <dgm:t>
        <a:bodyPr/>
        <a:lstStyle/>
        <a:p>
          <a:endParaRPr lang="es-CO"/>
        </a:p>
      </dgm:t>
    </dgm:pt>
    <dgm:pt modelId="{FF8BA16E-CA84-47D6-A44D-EC67523EA319}" type="pres">
      <dgm:prSet presAssocID="{178466DF-EC6F-4A8A-B76D-C151136144F7}" presName="hierChild2" presStyleCnt="0"/>
      <dgm:spPr/>
    </dgm:pt>
    <dgm:pt modelId="{1F14625B-A4A5-45B2-A257-092839EC44C7}" type="pres">
      <dgm:prSet presAssocID="{D1466D55-F858-4EB2-978E-8DB7BEB78AB2}" presName="Name37" presStyleLbl="parChTrans1D2" presStyleIdx="0" presStyleCnt="2"/>
      <dgm:spPr/>
      <dgm:t>
        <a:bodyPr/>
        <a:lstStyle/>
        <a:p>
          <a:endParaRPr lang="es-CO"/>
        </a:p>
      </dgm:t>
    </dgm:pt>
    <dgm:pt modelId="{2788A539-6887-46F1-8C64-B2E6B54A1DDE}" type="pres">
      <dgm:prSet presAssocID="{031ED1F2-566A-4376-AD32-3B75769CB593}" presName="hierRoot2" presStyleCnt="0">
        <dgm:presLayoutVars>
          <dgm:hierBranch val="init"/>
        </dgm:presLayoutVars>
      </dgm:prSet>
      <dgm:spPr/>
    </dgm:pt>
    <dgm:pt modelId="{8155CCD1-B47A-4B7E-B94A-97A558E654B0}" type="pres">
      <dgm:prSet presAssocID="{031ED1F2-566A-4376-AD32-3B75769CB593}" presName="rootComposite" presStyleCnt="0"/>
      <dgm:spPr/>
    </dgm:pt>
    <dgm:pt modelId="{3FB75EF1-8508-4170-93F9-81CDDE404DF9}" type="pres">
      <dgm:prSet presAssocID="{031ED1F2-566A-4376-AD32-3B75769CB59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F31694C6-A44B-4DD5-BF70-AE88C32F8F23}" type="pres">
      <dgm:prSet presAssocID="{031ED1F2-566A-4376-AD32-3B75769CB593}" presName="rootConnector" presStyleLbl="node2" presStyleIdx="0" presStyleCnt="2"/>
      <dgm:spPr/>
      <dgm:t>
        <a:bodyPr/>
        <a:lstStyle/>
        <a:p>
          <a:endParaRPr lang="es-CO"/>
        </a:p>
      </dgm:t>
    </dgm:pt>
    <dgm:pt modelId="{B1A4657A-25B2-4D33-85D5-D43286197E3E}" type="pres">
      <dgm:prSet presAssocID="{031ED1F2-566A-4376-AD32-3B75769CB593}" presName="hierChild4" presStyleCnt="0"/>
      <dgm:spPr/>
    </dgm:pt>
    <dgm:pt modelId="{5401A726-D3FB-41E9-99BB-5F2494B716CE}" type="pres">
      <dgm:prSet presAssocID="{D67597BC-78C5-42FF-8977-CA21000883BF}" presName="Name37" presStyleLbl="parChTrans1D3" presStyleIdx="0" presStyleCnt="5"/>
      <dgm:spPr/>
      <dgm:t>
        <a:bodyPr/>
        <a:lstStyle/>
        <a:p>
          <a:endParaRPr lang="es-CO"/>
        </a:p>
      </dgm:t>
    </dgm:pt>
    <dgm:pt modelId="{3DAD6568-9AF3-4733-8B01-F0531D4977FB}" type="pres">
      <dgm:prSet presAssocID="{9E2A789C-4500-4B3F-806B-A1ABBC377100}" presName="hierRoot2" presStyleCnt="0">
        <dgm:presLayoutVars>
          <dgm:hierBranch val="init"/>
        </dgm:presLayoutVars>
      </dgm:prSet>
      <dgm:spPr/>
    </dgm:pt>
    <dgm:pt modelId="{72D857B2-2E84-41A9-A3A1-F1669A0E4438}" type="pres">
      <dgm:prSet presAssocID="{9E2A789C-4500-4B3F-806B-A1ABBC377100}" presName="rootComposite" presStyleCnt="0"/>
      <dgm:spPr/>
    </dgm:pt>
    <dgm:pt modelId="{000C102F-F3ED-4688-AB3D-6DF726AC4565}" type="pres">
      <dgm:prSet presAssocID="{9E2A789C-4500-4B3F-806B-A1ABBC377100}" presName="rootText" presStyleLbl="node3" presStyleIdx="0" presStyleCnt="5" custLinFactNeighborX="-11810" custLinFactNeighborY="931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E67235A1-4C10-4DE8-8A64-71BA01F32AD0}" type="pres">
      <dgm:prSet presAssocID="{9E2A789C-4500-4B3F-806B-A1ABBC377100}" presName="rootConnector" presStyleLbl="node3" presStyleIdx="0" presStyleCnt="5"/>
      <dgm:spPr/>
      <dgm:t>
        <a:bodyPr/>
        <a:lstStyle/>
        <a:p>
          <a:endParaRPr lang="es-CO"/>
        </a:p>
      </dgm:t>
    </dgm:pt>
    <dgm:pt modelId="{2A2462B8-4691-4FF5-B7B2-86F7AEB7FEF9}" type="pres">
      <dgm:prSet presAssocID="{9E2A789C-4500-4B3F-806B-A1ABBC377100}" presName="hierChild4" presStyleCnt="0"/>
      <dgm:spPr/>
    </dgm:pt>
    <dgm:pt modelId="{BCFC1150-34FE-44EE-B935-AE5BAFD7BFFC}" type="pres">
      <dgm:prSet presAssocID="{9E2A789C-4500-4B3F-806B-A1ABBC377100}" presName="hierChild5" presStyleCnt="0"/>
      <dgm:spPr/>
    </dgm:pt>
    <dgm:pt modelId="{B7461C99-8044-442A-AE7F-3A9F157FA812}" type="pres">
      <dgm:prSet presAssocID="{4EAECD64-0DA9-4BAC-B49E-7885387DA881}" presName="Name37" presStyleLbl="parChTrans1D3" presStyleIdx="1" presStyleCnt="5"/>
      <dgm:spPr/>
      <dgm:t>
        <a:bodyPr/>
        <a:lstStyle/>
        <a:p>
          <a:endParaRPr lang="es-CO"/>
        </a:p>
      </dgm:t>
    </dgm:pt>
    <dgm:pt modelId="{06B46741-629A-4105-AD5B-96AA05E1721D}" type="pres">
      <dgm:prSet presAssocID="{9461FB80-E5D0-478A-BE4D-ADB8A4F19D66}" presName="hierRoot2" presStyleCnt="0">
        <dgm:presLayoutVars>
          <dgm:hierBranch val="init"/>
        </dgm:presLayoutVars>
      </dgm:prSet>
      <dgm:spPr/>
    </dgm:pt>
    <dgm:pt modelId="{ACFED060-16F1-4052-80C6-8CF664A4DA86}" type="pres">
      <dgm:prSet presAssocID="{9461FB80-E5D0-478A-BE4D-ADB8A4F19D66}" presName="rootComposite" presStyleCnt="0"/>
      <dgm:spPr/>
    </dgm:pt>
    <dgm:pt modelId="{A5ED41FB-5866-4625-8D9D-58126ED2235E}" type="pres">
      <dgm:prSet presAssocID="{9461FB80-E5D0-478A-BE4D-ADB8A4F19D66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E50182F3-6B07-474F-A640-29BB1956726F}" type="pres">
      <dgm:prSet presAssocID="{9461FB80-E5D0-478A-BE4D-ADB8A4F19D66}" presName="rootConnector" presStyleLbl="node3" presStyleIdx="1" presStyleCnt="5"/>
      <dgm:spPr/>
      <dgm:t>
        <a:bodyPr/>
        <a:lstStyle/>
        <a:p>
          <a:endParaRPr lang="es-CO"/>
        </a:p>
      </dgm:t>
    </dgm:pt>
    <dgm:pt modelId="{D33F4EBF-C117-40D1-A031-EAE9789595A9}" type="pres">
      <dgm:prSet presAssocID="{9461FB80-E5D0-478A-BE4D-ADB8A4F19D66}" presName="hierChild4" presStyleCnt="0"/>
      <dgm:spPr/>
    </dgm:pt>
    <dgm:pt modelId="{9A20B892-88CE-43BF-9861-82D537C844EA}" type="pres">
      <dgm:prSet presAssocID="{9461FB80-E5D0-478A-BE4D-ADB8A4F19D66}" presName="hierChild5" presStyleCnt="0"/>
      <dgm:spPr/>
    </dgm:pt>
    <dgm:pt modelId="{A8EAA744-FC42-4515-A83E-151AC29F7C03}" type="pres">
      <dgm:prSet presAssocID="{031ED1F2-566A-4376-AD32-3B75769CB593}" presName="hierChild5" presStyleCnt="0"/>
      <dgm:spPr/>
    </dgm:pt>
    <dgm:pt modelId="{06FEA756-E6D4-4D53-A4C2-D5B41941BE00}" type="pres">
      <dgm:prSet presAssocID="{2F07F8B5-071C-4054-B458-185F2C59AB92}" presName="Name37" presStyleLbl="parChTrans1D2" presStyleIdx="1" presStyleCnt="2"/>
      <dgm:spPr/>
      <dgm:t>
        <a:bodyPr/>
        <a:lstStyle/>
        <a:p>
          <a:endParaRPr lang="es-CO"/>
        </a:p>
      </dgm:t>
    </dgm:pt>
    <dgm:pt modelId="{1BC263FB-5DE1-4B63-933D-84F9A71FF2ED}" type="pres">
      <dgm:prSet presAssocID="{347BA895-1DC8-40F3-B10B-B9D72C98381B}" presName="hierRoot2" presStyleCnt="0">
        <dgm:presLayoutVars>
          <dgm:hierBranch val="init"/>
        </dgm:presLayoutVars>
      </dgm:prSet>
      <dgm:spPr/>
    </dgm:pt>
    <dgm:pt modelId="{3F1164A4-4918-4CAA-8635-2E8913491E23}" type="pres">
      <dgm:prSet presAssocID="{347BA895-1DC8-40F3-B10B-B9D72C98381B}" presName="rootComposite" presStyleCnt="0"/>
      <dgm:spPr/>
    </dgm:pt>
    <dgm:pt modelId="{C9AE85AF-421C-4073-8E38-8C2B0B837242}" type="pres">
      <dgm:prSet presAssocID="{347BA895-1DC8-40F3-B10B-B9D72C98381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2F1ACC51-058C-4FA4-979B-EF4763B97D93}" type="pres">
      <dgm:prSet presAssocID="{347BA895-1DC8-40F3-B10B-B9D72C98381B}" presName="rootConnector" presStyleLbl="node2" presStyleIdx="1" presStyleCnt="2"/>
      <dgm:spPr/>
      <dgm:t>
        <a:bodyPr/>
        <a:lstStyle/>
        <a:p>
          <a:endParaRPr lang="es-CO"/>
        </a:p>
      </dgm:t>
    </dgm:pt>
    <dgm:pt modelId="{2DCDB542-358B-4F58-91F9-17C561AF292F}" type="pres">
      <dgm:prSet presAssocID="{347BA895-1DC8-40F3-B10B-B9D72C98381B}" presName="hierChild4" presStyleCnt="0"/>
      <dgm:spPr/>
    </dgm:pt>
    <dgm:pt modelId="{F3E3A471-FC90-47F9-9861-B2B7CC2CCA4A}" type="pres">
      <dgm:prSet presAssocID="{583399E4-F7FF-43D4-9EEC-19FBA601D6AE}" presName="Name37" presStyleLbl="parChTrans1D3" presStyleIdx="2" presStyleCnt="5"/>
      <dgm:spPr/>
      <dgm:t>
        <a:bodyPr/>
        <a:lstStyle/>
        <a:p>
          <a:endParaRPr lang="es-CO"/>
        </a:p>
      </dgm:t>
    </dgm:pt>
    <dgm:pt modelId="{ED29577A-70AC-41C3-8639-F8ABE0AC6C8D}" type="pres">
      <dgm:prSet presAssocID="{92954444-1AAF-41D6-8D4A-694843CA260C}" presName="hierRoot2" presStyleCnt="0">
        <dgm:presLayoutVars>
          <dgm:hierBranch val="init"/>
        </dgm:presLayoutVars>
      </dgm:prSet>
      <dgm:spPr/>
    </dgm:pt>
    <dgm:pt modelId="{448E3030-CA49-4708-9519-0F1CD3BEF48A}" type="pres">
      <dgm:prSet presAssocID="{92954444-1AAF-41D6-8D4A-694843CA260C}" presName="rootComposite" presStyleCnt="0"/>
      <dgm:spPr/>
    </dgm:pt>
    <dgm:pt modelId="{C550E896-7369-4464-B3F6-485E5657A30E}" type="pres">
      <dgm:prSet presAssocID="{92954444-1AAF-41D6-8D4A-694843CA260C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2E982AE9-124A-46F5-A629-234F686EF992}" type="pres">
      <dgm:prSet presAssocID="{92954444-1AAF-41D6-8D4A-694843CA260C}" presName="rootConnector" presStyleLbl="node3" presStyleIdx="2" presStyleCnt="5"/>
      <dgm:spPr/>
      <dgm:t>
        <a:bodyPr/>
        <a:lstStyle/>
        <a:p>
          <a:endParaRPr lang="es-CO"/>
        </a:p>
      </dgm:t>
    </dgm:pt>
    <dgm:pt modelId="{F879DF91-4ABB-45BE-88E9-C9CB41AC7B22}" type="pres">
      <dgm:prSet presAssocID="{92954444-1AAF-41D6-8D4A-694843CA260C}" presName="hierChild4" presStyleCnt="0"/>
      <dgm:spPr/>
    </dgm:pt>
    <dgm:pt modelId="{4ECB83E7-30F5-45CF-930F-737B9FF8E73C}" type="pres">
      <dgm:prSet presAssocID="{92954444-1AAF-41D6-8D4A-694843CA260C}" presName="hierChild5" presStyleCnt="0"/>
      <dgm:spPr/>
    </dgm:pt>
    <dgm:pt modelId="{F28ACC0B-164C-42C5-A34B-B495962FC3F4}" type="pres">
      <dgm:prSet presAssocID="{A7BC42C7-CB6B-46FB-AE74-39F2C5905140}" presName="Name37" presStyleLbl="parChTrans1D3" presStyleIdx="3" presStyleCnt="5"/>
      <dgm:spPr/>
      <dgm:t>
        <a:bodyPr/>
        <a:lstStyle/>
        <a:p>
          <a:endParaRPr lang="es-CO"/>
        </a:p>
      </dgm:t>
    </dgm:pt>
    <dgm:pt modelId="{1CFF5F2F-9823-4B33-8FDC-12FAAB3A4D1C}" type="pres">
      <dgm:prSet presAssocID="{6D683996-4606-4535-BEA4-62DFE151373A}" presName="hierRoot2" presStyleCnt="0">
        <dgm:presLayoutVars>
          <dgm:hierBranch val="init"/>
        </dgm:presLayoutVars>
      </dgm:prSet>
      <dgm:spPr/>
    </dgm:pt>
    <dgm:pt modelId="{D4E3E0D2-4A8A-43E4-AC4F-DA79B20C85EB}" type="pres">
      <dgm:prSet presAssocID="{6D683996-4606-4535-BEA4-62DFE151373A}" presName="rootComposite" presStyleCnt="0"/>
      <dgm:spPr/>
    </dgm:pt>
    <dgm:pt modelId="{EACCC66C-534A-43CF-987A-C30161D80376}" type="pres">
      <dgm:prSet presAssocID="{6D683996-4606-4535-BEA4-62DFE151373A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14253F7E-5584-4094-8BF5-68F9ABBA0BAD}" type="pres">
      <dgm:prSet presAssocID="{6D683996-4606-4535-BEA4-62DFE151373A}" presName="rootConnector" presStyleLbl="node3" presStyleIdx="3" presStyleCnt="5"/>
      <dgm:spPr/>
      <dgm:t>
        <a:bodyPr/>
        <a:lstStyle/>
        <a:p>
          <a:endParaRPr lang="es-CO"/>
        </a:p>
      </dgm:t>
    </dgm:pt>
    <dgm:pt modelId="{58CC8DFD-598A-4A28-95E5-FBF2022132A6}" type="pres">
      <dgm:prSet presAssocID="{6D683996-4606-4535-BEA4-62DFE151373A}" presName="hierChild4" presStyleCnt="0"/>
      <dgm:spPr/>
    </dgm:pt>
    <dgm:pt modelId="{F17B0249-CCF8-495C-B7D3-8B22AF8ADECF}" type="pres">
      <dgm:prSet presAssocID="{6D683996-4606-4535-BEA4-62DFE151373A}" presName="hierChild5" presStyleCnt="0"/>
      <dgm:spPr/>
    </dgm:pt>
    <dgm:pt modelId="{6D4A748B-1CD6-482D-A04A-D52B47AA9B6B}" type="pres">
      <dgm:prSet presAssocID="{717ABA4D-72D4-4A19-8505-F1E77A1B4D28}" presName="Name37" presStyleLbl="parChTrans1D3" presStyleIdx="4" presStyleCnt="5"/>
      <dgm:spPr/>
      <dgm:t>
        <a:bodyPr/>
        <a:lstStyle/>
        <a:p>
          <a:endParaRPr lang="es-CO"/>
        </a:p>
      </dgm:t>
    </dgm:pt>
    <dgm:pt modelId="{344F693D-8571-41C0-87B5-D41E801DBD90}" type="pres">
      <dgm:prSet presAssocID="{C9939BC6-EBA8-4FE5-981D-9DC907CD5A7E}" presName="hierRoot2" presStyleCnt="0">
        <dgm:presLayoutVars>
          <dgm:hierBranch val="init"/>
        </dgm:presLayoutVars>
      </dgm:prSet>
      <dgm:spPr/>
    </dgm:pt>
    <dgm:pt modelId="{12FF78FE-C1F2-4FDB-91C7-91A55887097B}" type="pres">
      <dgm:prSet presAssocID="{C9939BC6-EBA8-4FE5-981D-9DC907CD5A7E}" presName="rootComposite" presStyleCnt="0"/>
      <dgm:spPr/>
    </dgm:pt>
    <dgm:pt modelId="{7BBA17C8-FCD5-4A55-994E-B4A5686AEB0B}" type="pres">
      <dgm:prSet presAssocID="{C9939BC6-EBA8-4FE5-981D-9DC907CD5A7E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ED04282C-3966-4912-A470-9E942014BF74}" type="pres">
      <dgm:prSet presAssocID="{C9939BC6-EBA8-4FE5-981D-9DC907CD5A7E}" presName="rootConnector" presStyleLbl="node3" presStyleIdx="4" presStyleCnt="5"/>
      <dgm:spPr/>
      <dgm:t>
        <a:bodyPr/>
        <a:lstStyle/>
        <a:p>
          <a:endParaRPr lang="es-CO"/>
        </a:p>
      </dgm:t>
    </dgm:pt>
    <dgm:pt modelId="{DC56EC4D-836C-4FC6-91FD-D45723941F99}" type="pres">
      <dgm:prSet presAssocID="{C9939BC6-EBA8-4FE5-981D-9DC907CD5A7E}" presName="hierChild4" presStyleCnt="0"/>
      <dgm:spPr/>
    </dgm:pt>
    <dgm:pt modelId="{C2A0AF3A-4205-445D-A97F-A498944EF638}" type="pres">
      <dgm:prSet presAssocID="{C9939BC6-EBA8-4FE5-981D-9DC907CD5A7E}" presName="hierChild5" presStyleCnt="0"/>
      <dgm:spPr/>
    </dgm:pt>
    <dgm:pt modelId="{2C354132-E92F-4706-AE95-1B0947B770F4}" type="pres">
      <dgm:prSet presAssocID="{347BA895-1DC8-40F3-B10B-B9D72C98381B}" presName="hierChild5" presStyleCnt="0"/>
      <dgm:spPr/>
    </dgm:pt>
    <dgm:pt modelId="{02D8BB48-A7DA-4F4E-90C4-F0D657CC5E3C}" type="pres">
      <dgm:prSet presAssocID="{178466DF-EC6F-4A8A-B76D-C151136144F7}" presName="hierChild3" presStyleCnt="0"/>
      <dgm:spPr/>
    </dgm:pt>
  </dgm:ptLst>
  <dgm:cxnLst>
    <dgm:cxn modelId="{2E9C6F52-CCCA-4C64-896F-C9F9EE244C81}" type="presOf" srcId="{717ABA4D-72D4-4A19-8505-F1E77A1B4D28}" destId="{6D4A748B-1CD6-482D-A04A-D52B47AA9B6B}" srcOrd="0" destOrd="0" presId="urn:microsoft.com/office/officeart/2005/8/layout/orgChart1"/>
    <dgm:cxn modelId="{99F5C5BD-3A9F-4765-8AE5-4B3438E13AE3}" srcId="{031ED1F2-566A-4376-AD32-3B75769CB593}" destId="{9461FB80-E5D0-478A-BE4D-ADB8A4F19D66}" srcOrd="1" destOrd="0" parTransId="{4EAECD64-0DA9-4BAC-B49E-7885387DA881}" sibTransId="{2BE7E68C-90CF-4E89-BD76-D16573701693}"/>
    <dgm:cxn modelId="{07B8AFE5-9D17-4433-A939-E9D185272332}" type="presOf" srcId="{20C15AF8-A99F-4D18-A6DD-9F3345F2FEB3}" destId="{EC2D3CCB-6F30-4067-A3B5-6F3A244ACB72}" srcOrd="0" destOrd="0" presId="urn:microsoft.com/office/officeart/2005/8/layout/orgChart1"/>
    <dgm:cxn modelId="{38475AFF-B473-4E63-827C-5EAC384F1AB4}" srcId="{347BA895-1DC8-40F3-B10B-B9D72C98381B}" destId="{C9939BC6-EBA8-4FE5-981D-9DC907CD5A7E}" srcOrd="2" destOrd="0" parTransId="{717ABA4D-72D4-4A19-8505-F1E77A1B4D28}" sibTransId="{DCB565E4-A758-4A96-B99D-069827E137FA}"/>
    <dgm:cxn modelId="{75E86626-C5A1-4128-92B7-402284798D48}" type="presOf" srcId="{C9939BC6-EBA8-4FE5-981D-9DC907CD5A7E}" destId="{7BBA17C8-FCD5-4A55-994E-B4A5686AEB0B}" srcOrd="0" destOrd="0" presId="urn:microsoft.com/office/officeart/2005/8/layout/orgChart1"/>
    <dgm:cxn modelId="{B8FB50F0-C693-4D37-B5AB-7F509A28300A}" type="presOf" srcId="{9E2A789C-4500-4B3F-806B-A1ABBC377100}" destId="{E67235A1-4C10-4DE8-8A64-71BA01F32AD0}" srcOrd="1" destOrd="0" presId="urn:microsoft.com/office/officeart/2005/8/layout/orgChart1"/>
    <dgm:cxn modelId="{F17EC402-7F8C-46FA-A1BE-8951A82D67D5}" type="presOf" srcId="{92954444-1AAF-41D6-8D4A-694843CA260C}" destId="{2E982AE9-124A-46F5-A629-234F686EF992}" srcOrd="1" destOrd="0" presId="urn:microsoft.com/office/officeart/2005/8/layout/orgChart1"/>
    <dgm:cxn modelId="{3AD7988B-7531-4F15-AA5E-0CDAAB5040FC}" type="presOf" srcId="{347BA895-1DC8-40F3-B10B-B9D72C98381B}" destId="{2F1ACC51-058C-4FA4-979B-EF4763B97D93}" srcOrd="1" destOrd="0" presId="urn:microsoft.com/office/officeart/2005/8/layout/orgChart1"/>
    <dgm:cxn modelId="{324C41F6-E173-47DB-B4F0-4A1F99110BFF}" type="presOf" srcId="{4EAECD64-0DA9-4BAC-B49E-7885387DA881}" destId="{B7461C99-8044-442A-AE7F-3A9F157FA812}" srcOrd="0" destOrd="0" presId="urn:microsoft.com/office/officeart/2005/8/layout/orgChart1"/>
    <dgm:cxn modelId="{2960AF7B-BFFE-4F00-8D2B-394FA10E36F2}" type="presOf" srcId="{2F07F8B5-071C-4054-B458-185F2C59AB92}" destId="{06FEA756-E6D4-4D53-A4C2-D5B41941BE00}" srcOrd="0" destOrd="0" presId="urn:microsoft.com/office/officeart/2005/8/layout/orgChart1"/>
    <dgm:cxn modelId="{DA1BA69C-4429-4494-8DD5-BE3F67D72452}" type="presOf" srcId="{9E2A789C-4500-4B3F-806B-A1ABBC377100}" destId="{000C102F-F3ED-4688-AB3D-6DF726AC4565}" srcOrd="0" destOrd="0" presId="urn:microsoft.com/office/officeart/2005/8/layout/orgChart1"/>
    <dgm:cxn modelId="{23A849B6-834A-4793-ABA4-8D2E3312B129}" srcId="{031ED1F2-566A-4376-AD32-3B75769CB593}" destId="{9E2A789C-4500-4B3F-806B-A1ABBC377100}" srcOrd="0" destOrd="0" parTransId="{D67597BC-78C5-42FF-8977-CA21000883BF}" sibTransId="{E7C15BE5-8056-4987-B64E-4EA7CE33BD13}"/>
    <dgm:cxn modelId="{8D71A40E-CBD0-4955-BD3A-CF2F4A7F47E3}" type="presOf" srcId="{178466DF-EC6F-4A8A-B76D-C151136144F7}" destId="{4A3D5845-E2C6-40BE-8F72-75B47ABB3A47}" srcOrd="0" destOrd="0" presId="urn:microsoft.com/office/officeart/2005/8/layout/orgChart1"/>
    <dgm:cxn modelId="{93D323BF-873C-44AC-A0E6-4B1D4A86862A}" type="presOf" srcId="{031ED1F2-566A-4376-AD32-3B75769CB593}" destId="{F31694C6-A44B-4DD5-BF70-AE88C32F8F23}" srcOrd="1" destOrd="0" presId="urn:microsoft.com/office/officeart/2005/8/layout/orgChart1"/>
    <dgm:cxn modelId="{E77D3D5A-A814-454B-9F5B-4B83A8567549}" type="presOf" srcId="{92954444-1AAF-41D6-8D4A-694843CA260C}" destId="{C550E896-7369-4464-B3F6-485E5657A30E}" srcOrd="0" destOrd="0" presId="urn:microsoft.com/office/officeart/2005/8/layout/orgChart1"/>
    <dgm:cxn modelId="{41127BC7-C978-4C32-B096-CE7813E3339B}" type="presOf" srcId="{6D683996-4606-4535-BEA4-62DFE151373A}" destId="{EACCC66C-534A-43CF-987A-C30161D80376}" srcOrd="0" destOrd="0" presId="urn:microsoft.com/office/officeart/2005/8/layout/orgChart1"/>
    <dgm:cxn modelId="{C1707BAC-6A69-49C9-B82B-EBC1F5845088}" type="presOf" srcId="{D67597BC-78C5-42FF-8977-CA21000883BF}" destId="{5401A726-D3FB-41E9-99BB-5F2494B716CE}" srcOrd="0" destOrd="0" presId="urn:microsoft.com/office/officeart/2005/8/layout/orgChart1"/>
    <dgm:cxn modelId="{9E9F4C42-B218-43C9-975B-9D961DE08A4A}" type="presOf" srcId="{9461FB80-E5D0-478A-BE4D-ADB8A4F19D66}" destId="{E50182F3-6B07-474F-A640-29BB1956726F}" srcOrd="1" destOrd="0" presId="urn:microsoft.com/office/officeart/2005/8/layout/orgChart1"/>
    <dgm:cxn modelId="{6DEFFD99-1F66-4B6C-BB6B-352030086728}" type="presOf" srcId="{6D683996-4606-4535-BEA4-62DFE151373A}" destId="{14253F7E-5584-4094-8BF5-68F9ABBA0BAD}" srcOrd="1" destOrd="0" presId="urn:microsoft.com/office/officeart/2005/8/layout/orgChart1"/>
    <dgm:cxn modelId="{DA56A823-75E1-459A-B492-B660582051AD}" type="presOf" srcId="{A7BC42C7-CB6B-46FB-AE74-39F2C5905140}" destId="{F28ACC0B-164C-42C5-A34B-B495962FC3F4}" srcOrd="0" destOrd="0" presId="urn:microsoft.com/office/officeart/2005/8/layout/orgChart1"/>
    <dgm:cxn modelId="{6DD2B193-5001-4523-9E28-2F3210E679AD}" srcId="{347BA895-1DC8-40F3-B10B-B9D72C98381B}" destId="{92954444-1AAF-41D6-8D4A-694843CA260C}" srcOrd="0" destOrd="0" parTransId="{583399E4-F7FF-43D4-9EEC-19FBA601D6AE}" sibTransId="{BE483936-8914-42B7-A0B6-0834BF1E3627}"/>
    <dgm:cxn modelId="{EC843EEE-6E71-4BD3-BDE6-C6AAE9234EFC}" type="presOf" srcId="{583399E4-F7FF-43D4-9EEC-19FBA601D6AE}" destId="{F3E3A471-FC90-47F9-9861-B2B7CC2CCA4A}" srcOrd="0" destOrd="0" presId="urn:microsoft.com/office/officeart/2005/8/layout/orgChart1"/>
    <dgm:cxn modelId="{3A6F6AFD-BBFB-492C-A90F-706F74093029}" srcId="{178466DF-EC6F-4A8A-B76D-C151136144F7}" destId="{347BA895-1DC8-40F3-B10B-B9D72C98381B}" srcOrd="1" destOrd="0" parTransId="{2F07F8B5-071C-4054-B458-185F2C59AB92}" sibTransId="{E344E5BC-597C-4187-9E1F-3BF32E0C0FD7}"/>
    <dgm:cxn modelId="{DEA8889D-884C-4499-9BD8-4D9911E5F8D5}" srcId="{178466DF-EC6F-4A8A-B76D-C151136144F7}" destId="{031ED1F2-566A-4376-AD32-3B75769CB593}" srcOrd="0" destOrd="0" parTransId="{D1466D55-F858-4EB2-978E-8DB7BEB78AB2}" sibTransId="{4B1E13CB-8216-44FA-B0A7-C7D2D862BE2E}"/>
    <dgm:cxn modelId="{64522308-7686-4DE3-B0DD-D25B5E8718A4}" srcId="{20C15AF8-A99F-4D18-A6DD-9F3345F2FEB3}" destId="{178466DF-EC6F-4A8A-B76D-C151136144F7}" srcOrd="0" destOrd="0" parTransId="{842CA9E4-1D0B-4D1F-9199-2177B3A47399}" sibTransId="{36D6B2C9-0343-4308-B30E-88BC810A28D1}"/>
    <dgm:cxn modelId="{71ADEBD8-7BA9-41E8-B12A-8D27C2295C6A}" srcId="{347BA895-1DC8-40F3-B10B-B9D72C98381B}" destId="{6D683996-4606-4535-BEA4-62DFE151373A}" srcOrd="1" destOrd="0" parTransId="{A7BC42C7-CB6B-46FB-AE74-39F2C5905140}" sibTransId="{34F4DB50-D896-4615-821E-CBFB5F547AF2}"/>
    <dgm:cxn modelId="{C041DE7C-E603-4A19-9167-A2ABBE2E9F1D}" type="presOf" srcId="{347BA895-1DC8-40F3-B10B-B9D72C98381B}" destId="{C9AE85AF-421C-4073-8E38-8C2B0B837242}" srcOrd="0" destOrd="0" presId="urn:microsoft.com/office/officeart/2005/8/layout/orgChart1"/>
    <dgm:cxn modelId="{97155A85-66A7-4C4C-8230-5B77699567D4}" type="presOf" srcId="{178466DF-EC6F-4A8A-B76D-C151136144F7}" destId="{E6026F8B-EFA6-41B1-929B-5ADCE86FDAC7}" srcOrd="1" destOrd="0" presId="urn:microsoft.com/office/officeart/2005/8/layout/orgChart1"/>
    <dgm:cxn modelId="{B9F166B0-1D80-44C9-BF0D-9ECAD74AC41C}" type="presOf" srcId="{031ED1F2-566A-4376-AD32-3B75769CB593}" destId="{3FB75EF1-8508-4170-93F9-81CDDE404DF9}" srcOrd="0" destOrd="0" presId="urn:microsoft.com/office/officeart/2005/8/layout/orgChart1"/>
    <dgm:cxn modelId="{6B81D257-491C-460E-A815-351CDF8C242F}" type="presOf" srcId="{C9939BC6-EBA8-4FE5-981D-9DC907CD5A7E}" destId="{ED04282C-3966-4912-A470-9E942014BF74}" srcOrd="1" destOrd="0" presId="urn:microsoft.com/office/officeart/2005/8/layout/orgChart1"/>
    <dgm:cxn modelId="{87BF0257-95D8-426C-A870-A25F5645F4CA}" type="presOf" srcId="{D1466D55-F858-4EB2-978E-8DB7BEB78AB2}" destId="{1F14625B-A4A5-45B2-A257-092839EC44C7}" srcOrd="0" destOrd="0" presId="urn:microsoft.com/office/officeart/2005/8/layout/orgChart1"/>
    <dgm:cxn modelId="{3A1C796E-6460-4F96-B937-9D0F0CB96568}" type="presOf" srcId="{9461FB80-E5D0-478A-BE4D-ADB8A4F19D66}" destId="{A5ED41FB-5866-4625-8D9D-58126ED2235E}" srcOrd="0" destOrd="0" presId="urn:microsoft.com/office/officeart/2005/8/layout/orgChart1"/>
    <dgm:cxn modelId="{AA81CABB-FD33-451B-A42F-E7EA3095040D}" type="presParOf" srcId="{EC2D3CCB-6F30-4067-A3B5-6F3A244ACB72}" destId="{3DF5D61F-114F-42CA-A5AB-4EE316CA8E31}" srcOrd="0" destOrd="0" presId="urn:microsoft.com/office/officeart/2005/8/layout/orgChart1"/>
    <dgm:cxn modelId="{9BE39500-024E-4B53-B730-ADD3272D9567}" type="presParOf" srcId="{3DF5D61F-114F-42CA-A5AB-4EE316CA8E31}" destId="{52E8F7C8-3DC5-4441-843D-18F8594EF54D}" srcOrd="0" destOrd="0" presId="urn:microsoft.com/office/officeart/2005/8/layout/orgChart1"/>
    <dgm:cxn modelId="{5BCDC5F6-3E01-48A3-ADA6-00160EA07B76}" type="presParOf" srcId="{52E8F7C8-3DC5-4441-843D-18F8594EF54D}" destId="{4A3D5845-E2C6-40BE-8F72-75B47ABB3A47}" srcOrd="0" destOrd="0" presId="urn:microsoft.com/office/officeart/2005/8/layout/orgChart1"/>
    <dgm:cxn modelId="{41F0ECE6-A30B-4918-959F-90590BC25025}" type="presParOf" srcId="{52E8F7C8-3DC5-4441-843D-18F8594EF54D}" destId="{E6026F8B-EFA6-41B1-929B-5ADCE86FDAC7}" srcOrd="1" destOrd="0" presId="urn:microsoft.com/office/officeart/2005/8/layout/orgChart1"/>
    <dgm:cxn modelId="{1876310A-C5E4-4D8C-AE0E-E5BB52D455A3}" type="presParOf" srcId="{3DF5D61F-114F-42CA-A5AB-4EE316CA8E31}" destId="{FF8BA16E-CA84-47D6-A44D-EC67523EA319}" srcOrd="1" destOrd="0" presId="urn:microsoft.com/office/officeart/2005/8/layout/orgChart1"/>
    <dgm:cxn modelId="{DAFC0E74-39EB-40BF-91EE-5221E31F3DCB}" type="presParOf" srcId="{FF8BA16E-CA84-47D6-A44D-EC67523EA319}" destId="{1F14625B-A4A5-45B2-A257-092839EC44C7}" srcOrd="0" destOrd="0" presId="urn:microsoft.com/office/officeart/2005/8/layout/orgChart1"/>
    <dgm:cxn modelId="{C49DCD6B-7D58-44B5-8555-2F375DA40AA4}" type="presParOf" srcId="{FF8BA16E-CA84-47D6-A44D-EC67523EA319}" destId="{2788A539-6887-46F1-8C64-B2E6B54A1DDE}" srcOrd="1" destOrd="0" presId="urn:microsoft.com/office/officeart/2005/8/layout/orgChart1"/>
    <dgm:cxn modelId="{B6CFE2E7-FC57-4BB2-8A41-A471ACB3041E}" type="presParOf" srcId="{2788A539-6887-46F1-8C64-B2E6B54A1DDE}" destId="{8155CCD1-B47A-4B7E-B94A-97A558E654B0}" srcOrd="0" destOrd="0" presId="urn:microsoft.com/office/officeart/2005/8/layout/orgChart1"/>
    <dgm:cxn modelId="{F52BF6D3-2E0F-4006-B381-9D23F0CF5457}" type="presParOf" srcId="{8155CCD1-B47A-4B7E-B94A-97A558E654B0}" destId="{3FB75EF1-8508-4170-93F9-81CDDE404DF9}" srcOrd="0" destOrd="0" presId="urn:microsoft.com/office/officeart/2005/8/layout/orgChart1"/>
    <dgm:cxn modelId="{7F43F644-B55D-4D53-95FD-04EBA6C8E3C5}" type="presParOf" srcId="{8155CCD1-B47A-4B7E-B94A-97A558E654B0}" destId="{F31694C6-A44B-4DD5-BF70-AE88C32F8F23}" srcOrd="1" destOrd="0" presId="urn:microsoft.com/office/officeart/2005/8/layout/orgChart1"/>
    <dgm:cxn modelId="{FC134CCC-B605-48DE-8984-3EFEA0979710}" type="presParOf" srcId="{2788A539-6887-46F1-8C64-B2E6B54A1DDE}" destId="{B1A4657A-25B2-4D33-85D5-D43286197E3E}" srcOrd="1" destOrd="0" presId="urn:microsoft.com/office/officeart/2005/8/layout/orgChart1"/>
    <dgm:cxn modelId="{F201495C-1B78-4C7D-AEB5-08DC18E1E4EA}" type="presParOf" srcId="{B1A4657A-25B2-4D33-85D5-D43286197E3E}" destId="{5401A726-D3FB-41E9-99BB-5F2494B716CE}" srcOrd="0" destOrd="0" presId="urn:microsoft.com/office/officeart/2005/8/layout/orgChart1"/>
    <dgm:cxn modelId="{E86E3FB9-CEEF-49E7-B6BC-04DD259C9C0D}" type="presParOf" srcId="{B1A4657A-25B2-4D33-85D5-D43286197E3E}" destId="{3DAD6568-9AF3-4733-8B01-F0531D4977FB}" srcOrd="1" destOrd="0" presId="urn:microsoft.com/office/officeart/2005/8/layout/orgChart1"/>
    <dgm:cxn modelId="{5D0A61AB-DBA4-4BBA-BE02-1411B0D55769}" type="presParOf" srcId="{3DAD6568-9AF3-4733-8B01-F0531D4977FB}" destId="{72D857B2-2E84-41A9-A3A1-F1669A0E4438}" srcOrd="0" destOrd="0" presId="urn:microsoft.com/office/officeart/2005/8/layout/orgChart1"/>
    <dgm:cxn modelId="{2786927C-5170-4D30-A547-B6279761009B}" type="presParOf" srcId="{72D857B2-2E84-41A9-A3A1-F1669A0E4438}" destId="{000C102F-F3ED-4688-AB3D-6DF726AC4565}" srcOrd="0" destOrd="0" presId="urn:microsoft.com/office/officeart/2005/8/layout/orgChart1"/>
    <dgm:cxn modelId="{672E2174-39C3-4336-98E4-08EC6954FA02}" type="presParOf" srcId="{72D857B2-2E84-41A9-A3A1-F1669A0E4438}" destId="{E67235A1-4C10-4DE8-8A64-71BA01F32AD0}" srcOrd="1" destOrd="0" presId="urn:microsoft.com/office/officeart/2005/8/layout/orgChart1"/>
    <dgm:cxn modelId="{9EED51A6-F2D0-4FB6-90A4-3F48FF8A8CBE}" type="presParOf" srcId="{3DAD6568-9AF3-4733-8B01-F0531D4977FB}" destId="{2A2462B8-4691-4FF5-B7B2-86F7AEB7FEF9}" srcOrd="1" destOrd="0" presId="urn:microsoft.com/office/officeart/2005/8/layout/orgChart1"/>
    <dgm:cxn modelId="{B5A28C85-3CA7-44B3-8F2C-5034FE7D27EB}" type="presParOf" srcId="{3DAD6568-9AF3-4733-8B01-F0531D4977FB}" destId="{BCFC1150-34FE-44EE-B935-AE5BAFD7BFFC}" srcOrd="2" destOrd="0" presId="urn:microsoft.com/office/officeart/2005/8/layout/orgChart1"/>
    <dgm:cxn modelId="{0352D921-07C0-45EF-9FEB-2859772AEA7C}" type="presParOf" srcId="{B1A4657A-25B2-4D33-85D5-D43286197E3E}" destId="{B7461C99-8044-442A-AE7F-3A9F157FA812}" srcOrd="2" destOrd="0" presId="urn:microsoft.com/office/officeart/2005/8/layout/orgChart1"/>
    <dgm:cxn modelId="{BC39B0CB-7383-4D8D-BC99-527EADEADF60}" type="presParOf" srcId="{B1A4657A-25B2-4D33-85D5-D43286197E3E}" destId="{06B46741-629A-4105-AD5B-96AA05E1721D}" srcOrd="3" destOrd="0" presId="urn:microsoft.com/office/officeart/2005/8/layout/orgChart1"/>
    <dgm:cxn modelId="{084C7DFA-53FF-475D-8D83-ED9ABFC8B55E}" type="presParOf" srcId="{06B46741-629A-4105-AD5B-96AA05E1721D}" destId="{ACFED060-16F1-4052-80C6-8CF664A4DA86}" srcOrd="0" destOrd="0" presId="urn:microsoft.com/office/officeart/2005/8/layout/orgChart1"/>
    <dgm:cxn modelId="{3F069BEC-7DC6-4FF5-A9A3-F4CB0A6E8E25}" type="presParOf" srcId="{ACFED060-16F1-4052-80C6-8CF664A4DA86}" destId="{A5ED41FB-5866-4625-8D9D-58126ED2235E}" srcOrd="0" destOrd="0" presId="urn:microsoft.com/office/officeart/2005/8/layout/orgChart1"/>
    <dgm:cxn modelId="{C6AB1C9E-CB7A-4B3D-AD0A-1144A1CB2815}" type="presParOf" srcId="{ACFED060-16F1-4052-80C6-8CF664A4DA86}" destId="{E50182F3-6B07-474F-A640-29BB1956726F}" srcOrd="1" destOrd="0" presId="urn:microsoft.com/office/officeart/2005/8/layout/orgChart1"/>
    <dgm:cxn modelId="{A5E56FC0-93A6-4891-9F17-C76605B5CE8B}" type="presParOf" srcId="{06B46741-629A-4105-AD5B-96AA05E1721D}" destId="{D33F4EBF-C117-40D1-A031-EAE9789595A9}" srcOrd="1" destOrd="0" presId="urn:microsoft.com/office/officeart/2005/8/layout/orgChart1"/>
    <dgm:cxn modelId="{339C28D4-9F1E-430D-8E22-1A25C8670AE0}" type="presParOf" srcId="{06B46741-629A-4105-AD5B-96AA05E1721D}" destId="{9A20B892-88CE-43BF-9861-82D537C844EA}" srcOrd="2" destOrd="0" presId="urn:microsoft.com/office/officeart/2005/8/layout/orgChart1"/>
    <dgm:cxn modelId="{E6BECBD6-7853-45F5-B8A0-69522EBC2840}" type="presParOf" srcId="{2788A539-6887-46F1-8C64-B2E6B54A1DDE}" destId="{A8EAA744-FC42-4515-A83E-151AC29F7C03}" srcOrd="2" destOrd="0" presId="urn:microsoft.com/office/officeart/2005/8/layout/orgChart1"/>
    <dgm:cxn modelId="{1487394C-C0DD-4627-BAB4-6C91F483D752}" type="presParOf" srcId="{FF8BA16E-CA84-47D6-A44D-EC67523EA319}" destId="{06FEA756-E6D4-4D53-A4C2-D5B41941BE00}" srcOrd="2" destOrd="0" presId="urn:microsoft.com/office/officeart/2005/8/layout/orgChart1"/>
    <dgm:cxn modelId="{FC5DDA33-EE80-43E2-9FDD-D5DA8E789E62}" type="presParOf" srcId="{FF8BA16E-CA84-47D6-A44D-EC67523EA319}" destId="{1BC263FB-5DE1-4B63-933D-84F9A71FF2ED}" srcOrd="3" destOrd="0" presId="urn:microsoft.com/office/officeart/2005/8/layout/orgChart1"/>
    <dgm:cxn modelId="{497D72E9-504D-4C3D-A41C-D738006FE90A}" type="presParOf" srcId="{1BC263FB-5DE1-4B63-933D-84F9A71FF2ED}" destId="{3F1164A4-4918-4CAA-8635-2E8913491E23}" srcOrd="0" destOrd="0" presId="urn:microsoft.com/office/officeart/2005/8/layout/orgChart1"/>
    <dgm:cxn modelId="{58D88F2F-B0B8-4D10-8455-9835E3020325}" type="presParOf" srcId="{3F1164A4-4918-4CAA-8635-2E8913491E23}" destId="{C9AE85AF-421C-4073-8E38-8C2B0B837242}" srcOrd="0" destOrd="0" presId="urn:microsoft.com/office/officeart/2005/8/layout/orgChart1"/>
    <dgm:cxn modelId="{86DE0521-D6C9-4F91-821D-48ADEB15F96C}" type="presParOf" srcId="{3F1164A4-4918-4CAA-8635-2E8913491E23}" destId="{2F1ACC51-058C-4FA4-979B-EF4763B97D93}" srcOrd="1" destOrd="0" presId="urn:microsoft.com/office/officeart/2005/8/layout/orgChart1"/>
    <dgm:cxn modelId="{80236B05-7392-496A-92F2-28DBA98C3301}" type="presParOf" srcId="{1BC263FB-5DE1-4B63-933D-84F9A71FF2ED}" destId="{2DCDB542-358B-4F58-91F9-17C561AF292F}" srcOrd="1" destOrd="0" presId="urn:microsoft.com/office/officeart/2005/8/layout/orgChart1"/>
    <dgm:cxn modelId="{0A82B4A7-7530-405A-BE89-BEEAFB41E794}" type="presParOf" srcId="{2DCDB542-358B-4F58-91F9-17C561AF292F}" destId="{F3E3A471-FC90-47F9-9861-B2B7CC2CCA4A}" srcOrd="0" destOrd="0" presId="urn:microsoft.com/office/officeart/2005/8/layout/orgChart1"/>
    <dgm:cxn modelId="{4C9EEF04-B220-47F0-8DB3-0108C4DA988C}" type="presParOf" srcId="{2DCDB542-358B-4F58-91F9-17C561AF292F}" destId="{ED29577A-70AC-41C3-8639-F8ABE0AC6C8D}" srcOrd="1" destOrd="0" presId="urn:microsoft.com/office/officeart/2005/8/layout/orgChart1"/>
    <dgm:cxn modelId="{5EA89802-9358-4678-9956-355FF16918AF}" type="presParOf" srcId="{ED29577A-70AC-41C3-8639-F8ABE0AC6C8D}" destId="{448E3030-CA49-4708-9519-0F1CD3BEF48A}" srcOrd="0" destOrd="0" presId="urn:microsoft.com/office/officeart/2005/8/layout/orgChart1"/>
    <dgm:cxn modelId="{D6F327D8-B637-4FEB-951E-E537B674E749}" type="presParOf" srcId="{448E3030-CA49-4708-9519-0F1CD3BEF48A}" destId="{C550E896-7369-4464-B3F6-485E5657A30E}" srcOrd="0" destOrd="0" presId="urn:microsoft.com/office/officeart/2005/8/layout/orgChart1"/>
    <dgm:cxn modelId="{E22A978D-C03F-4ADA-8371-397DE988E9D6}" type="presParOf" srcId="{448E3030-CA49-4708-9519-0F1CD3BEF48A}" destId="{2E982AE9-124A-46F5-A629-234F686EF992}" srcOrd="1" destOrd="0" presId="urn:microsoft.com/office/officeart/2005/8/layout/orgChart1"/>
    <dgm:cxn modelId="{ECD24CAA-2F4E-46B4-B309-A5770D9AA706}" type="presParOf" srcId="{ED29577A-70AC-41C3-8639-F8ABE0AC6C8D}" destId="{F879DF91-4ABB-45BE-88E9-C9CB41AC7B22}" srcOrd="1" destOrd="0" presId="urn:microsoft.com/office/officeart/2005/8/layout/orgChart1"/>
    <dgm:cxn modelId="{3572558B-78E7-4D33-BA99-8D270905A464}" type="presParOf" srcId="{ED29577A-70AC-41C3-8639-F8ABE0AC6C8D}" destId="{4ECB83E7-30F5-45CF-930F-737B9FF8E73C}" srcOrd="2" destOrd="0" presId="urn:microsoft.com/office/officeart/2005/8/layout/orgChart1"/>
    <dgm:cxn modelId="{1AE1AD63-21BF-4D6E-86D6-BAE6F7629A4E}" type="presParOf" srcId="{2DCDB542-358B-4F58-91F9-17C561AF292F}" destId="{F28ACC0B-164C-42C5-A34B-B495962FC3F4}" srcOrd="2" destOrd="0" presId="urn:microsoft.com/office/officeart/2005/8/layout/orgChart1"/>
    <dgm:cxn modelId="{98D7F6EA-75F5-4911-A6F6-424208FEEE51}" type="presParOf" srcId="{2DCDB542-358B-4F58-91F9-17C561AF292F}" destId="{1CFF5F2F-9823-4B33-8FDC-12FAAB3A4D1C}" srcOrd="3" destOrd="0" presId="urn:microsoft.com/office/officeart/2005/8/layout/orgChart1"/>
    <dgm:cxn modelId="{E2FD6E3E-F01A-4576-9DA5-AA67C4AC0C2C}" type="presParOf" srcId="{1CFF5F2F-9823-4B33-8FDC-12FAAB3A4D1C}" destId="{D4E3E0D2-4A8A-43E4-AC4F-DA79B20C85EB}" srcOrd="0" destOrd="0" presId="urn:microsoft.com/office/officeart/2005/8/layout/orgChart1"/>
    <dgm:cxn modelId="{75189CFF-CBEE-4C2E-9564-BF7F2AE0AF59}" type="presParOf" srcId="{D4E3E0D2-4A8A-43E4-AC4F-DA79B20C85EB}" destId="{EACCC66C-534A-43CF-987A-C30161D80376}" srcOrd="0" destOrd="0" presId="urn:microsoft.com/office/officeart/2005/8/layout/orgChart1"/>
    <dgm:cxn modelId="{B0761763-8691-4384-9D8F-1291250E8D52}" type="presParOf" srcId="{D4E3E0D2-4A8A-43E4-AC4F-DA79B20C85EB}" destId="{14253F7E-5584-4094-8BF5-68F9ABBA0BAD}" srcOrd="1" destOrd="0" presId="urn:microsoft.com/office/officeart/2005/8/layout/orgChart1"/>
    <dgm:cxn modelId="{E80366D0-5957-483E-AB21-A8FF76169026}" type="presParOf" srcId="{1CFF5F2F-9823-4B33-8FDC-12FAAB3A4D1C}" destId="{58CC8DFD-598A-4A28-95E5-FBF2022132A6}" srcOrd="1" destOrd="0" presId="urn:microsoft.com/office/officeart/2005/8/layout/orgChart1"/>
    <dgm:cxn modelId="{BEC1D302-B5C3-49A1-A01C-D17B64D84BCE}" type="presParOf" srcId="{1CFF5F2F-9823-4B33-8FDC-12FAAB3A4D1C}" destId="{F17B0249-CCF8-495C-B7D3-8B22AF8ADECF}" srcOrd="2" destOrd="0" presId="urn:microsoft.com/office/officeart/2005/8/layout/orgChart1"/>
    <dgm:cxn modelId="{0AC5F4B3-5CDE-4293-A96D-E6D50D2934D2}" type="presParOf" srcId="{2DCDB542-358B-4F58-91F9-17C561AF292F}" destId="{6D4A748B-1CD6-482D-A04A-D52B47AA9B6B}" srcOrd="4" destOrd="0" presId="urn:microsoft.com/office/officeart/2005/8/layout/orgChart1"/>
    <dgm:cxn modelId="{D3881395-BE2C-429B-A887-ACC70CAF20B0}" type="presParOf" srcId="{2DCDB542-358B-4F58-91F9-17C561AF292F}" destId="{344F693D-8571-41C0-87B5-D41E801DBD90}" srcOrd="5" destOrd="0" presId="urn:microsoft.com/office/officeart/2005/8/layout/orgChart1"/>
    <dgm:cxn modelId="{D3452224-78B4-454D-B4F7-E8CCDD1D78AD}" type="presParOf" srcId="{344F693D-8571-41C0-87B5-D41E801DBD90}" destId="{12FF78FE-C1F2-4FDB-91C7-91A55887097B}" srcOrd="0" destOrd="0" presId="urn:microsoft.com/office/officeart/2005/8/layout/orgChart1"/>
    <dgm:cxn modelId="{AB8AF99D-FCFC-4F19-8B98-49DBA73EBA9A}" type="presParOf" srcId="{12FF78FE-C1F2-4FDB-91C7-91A55887097B}" destId="{7BBA17C8-FCD5-4A55-994E-B4A5686AEB0B}" srcOrd="0" destOrd="0" presId="urn:microsoft.com/office/officeart/2005/8/layout/orgChart1"/>
    <dgm:cxn modelId="{977822CB-B721-4DB1-9BDB-B1029F6EA7C1}" type="presParOf" srcId="{12FF78FE-C1F2-4FDB-91C7-91A55887097B}" destId="{ED04282C-3966-4912-A470-9E942014BF74}" srcOrd="1" destOrd="0" presId="urn:microsoft.com/office/officeart/2005/8/layout/orgChart1"/>
    <dgm:cxn modelId="{71BDB2BE-B6FF-4025-86AA-9EB6D5E16395}" type="presParOf" srcId="{344F693D-8571-41C0-87B5-D41E801DBD90}" destId="{DC56EC4D-836C-4FC6-91FD-D45723941F99}" srcOrd="1" destOrd="0" presId="urn:microsoft.com/office/officeart/2005/8/layout/orgChart1"/>
    <dgm:cxn modelId="{F8E466B2-BD3F-4442-97D9-4BC429DAAC9C}" type="presParOf" srcId="{344F693D-8571-41C0-87B5-D41E801DBD90}" destId="{C2A0AF3A-4205-445D-A97F-A498944EF638}" srcOrd="2" destOrd="0" presId="urn:microsoft.com/office/officeart/2005/8/layout/orgChart1"/>
    <dgm:cxn modelId="{A9B8DFFA-D0EC-407E-B869-D9E819BAAE8B}" type="presParOf" srcId="{1BC263FB-5DE1-4B63-933D-84F9A71FF2ED}" destId="{2C354132-E92F-4706-AE95-1B0947B770F4}" srcOrd="2" destOrd="0" presId="urn:microsoft.com/office/officeart/2005/8/layout/orgChart1"/>
    <dgm:cxn modelId="{D7ED8B38-7C19-4D42-8567-D9696D529279}" type="presParOf" srcId="{3DF5D61F-114F-42CA-A5AB-4EE316CA8E31}" destId="{02D8BB48-A7DA-4F4E-90C4-F0D657CC5E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58A42F-EFBE-46A9-85AD-BD74244AB443}" type="doc">
      <dgm:prSet loTypeId="urn:microsoft.com/office/officeart/2005/8/layout/h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136F9FCF-82F9-4C72-A7AD-8AECD25BC97C}">
      <dgm:prSet custT="1"/>
      <dgm:spPr/>
      <dgm:t>
        <a:bodyPr/>
        <a:lstStyle/>
        <a:p>
          <a:pPr rtl="0"/>
          <a:r>
            <a:rPr lang="es-CO" sz="1800" b="1" dirty="0"/>
            <a:t>AUSCULTACIÓN PULMONAR</a:t>
          </a:r>
        </a:p>
      </dgm:t>
    </dgm:pt>
    <dgm:pt modelId="{05977EA3-0188-43FF-A64B-A1243C2D665B}" type="parTrans" cxnId="{54427C3D-C3C8-4C9F-866E-0D8907A9D6B0}">
      <dgm:prSet/>
      <dgm:spPr/>
      <dgm:t>
        <a:bodyPr/>
        <a:lstStyle/>
        <a:p>
          <a:endParaRPr lang="es-CO" sz="1800"/>
        </a:p>
      </dgm:t>
    </dgm:pt>
    <dgm:pt modelId="{D3C14970-C9FC-4072-8B32-DBB0CA76E766}" type="sibTrans" cxnId="{54427C3D-C3C8-4C9F-866E-0D8907A9D6B0}">
      <dgm:prSet/>
      <dgm:spPr/>
      <dgm:t>
        <a:bodyPr/>
        <a:lstStyle/>
        <a:p>
          <a:endParaRPr lang="es-CO" sz="1800"/>
        </a:p>
      </dgm:t>
    </dgm:pt>
    <dgm:pt modelId="{32DBFFC7-E48F-4AA2-A2DA-FE59DCA2D3B6}">
      <dgm:prSet custT="1"/>
      <dgm:spPr/>
      <dgm:t>
        <a:bodyPr/>
        <a:lstStyle/>
        <a:p>
          <a:pPr rtl="0"/>
          <a:r>
            <a:rPr lang="es-CO" sz="1800" dirty="0"/>
            <a:t>Disminución del murmullo vesicular, estertores no modificables, soplo tubárico, matidez a la percusión, incremento del frémito</a:t>
          </a:r>
        </a:p>
      </dgm:t>
    </dgm:pt>
    <dgm:pt modelId="{81DBC7B6-C759-42C1-BE7B-119BBBD1FA1D}" type="parTrans" cxnId="{F2165BFC-1118-45CA-BB7E-24AC3B54E52F}">
      <dgm:prSet/>
      <dgm:spPr/>
      <dgm:t>
        <a:bodyPr/>
        <a:lstStyle/>
        <a:p>
          <a:endParaRPr lang="es-CO" sz="1800"/>
        </a:p>
      </dgm:t>
    </dgm:pt>
    <dgm:pt modelId="{D614F5ED-946B-4BA1-AF4B-0163E1ABD05E}" type="sibTrans" cxnId="{F2165BFC-1118-45CA-BB7E-24AC3B54E52F}">
      <dgm:prSet/>
      <dgm:spPr/>
      <dgm:t>
        <a:bodyPr/>
        <a:lstStyle/>
        <a:p>
          <a:endParaRPr lang="es-CO" sz="1800"/>
        </a:p>
      </dgm:t>
    </dgm:pt>
    <dgm:pt modelId="{193C0208-2E5F-4EF0-8968-F48F0446F09D}">
      <dgm:prSet custT="1"/>
      <dgm:spPr/>
      <dgm:t>
        <a:bodyPr/>
        <a:lstStyle/>
        <a:p>
          <a:pPr rtl="0"/>
          <a:r>
            <a:rPr lang="es-CO" sz="1800" b="1" dirty="0"/>
            <a:t>APARIENCIA GENERAL</a:t>
          </a:r>
        </a:p>
      </dgm:t>
    </dgm:pt>
    <dgm:pt modelId="{1BDD4CEF-0433-4078-AE3F-396AC509DDDA}" type="parTrans" cxnId="{3D276CB9-76C6-4902-A4D9-F0821FD289D3}">
      <dgm:prSet/>
      <dgm:spPr/>
      <dgm:t>
        <a:bodyPr/>
        <a:lstStyle/>
        <a:p>
          <a:endParaRPr lang="es-CO" sz="1800"/>
        </a:p>
      </dgm:t>
    </dgm:pt>
    <dgm:pt modelId="{3754C5EF-CFFB-4FEE-AF46-228C58CA5690}" type="sibTrans" cxnId="{3D276CB9-76C6-4902-A4D9-F0821FD289D3}">
      <dgm:prSet/>
      <dgm:spPr/>
      <dgm:t>
        <a:bodyPr/>
        <a:lstStyle/>
        <a:p>
          <a:endParaRPr lang="es-CO" sz="1800"/>
        </a:p>
      </dgm:t>
    </dgm:pt>
    <dgm:pt modelId="{510AC08C-38B4-46A4-847D-98765358C3C8}">
      <dgm:prSet custT="1"/>
      <dgm:spPr/>
      <dgm:t>
        <a:bodyPr/>
        <a:lstStyle/>
        <a:p>
          <a:pPr rtl="0"/>
          <a:r>
            <a:rPr lang="es-CO" sz="1800" dirty="0"/>
            <a:t>Cianosis</a:t>
          </a:r>
        </a:p>
      </dgm:t>
    </dgm:pt>
    <dgm:pt modelId="{4B5BC211-6500-4860-8B17-192EBEA70BD2}" type="parTrans" cxnId="{E10E75FF-F3EB-4008-B92C-D3C09D92BCEB}">
      <dgm:prSet/>
      <dgm:spPr/>
      <dgm:t>
        <a:bodyPr/>
        <a:lstStyle/>
        <a:p>
          <a:endParaRPr lang="es-CO" sz="1800"/>
        </a:p>
      </dgm:t>
    </dgm:pt>
    <dgm:pt modelId="{73294CB2-692A-4202-9411-C58F45C42A53}" type="sibTrans" cxnId="{E10E75FF-F3EB-4008-B92C-D3C09D92BCEB}">
      <dgm:prSet/>
      <dgm:spPr/>
      <dgm:t>
        <a:bodyPr/>
        <a:lstStyle/>
        <a:p>
          <a:endParaRPr lang="es-CO" sz="1800"/>
        </a:p>
      </dgm:t>
    </dgm:pt>
    <dgm:pt modelId="{2F785187-19C2-4E26-A4F6-9AD2CC71B327}">
      <dgm:prSet custT="1"/>
      <dgm:spPr/>
      <dgm:t>
        <a:bodyPr/>
        <a:lstStyle/>
        <a:p>
          <a:pPr rtl="0"/>
          <a:r>
            <a:rPr lang="es-CO" sz="1800" dirty="0"/>
            <a:t>Posición antálgica secundaria a dolor torácico anuncia compromiso pleural </a:t>
          </a:r>
        </a:p>
      </dgm:t>
    </dgm:pt>
    <dgm:pt modelId="{45F2F059-0C1D-463D-9524-858853B26C99}" type="parTrans" cxnId="{B57E5700-5D82-4919-B43E-4795F6E8345E}">
      <dgm:prSet/>
      <dgm:spPr/>
      <dgm:t>
        <a:bodyPr/>
        <a:lstStyle/>
        <a:p>
          <a:endParaRPr lang="es-CO" sz="1800"/>
        </a:p>
      </dgm:t>
    </dgm:pt>
    <dgm:pt modelId="{F88FEFF8-8EB2-49FF-8804-66434DE1D3A8}" type="sibTrans" cxnId="{B57E5700-5D82-4919-B43E-4795F6E8345E}">
      <dgm:prSet/>
      <dgm:spPr/>
      <dgm:t>
        <a:bodyPr/>
        <a:lstStyle/>
        <a:p>
          <a:endParaRPr lang="es-CO" sz="1800"/>
        </a:p>
      </dgm:t>
    </dgm:pt>
    <dgm:pt modelId="{E16D2929-12B3-4AE7-8E0F-BD96CF410DC6}">
      <dgm:prSet custT="1"/>
      <dgm:spPr/>
      <dgm:t>
        <a:bodyPr/>
        <a:lstStyle/>
        <a:p>
          <a:pPr rtl="0"/>
          <a:r>
            <a:rPr lang="es-CO" sz="1800" b="1" dirty="0"/>
            <a:t>APARIENCIA TÓXICA: SIGNO DE GRAVEDAD</a:t>
          </a:r>
        </a:p>
      </dgm:t>
    </dgm:pt>
    <dgm:pt modelId="{6D8BA005-3947-431F-9A04-6AB1AC03EA53}" type="parTrans" cxnId="{4CCFC6CB-5D95-4F64-B5CF-8DA07A59DE64}">
      <dgm:prSet/>
      <dgm:spPr/>
      <dgm:t>
        <a:bodyPr/>
        <a:lstStyle/>
        <a:p>
          <a:endParaRPr lang="es-CO" sz="1800"/>
        </a:p>
      </dgm:t>
    </dgm:pt>
    <dgm:pt modelId="{C215665F-5F35-4A36-872F-03F62CB3DEB9}" type="sibTrans" cxnId="{4CCFC6CB-5D95-4F64-B5CF-8DA07A59DE64}">
      <dgm:prSet/>
      <dgm:spPr/>
      <dgm:t>
        <a:bodyPr/>
        <a:lstStyle/>
        <a:p>
          <a:endParaRPr lang="es-CO" sz="1800"/>
        </a:p>
      </dgm:t>
    </dgm:pt>
    <dgm:pt modelId="{CCBCF5DE-F9B9-4699-941C-23D27509A15C}">
      <dgm:prSet custT="1"/>
      <dgm:spPr/>
      <dgm:t>
        <a:bodyPr/>
        <a:lstStyle/>
        <a:p>
          <a:pPr rtl="0"/>
          <a:r>
            <a:rPr lang="es-CO" sz="1800" dirty="0"/>
            <a:t>Los signos y síntomas son similares en neumonías bacterianas y virales, </a:t>
          </a:r>
          <a:r>
            <a:rPr lang="es-MX" sz="1800" dirty="0"/>
            <a:t>las  sibilancias se asocian más</a:t>
          </a:r>
          <a:r>
            <a:rPr lang="es-CO" sz="1800" dirty="0"/>
            <a:t> a infección viral.</a:t>
          </a:r>
        </a:p>
      </dgm:t>
    </dgm:pt>
    <dgm:pt modelId="{605114A0-F2AC-4185-9FD1-180F28B622C9}" type="parTrans" cxnId="{C5729F9C-E6D3-4A2E-9899-B698FBD59B94}">
      <dgm:prSet/>
      <dgm:spPr/>
      <dgm:t>
        <a:bodyPr/>
        <a:lstStyle/>
        <a:p>
          <a:endParaRPr lang="es-CO" sz="1800"/>
        </a:p>
      </dgm:t>
    </dgm:pt>
    <dgm:pt modelId="{45FE36D2-D9B4-45DE-A6F2-B34BBF4ABFFA}" type="sibTrans" cxnId="{C5729F9C-E6D3-4A2E-9899-B698FBD59B94}">
      <dgm:prSet/>
      <dgm:spPr/>
      <dgm:t>
        <a:bodyPr/>
        <a:lstStyle/>
        <a:p>
          <a:endParaRPr lang="es-CO" sz="1800"/>
        </a:p>
      </dgm:t>
    </dgm:pt>
    <dgm:pt modelId="{1D54623D-6BCB-466A-8C6E-FA48F3D82088}" type="pres">
      <dgm:prSet presAssocID="{FC58A42F-EFBE-46A9-85AD-BD74244AB443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1AF92134-0617-4ABA-87D3-91C7C08B05E5}" type="pres">
      <dgm:prSet presAssocID="{136F9FCF-82F9-4C72-A7AD-8AECD25BC97C}" presName="compositeNode" presStyleCnt="0">
        <dgm:presLayoutVars>
          <dgm:bulletEnabled val="1"/>
        </dgm:presLayoutVars>
      </dgm:prSet>
      <dgm:spPr/>
    </dgm:pt>
    <dgm:pt modelId="{50264200-8E59-4629-B4DA-303510E2EBF0}" type="pres">
      <dgm:prSet presAssocID="{136F9FCF-82F9-4C72-A7AD-8AECD25BC97C}" presName="imag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39000" r="-39000"/>
          </a:stretch>
        </a:blipFill>
      </dgm:spPr>
    </dgm:pt>
    <dgm:pt modelId="{A39E1161-C2F6-4595-947A-30812415FF83}" type="pres">
      <dgm:prSet presAssocID="{136F9FCF-82F9-4C72-A7AD-8AECD25BC97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6C8641A-67DE-4D7D-A218-0F416E0BA1E1}" type="pres">
      <dgm:prSet presAssocID="{136F9FCF-82F9-4C72-A7AD-8AECD25BC97C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CC0C252-5F96-4EF9-A887-8C3F1F89B927}" type="pres">
      <dgm:prSet presAssocID="{D3C14970-C9FC-4072-8B32-DBB0CA76E766}" presName="sibTrans" presStyleCnt="0"/>
      <dgm:spPr/>
    </dgm:pt>
    <dgm:pt modelId="{B70F7868-7FCF-4220-A9B3-26EBE320AD12}" type="pres">
      <dgm:prSet presAssocID="{193C0208-2E5F-4EF0-8968-F48F0446F09D}" presName="compositeNode" presStyleCnt="0">
        <dgm:presLayoutVars>
          <dgm:bulletEnabled val="1"/>
        </dgm:presLayoutVars>
      </dgm:prSet>
      <dgm:spPr/>
    </dgm:pt>
    <dgm:pt modelId="{B58B36ED-09F6-4033-9056-8EF217DEF7C1}" type="pres">
      <dgm:prSet presAssocID="{193C0208-2E5F-4EF0-8968-F48F0446F09D}" presName="imag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A8EFC391-FD2E-49EA-BED9-C72A8CD7BE98}" type="pres">
      <dgm:prSet presAssocID="{193C0208-2E5F-4EF0-8968-F48F0446F09D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EE35A8F-CEAD-417F-9201-9F8CC4BCE788}" type="pres">
      <dgm:prSet presAssocID="{193C0208-2E5F-4EF0-8968-F48F0446F09D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5834600-23A1-4DF4-88F7-D04849FF99D2}" type="pres">
      <dgm:prSet presAssocID="{3754C5EF-CFFB-4FEE-AF46-228C58CA5690}" presName="sibTrans" presStyleCnt="0"/>
      <dgm:spPr/>
    </dgm:pt>
    <dgm:pt modelId="{3292DE75-4D4A-43C6-A693-9D82C3F9AEC5}" type="pres">
      <dgm:prSet presAssocID="{E16D2929-12B3-4AE7-8E0F-BD96CF410DC6}" presName="compositeNode" presStyleCnt="0">
        <dgm:presLayoutVars>
          <dgm:bulletEnabled val="1"/>
        </dgm:presLayoutVars>
      </dgm:prSet>
      <dgm:spPr/>
    </dgm:pt>
    <dgm:pt modelId="{348D3073-855E-4231-9E59-73A6B6A3002D}" type="pres">
      <dgm:prSet presAssocID="{E16D2929-12B3-4AE7-8E0F-BD96CF410DC6}" presName="imag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52000" r="-52000"/>
          </a:stretch>
        </a:blipFill>
      </dgm:spPr>
    </dgm:pt>
    <dgm:pt modelId="{AF71520A-458E-4E0B-BCF6-A43F43559379}" type="pres">
      <dgm:prSet presAssocID="{E16D2929-12B3-4AE7-8E0F-BD96CF410DC6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962CBC5-9E7D-4519-89D4-532745C9C0EB}" type="pres">
      <dgm:prSet presAssocID="{E16D2929-12B3-4AE7-8E0F-BD96CF410DC6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57E5700-5D82-4919-B43E-4795F6E8345E}" srcId="{193C0208-2E5F-4EF0-8968-F48F0446F09D}" destId="{2F785187-19C2-4E26-A4F6-9AD2CC71B327}" srcOrd="1" destOrd="0" parTransId="{45F2F059-0C1D-463D-9524-858853B26C99}" sibTransId="{F88FEFF8-8EB2-49FF-8804-66434DE1D3A8}"/>
    <dgm:cxn modelId="{54427C3D-C3C8-4C9F-866E-0D8907A9D6B0}" srcId="{FC58A42F-EFBE-46A9-85AD-BD74244AB443}" destId="{136F9FCF-82F9-4C72-A7AD-8AECD25BC97C}" srcOrd="0" destOrd="0" parTransId="{05977EA3-0188-43FF-A64B-A1243C2D665B}" sibTransId="{D3C14970-C9FC-4072-8B32-DBB0CA76E766}"/>
    <dgm:cxn modelId="{C5729F9C-E6D3-4A2E-9899-B698FBD59B94}" srcId="{E16D2929-12B3-4AE7-8E0F-BD96CF410DC6}" destId="{CCBCF5DE-F9B9-4699-941C-23D27509A15C}" srcOrd="0" destOrd="0" parTransId="{605114A0-F2AC-4185-9FD1-180F28B622C9}" sibTransId="{45FE36D2-D9B4-45DE-A6F2-B34BBF4ABFFA}"/>
    <dgm:cxn modelId="{DEA62626-9692-4CE5-88F8-DCE68DEF5A1F}" type="presOf" srcId="{FC58A42F-EFBE-46A9-85AD-BD74244AB443}" destId="{1D54623D-6BCB-466A-8C6E-FA48F3D82088}" srcOrd="0" destOrd="0" presId="urn:microsoft.com/office/officeart/2005/8/layout/hList2"/>
    <dgm:cxn modelId="{3D276CB9-76C6-4902-A4D9-F0821FD289D3}" srcId="{FC58A42F-EFBE-46A9-85AD-BD74244AB443}" destId="{193C0208-2E5F-4EF0-8968-F48F0446F09D}" srcOrd="1" destOrd="0" parTransId="{1BDD4CEF-0433-4078-AE3F-396AC509DDDA}" sibTransId="{3754C5EF-CFFB-4FEE-AF46-228C58CA5690}"/>
    <dgm:cxn modelId="{4476EB32-DB92-4071-A982-8F0929054FFE}" type="presOf" srcId="{136F9FCF-82F9-4C72-A7AD-8AECD25BC97C}" destId="{06C8641A-67DE-4D7D-A218-0F416E0BA1E1}" srcOrd="0" destOrd="0" presId="urn:microsoft.com/office/officeart/2005/8/layout/hList2"/>
    <dgm:cxn modelId="{AF21254F-8F7D-4BD4-86E1-3F910A93C385}" type="presOf" srcId="{510AC08C-38B4-46A4-847D-98765358C3C8}" destId="{A8EFC391-FD2E-49EA-BED9-C72A8CD7BE98}" srcOrd="0" destOrd="0" presId="urn:microsoft.com/office/officeart/2005/8/layout/hList2"/>
    <dgm:cxn modelId="{4CCFC6CB-5D95-4F64-B5CF-8DA07A59DE64}" srcId="{FC58A42F-EFBE-46A9-85AD-BD74244AB443}" destId="{E16D2929-12B3-4AE7-8E0F-BD96CF410DC6}" srcOrd="2" destOrd="0" parTransId="{6D8BA005-3947-431F-9A04-6AB1AC03EA53}" sibTransId="{C215665F-5F35-4A36-872F-03F62CB3DEB9}"/>
    <dgm:cxn modelId="{F2165BFC-1118-45CA-BB7E-24AC3B54E52F}" srcId="{136F9FCF-82F9-4C72-A7AD-8AECD25BC97C}" destId="{32DBFFC7-E48F-4AA2-A2DA-FE59DCA2D3B6}" srcOrd="0" destOrd="0" parTransId="{81DBC7B6-C759-42C1-BE7B-119BBBD1FA1D}" sibTransId="{D614F5ED-946B-4BA1-AF4B-0163E1ABD05E}"/>
    <dgm:cxn modelId="{1FC377A6-EA68-4352-97BC-AB15D6E59FC1}" type="presOf" srcId="{2F785187-19C2-4E26-A4F6-9AD2CC71B327}" destId="{A8EFC391-FD2E-49EA-BED9-C72A8CD7BE98}" srcOrd="0" destOrd="1" presId="urn:microsoft.com/office/officeart/2005/8/layout/hList2"/>
    <dgm:cxn modelId="{37464DAC-D410-4047-A9C7-169EC0A33069}" type="presOf" srcId="{E16D2929-12B3-4AE7-8E0F-BD96CF410DC6}" destId="{6962CBC5-9E7D-4519-89D4-532745C9C0EB}" srcOrd="0" destOrd="0" presId="urn:microsoft.com/office/officeart/2005/8/layout/hList2"/>
    <dgm:cxn modelId="{8050B9A0-8580-4F64-B1AF-E208E4F27BCB}" type="presOf" srcId="{193C0208-2E5F-4EF0-8968-F48F0446F09D}" destId="{7EE35A8F-CEAD-417F-9201-9F8CC4BCE788}" srcOrd="0" destOrd="0" presId="urn:microsoft.com/office/officeart/2005/8/layout/hList2"/>
    <dgm:cxn modelId="{0F17E32B-D8F8-49C7-A35D-D48F06D7703A}" type="presOf" srcId="{32DBFFC7-E48F-4AA2-A2DA-FE59DCA2D3B6}" destId="{A39E1161-C2F6-4595-947A-30812415FF83}" srcOrd="0" destOrd="0" presId="urn:microsoft.com/office/officeart/2005/8/layout/hList2"/>
    <dgm:cxn modelId="{55666C60-1D42-4E15-8F06-923CEA2D48B1}" type="presOf" srcId="{CCBCF5DE-F9B9-4699-941C-23D27509A15C}" destId="{AF71520A-458E-4E0B-BCF6-A43F43559379}" srcOrd="0" destOrd="0" presId="urn:microsoft.com/office/officeart/2005/8/layout/hList2"/>
    <dgm:cxn modelId="{E10E75FF-F3EB-4008-B92C-D3C09D92BCEB}" srcId="{193C0208-2E5F-4EF0-8968-F48F0446F09D}" destId="{510AC08C-38B4-46A4-847D-98765358C3C8}" srcOrd="0" destOrd="0" parTransId="{4B5BC211-6500-4860-8B17-192EBEA70BD2}" sibTransId="{73294CB2-692A-4202-9411-C58F45C42A53}"/>
    <dgm:cxn modelId="{BDDA7E1C-0953-4092-93E6-69E8BE09BDD5}" type="presParOf" srcId="{1D54623D-6BCB-466A-8C6E-FA48F3D82088}" destId="{1AF92134-0617-4ABA-87D3-91C7C08B05E5}" srcOrd="0" destOrd="0" presId="urn:microsoft.com/office/officeart/2005/8/layout/hList2"/>
    <dgm:cxn modelId="{82C0E939-B26F-49C5-9A53-653C6E189650}" type="presParOf" srcId="{1AF92134-0617-4ABA-87D3-91C7C08B05E5}" destId="{50264200-8E59-4629-B4DA-303510E2EBF0}" srcOrd="0" destOrd="0" presId="urn:microsoft.com/office/officeart/2005/8/layout/hList2"/>
    <dgm:cxn modelId="{96F8C926-7568-4455-9F29-62157AD0CE63}" type="presParOf" srcId="{1AF92134-0617-4ABA-87D3-91C7C08B05E5}" destId="{A39E1161-C2F6-4595-947A-30812415FF83}" srcOrd="1" destOrd="0" presId="urn:microsoft.com/office/officeart/2005/8/layout/hList2"/>
    <dgm:cxn modelId="{E62005B9-43EC-4155-AC40-938ED453C23D}" type="presParOf" srcId="{1AF92134-0617-4ABA-87D3-91C7C08B05E5}" destId="{06C8641A-67DE-4D7D-A218-0F416E0BA1E1}" srcOrd="2" destOrd="0" presId="urn:microsoft.com/office/officeart/2005/8/layout/hList2"/>
    <dgm:cxn modelId="{870417CD-55C0-4833-88F2-0A8E45579B96}" type="presParOf" srcId="{1D54623D-6BCB-466A-8C6E-FA48F3D82088}" destId="{3CC0C252-5F96-4EF9-A887-8C3F1F89B927}" srcOrd="1" destOrd="0" presId="urn:microsoft.com/office/officeart/2005/8/layout/hList2"/>
    <dgm:cxn modelId="{F4E36E84-C19A-4A80-96C9-F8EAB8E04026}" type="presParOf" srcId="{1D54623D-6BCB-466A-8C6E-FA48F3D82088}" destId="{B70F7868-7FCF-4220-A9B3-26EBE320AD12}" srcOrd="2" destOrd="0" presId="urn:microsoft.com/office/officeart/2005/8/layout/hList2"/>
    <dgm:cxn modelId="{93972AD2-5B26-47F2-B647-8ACB9B2B5501}" type="presParOf" srcId="{B70F7868-7FCF-4220-A9B3-26EBE320AD12}" destId="{B58B36ED-09F6-4033-9056-8EF217DEF7C1}" srcOrd="0" destOrd="0" presId="urn:microsoft.com/office/officeart/2005/8/layout/hList2"/>
    <dgm:cxn modelId="{18EC9C85-5817-4FA0-9E2F-A374FCF7B251}" type="presParOf" srcId="{B70F7868-7FCF-4220-A9B3-26EBE320AD12}" destId="{A8EFC391-FD2E-49EA-BED9-C72A8CD7BE98}" srcOrd="1" destOrd="0" presId="urn:microsoft.com/office/officeart/2005/8/layout/hList2"/>
    <dgm:cxn modelId="{B990B073-F702-4A6A-A26E-F7A1A9C8AF60}" type="presParOf" srcId="{B70F7868-7FCF-4220-A9B3-26EBE320AD12}" destId="{7EE35A8F-CEAD-417F-9201-9F8CC4BCE788}" srcOrd="2" destOrd="0" presId="urn:microsoft.com/office/officeart/2005/8/layout/hList2"/>
    <dgm:cxn modelId="{7664BB1C-849A-459C-AF57-8872E1929677}" type="presParOf" srcId="{1D54623D-6BCB-466A-8C6E-FA48F3D82088}" destId="{D5834600-23A1-4DF4-88F7-D04849FF99D2}" srcOrd="3" destOrd="0" presId="urn:microsoft.com/office/officeart/2005/8/layout/hList2"/>
    <dgm:cxn modelId="{7C04653A-BA94-4A17-A818-B569D28E24C2}" type="presParOf" srcId="{1D54623D-6BCB-466A-8C6E-FA48F3D82088}" destId="{3292DE75-4D4A-43C6-A693-9D82C3F9AEC5}" srcOrd="4" destOrd="0" presId="urn:microsoft.com/office/officeart/2005/8/layout/hList2"/>
    <dgm:cxn modelId="{BF6BE2AE-9258-4B95-8269-03CA40FE50A2}" type="presParOf" srcId="{3292DE75-4D4A-43C6-A693-9D82C3F9AEC5}" destId="{348D3073-855E-4231-9E59-73A6B6A3002D}" srcOrd="0" destOrd="0" presId="urn:microsoft.com/office/officeart/2005/8/layout/hList2"/>
    <dgm:cxn modelId="{EC7162FE-DD8C-4955-9FBE-2EEF97C980EF}" type="presParOf" srcId="{3292DE75-4D4A-43C6-A693-9D82C3F9AEC5}" destId="{AF71520A-458E-4E0B-BCF6-A43F43559379}" srcOrd="1" destOrd="0" presId="urn:microsoft.com/office/officeart/2005/8/layout/hList2"/>
    <dgm:cxn modelId="{E9CC5B2D-03F0-44BE-B6B9-3467D9C03E0C}" type="presParOf" srcId="{3292DE75-4D4A-43C6-A693-9D82C3F9AEC5}" destId="{6962CBC5-9E7D-4519-89D4-532745C9C0EB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CD6DCD-8629-4B4D-AAD9-3B74FB652BD7}" type="doc">
      <dgm:prSet loTypeId="urn:microsoft.com/office/officeart/2005/8/layout/orgChart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AC1151AF-0274-4702-905D-6E7701932A66}">
      <dgm:prSet phldrT="[Texto]" custT="1"/>
      <dgm:spPr/>
      <dgm:t>
        <a:bodyPr/>
        <a:lstStyle/>
        <a:p>
          <a:pPr algn="ctr"/>
          <a:endParaRPr lang="es-CO" sz="16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CO" sz="1600" b="1" dirty="0">
              <a:latin typeface="Arial" panose="020B0604020202020204" pitchFamily="34" charset="0"/>
              <a:cs typeface="Arial" panose="020B0604020202020204" pitchFamily="34" charset="0"/>
            </a:rPr>
            <a:t>Viral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Aparición gradual.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Fiebre de bajo grado o ausente.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Afectación de vías respiratorias altas.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Sibilancias  a la auscultación, hallazgos bilaterales.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Presencia de </a:t>
          </a:r>
          <a:r>
            <a:rPr lang="es-CO" sz="1600" dirty="0" err="1">
              <a:latin typeface="Arial" panose="020B0604020202020204" pitchFamily="34" charset="0"/>
              <a:cs typeface="Arial" panose="020B0604020202020204" pitchFamily="34" charset="0"/>
            </a:rPr>
            <a:t>rash</a:t>
          </a:r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Opacidades intersticiales, atrapamiento aéreo.</a:t>
          </a:r>
        </a:p>
        <a:p>
          <a:pPr algn="ctr"/>
          <a:r>
            <a:rPr lang="es-CO" sz="1600" dirty="0"/>
            <a:t> </a:t>
          </a:r>
        </a:p>
      </dgm:t>
    </dgm:pt>
    <dgm:pt modelId="{82E607DC-1668-428A-BBF7-B3575720A1BC}" type="parTrans" cxnId="{25CE2C42-1E1A-47C2-A7B7-13D1FF32034A}">
      <dgm:prSet/>
      <dgm:spPr/>
      <dgm:t>
        <a:bodyPr/>
        <a:lstStyle/>
        <a:p>
          <a:endParaRPr lang="es-CO"/>
        </a:p>
      </dgm:t>
    </dgm:pt>
    <dgm:pt modelId="{7CD00013-D51C-4A5E-BC1B-4F22C411D179}" type="sibTrans" cxnId="{25CE2C42-1E1A-47C2-A7B7-13D1FF32034A}">
      <dgm:prSet/>
      <dgm:spPr/>
      <dgm:t>
        <a:bodyPr/>
        <a:lstStyle/>
        <a:p>
          <a:endParaRPr lang="es-CO"/>
        </a:p>
      </dgm:t>
    </dgm:pt>
    <dgm:pt modelId="{A0316DF3-66D6-430D-8A34-1FDEF313B67E}">
      <dgm:prSet phldrT="[Texto]" custT="1"/>
      <dgm:spPr/>
      <dgm:t>
        <a:bodyPr/>
        <a:lstStyle/>
        <a:p>
          <a:pPr algn="ctr"/>
          <a:r>
            <a:rPr lang="es-CO" sz="1600" b="1" dirty="0">
              <a:latin typeface="Arial" panose="020B0604020202020204" pitchFamily="34" charset="0"/>
              <a:cs typeface="Arial" panose="020B0604020202020204" pitchFamily="34" charset="0"/>
            </a:rPr>
            <a:t>Bacteriana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Aparición súbita.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Aspecto toxico.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SDR leve-moderado.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Fiebre alta.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Dolor abdominal.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Signos de consolidación con estertores crepitantes o soplo tubárico.</a:t>
          </a:r>
        </a:p>
        <a:p>
          <a:pPr algn="ctr"/>
          <a:r>
            <a:rPr lang="es-CO" sz="1600" dirty="0">
              <a:latin typeface="Arial" panose="020B0604020202020204" pitchFamily="34" charset="0"/>
              <a:cs typeface="Arial" panose="020B0604020202020204" pitchFamily="34" charset="0"/>
            </a:rPr>
            <a:t>- Opacidades alveolares (focales o multilobares).</a:t>
          </a:r>
        </a:p>
      </dgm:t>
    </dgm:pt>
    <dgm:pt modelId="{AE9143AD-9C43-45EB-ACFE-F685A1AE778F}" type="parTrans" cxnId="{05A7949F-E1F3-411A-8357-8D5684124C93}">
      <dgm:prSet/>
      <dgm:spPr/>
      <dgm:t>
        <a:bodyPr/>
        <a:lstStyle/>
        <a:p>
          <a:endParaRPr lang="es-CO"/>
        </a:p>
      </dgm:t>
    </dgm:pt>
    <dgm:pt modelId="{EFF6B82C-BEA3-428A-9BE1-A772DF2A035C}" type="sibTrans" cxnId="{05A7949F-E1F3-411A-8357-8D5684124C93}">
      <dgm:prSet/>
      <dgm:spPr/>
      <dgm:t>
        <a:bodyPr/>
        <a:lstStyle/>
        <a:p>
          <a:endParaRPr lang="es-CO"/>
        </a:p>
      </dgm:t>
    </dgm:pt>
    <dgm:pt modelId="{AB579965-DAA0-44AE-93F6-D74A65C81712}">
      <dgm:prSet phldrT="[Texto]" custT="1"/>
      <dgm:spPr/>
      <dgm:t>
        <a:bodyPr/>
        <a:lstStyle/>
        <a:p>
          <a:r>
            <a:rPr lang="es-CO" sz="3200" b="1" dirty="0">
              <a:latin typeface="Arial" panose="020B0604020202020204" pitchFamily="34" charset="0"/>
              <a:cs typeface="Arial" panose="020B0604020202020204" pitchFamily="34" charset="0"/>
            </a:rPr>
            <a:t>Neumonía</a:t>
          </a:r>
          <a:r>
            <a:rPr lang="es-CO" sz="60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99B44DB3-31AC-4EAF-AD89-7A98CB708A26}" type="sibTrans" cxnId="{14FAC39C-4D9B-4AA4-91F6-49D84BC5599E}">
      <dgm:prSet/>
      <dgm:spPr/>
      <dgm:t>
        <a:bodyPr/>
        <a:lstStyle/>
        <a:p>
          <a:endParaRPr lang="es-CO"/>
        </a:p>
      </dgm:t>
    </dgm:pt>
    <dgm:pt modelId="{1A163895-7B52-426B-BA50-E0183AA983EF}" type="parTrans" cxnId="{14FAC39C-4D9B-4AA4-91F6-49D84BC5599E}">
      <dgm:prSet/>
      <dgm:spPr/>
      <dgm:t>
        <a:bodyPr/>
        <a:lstStyle/>
        <a:p>
          <a:endParaRPr lang="es-CO"/>
        </a:p>
      </dgm:t>
    </dgm:pt>
    <dgm:pt modelId="{41869D14-C959-4C08-A8AC-EC274513C97E}" type="pres">
      <dgm:prSet presAssocID="{30CD6DCD-8629-4B4D-AAD9-3B74FB652B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38C63A1F-7951-4647-994E-021566034A43}" type="pres">
      <dgm:prSet presAssocID="{AB579965-DAA0-44AE-93F6-D74A65C81712}" presName="hierRoot1" presStyleCnt="0">
        <dgm:presLayoutVars>
          <dgm:hierBranch val="init"/>
        </dgm:presLayoutVars>
      </dgm:prSet>
      <dgm:spPr/>
    </dgm:pt>
    <dgm:pt modelId="{56B9D653-9D02-4AC7-81D6-46BF6E23DB52}" type="pres">
      <dgm:prSet presAssocID="{AB579965-DAA0-44AE-93F6-D74A65C81712}" presName="rootComposite1" presStyleCnt="0"/>
      <dgm:spPr/>
    </dgm:pt>
    <dgm:pt modelId="{D67A8C12-83C7-434C-879E-1F835A33DD8F}" type="pres">
      <dgm:prSet presAssocID="{AB579965-DAA0-44AE-93F6-D74A65C81712}" presName="rootText1" presStyleLbl="node0" presStyleIdx="0" presStyleCnt="1" custScaleX="84089" custScaleY="30511" custLinFactNeighborX="-8486" custLinFactNeighborY="-5011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30FA0EEB-0365-4755-9383-67885FDEAEEF}" type="pres">
      <dgm:prSet presAssocID="{AB579965-DAA0-44AE-93F6-D74A65C81712}" presName="rootConnector1" presStyleLbl="node1" presStyleIdx="0" presStyleCnt="0"/>
      <dgm:spPr/>
      <dgm:t>
        <a:bodyPr/>
        <a:lstStyle/>
        <a:p>
          <a:endParaRPr lang="es-CO"/>
        </a:p>
      </dgm:t>
    </dgm:pt>
    <dgm:pt modelId="{7D1A0640-825C-4255-815F-5530A745B34B}" type="pres">
      <dgm:prSet presAssocID="{AB579965-DAA0-44AE-93F6-D74A65C81712}" presName="hierChild2" presStyleCnt="0"/>
      <dgm:spPr/>
    </dgm:pt>
    <dgm:pt modelId="{280F1F14-8BC9-4355-A6F9-0CAA12D435FF}" type="pres">
      <dgm:prSet presAssocID="{82E607DC-1668-428A-BBF7-B3575720A1BC}" presName="Name37" presStyleLbl="parChTrans1D2" presStyleIdx="0" presStyleCnt="2"/>
      <dgm:spPr/>
      <dgm:t>
        <a:bodyPr/>
        <a:lstStyle/>
        <a:p>
          <a:endParaRPr lang="es-CO"/>
        </a:p>
      </dgm:t>
    </dgm:pt>
    <dgm:pt modelId="{8D58593C-29ED-4239-8C1B-2F7B27BA21AC}" type="pres">
      <dgm:prSet presAssocID="{AC1151AF-0274-4702-905D-6E7701932A66}" presName="hierRoot2" presStyleCnt="0">
        <dgm:presLayoutVars>
          <dgm:hierBranch val="init"/>
        </dgm:presLayoutVars>
      </dgm:prSet>
      <dgm:spPr/>
    </dgm:pt>
    <dgm:pt modelId="{5A17D8E8-6EEF-48D6-AB8F-44B16BF1322B}" type="pres">
      <dgm:prSet presAssocID="{AC1151AF-0274-4702-905D-6E7701932A66}" presName="rootComposite" presStyleCnt="0"/>
      <dgm:spPr/>
    </dgm:pt>
    <dgm:pt modelId="{6705889B-2B4C-48D1-9F4B-F2E22BF37A86}" type="pres">
      <dgm:prSet presAssocID="{AC1151AF-0274-4702-905D-6E7701932A66}" presName="rootText" presStyleLbl="node2" presStyleIdx="0" presStyleCnt="2" custScaleY="157318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D79CC4EF-187B-4940-9B74-0D3EF679C506}" type="pres">
      <dgm:prSet presAssocID="{AC1151AF-0274-4702-905D-6E7701932A66}" presName="rootConnector" presStyleLbl="node2" presStyleIdx="0" presStyleCnt="2"/>
      <dgm:spPr/>
      <dgm:t>
        <a:bodyPr/>
        <a:lstStyle/>
        <a:p>
          <a:endParaRPr lang="es-CO"/>
        </a:p>
      </dgm:t>
    </dgm:pt>
    <dgm:pt modelId="{740B0C29-0B04-48ED-A04D-29A4C1DCE418}" type="pres">
      <dgm:prSet presAssocID="{AC1151AF-0274-4702-905D-6E7701932A66}" presName="hierChild4" presStyleCnt="0"/>
      <dgm:spPr/>
    </dgm:pt>
    <dgm:pt modelId="{265CF18C-129E-4DC5-9003-8F35D002215B}" type="pres">
      <dgm:prSet presAssocID="{AC1151AF-0274-4702-905D-6E7701932A66}" presName="hierChild5" presStyleCnt="0"/>
      <dgm:spPr/>
    </dgm:pt>
    <dgm:pt modelId="{3F9C27B4-D843-4875-996F-9FE9EA3398F9}" type="pres">
      <dgm:prSet presAssocID="{AE9143AD-9C43-45EB-ACFE-F685A1AE778F}" presName="Name37" presStyleLbl="parChTrans1D2" presStyleIdx="1" presStyleCnt="2"/>
      <dgm:spPr/>
      <dgm:t>
        <a:bodyPr/>
        <a:lstStyle/>
        <a:p>
          <a:endParaRPr lang="es-CO"/>
        </a:p>
      </dgm:t>
    </dgm:pt>
    <dgm:pt modelId="{40725E89-CF18-416D-B33C-B257E1FD3616}" type="pres">
      <dgm:prSet presAssocID="{A0316DF3-66D6-430D-8A34-1FDEF313B67E}" presName="hierRoot2" presStyleCnt="0">
        <dgm:presLayoutVars>
          <dgm:hierBranch val="init"/>
        </dgm:presLayoutVars>
      </dgm:prSet>
      <dgm:spPr/>
    </dgm:pt>
    <dgm:pt modelId="{5FD9A178-7B35-42CA-84F0-DA52F12E0610}" type="pres">
      <dgm:prSet presAssocID="{A0316DF3-66D6-430D-8A34-1FDEF313B67E}" presName="rootComposite" presStyleCnt="0"/>
      <dgm:spPr/>
    </dgm:pt>
    <dgm:pt modelId="{B2107FEA-343E-4F63-9931-86C8295E39EB}" type="pres">
      <dgm:prSet presAssocID="{A0316DF3-66D6-430D-8A34-1FDEF313B67E}" presName="rootText" presStyleLbl="node2" presStyleIdx="1" presStyleCnt="2" custScaleY="157318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01C1D945-997A-49F0-B52B-A7999B0C3810}" type="pres">
      <dgm:prSet presAssocID="{A0316DF3-66D6-430D-8A34-1FDEF313B67E}" presName="rootConnector" presStyleLbl="node2" presStyleIdx="1" presStyleCnt="2"/>
      <dgm:spPr/>
      <dgm:t>
        <a:bodyPr/>
        <a:lstStyle/>
        <a:p>
          <a:endParaRPr lang="es-CO"/>
        </a:p>
      </dgm:t>
    </dgm:pt>
    <dgm:pt modelId="{20E63F71-6394-45B5-9F60-9F26BC74C051}" type="pres">
      <dgm:prSet presAssocID="{A0316DF3-66D6-430D-8A34-1FDEF313B67E}" presName="hierChild4" presStyleCnt="0"/>
      <dgm:spPr/>
    </dgm:pt>
    <dgm:pt modelId="{D1F31126-DC08-415E-AB4A-DEF58DC8C0F7}" type="pres">
      <dgm:prSet presAssocID="{A0316DF3-66D6-430D-8A34-1FDEF313B67E}" presName="hierChild5" presStyleCnt="0"/>
      <dgm:spPr/>
    </dgm:pt>
    <dgm:pt modelId="{3997BCCC-FA7C-44C6-AB2C-BBF6C1F19D4E}" type="pres">
      <dgm:prSet presAssocID="{AB579965-DAA0-44AE-93F6-D74A65C81712}" presName="hierChild3" presStyleCnt="0"/>
      <dgm:spPr/>
    </dgm:pt>
  </dgm:ptLst>
  <dgm:cxnLst>
    <dgm:cxn modelId="{14FAC39C-4D9B-4AA4-91F6-49D84BC5599E}" srcId="{30CD6DCD-8629-4B4D-AAD9-3B74FB652BD7}" destId="{AB579965-DAA0-44AE-93F6-D74A65C81712}" srcOrd="0" destOrd="0" parTransId="{1A163895-7B52-426B-BA50-E0183AA983EF}" sibTransId="{99B44DB3-31AC-4EAF-AD89-7A98CB708A26}"/>
    <dgm:cxn modelId="{F55E37F5-501A-483D-8BC0-9FC732537CBB}" type="presOf" srcId="{AE9143AD-9C43-45EB-ACFE-F685A1AE778F}" destId="{3F9C27B4-D843-4875-996F-9FE9EA3398F9}" srcOrd="0" destOrd="0" presId="urn:microsoft.com/office/officeart/2005/8/layout/orgChart1"/>
    <dgm:cxn modelId="{4A27EAE7-FB6C-4BA4-BB8E-1A81C7B83B04}" type="presOf" srcId="{30CD6DCD-8629-4B4D-AAD9-3B74FB652BD7}" destId="{41869D14-C959-4C08-A8AC-EC274513C97E}" srcOrd="0" destOrd="0" presId="urn:microsoft.com/office/officeart/2005/8/layout/orgChart1"/>
    <dgm:cxn modelId="{1A9726D4-7D9A-4A14-9D8E-D9281B0C2F3F}" type="presOf" srcId="{82E607DC-1668-428A-BBF7-B3575720A1BC}" destId="{280F1F14-8BC9-4355-A6F9-0CAA12D435FF}" srcOrd="0" destOrd="0" presId="urn:microsoft.com/office/officeart/2005/8/layout/orgChart1"/>
    <dgm:cxn modelId="{05A7949F-E1F3-411A-8357-8D5684124C93}" srcId="{AB579965-DAA0-44AE-93F6-D74A65C81712}" destId="{A0316DF3-66D6-430D-8A34-1FDEF313B67E}" srcOrd="1" destOrd="0" parTransId="{AE9143AD-9C43-45EB-ACFE-F685A1AE778F}" sibTransId="{EFF6B82C-BEA3-428A-9BE1-A772DF2A035C}"/>
    <dgm:cxn modelId="{825FB7E8-B9C4-429E-9DDC-5EFA40166A45}" type="presOf" srcId="{AC1151AF-0274-4702-905D-6E7701932A66}" destId="{6705889B-2B4C-48D1-9F4B-F2E22BF37A86}" srcOrd="0" destOrd="0" presId="urn:microsoft.com/office/officeart/2005/8/layout/orgChart1"/>
    <dgm:cxn modelId="{2CEAC485-9FCD-4DBF-8E26-5ABB16E436C2}" type="presOf" srcId="{AB579965-DAA0-44AE-93F6-D74A65C81712}" destId="{30FA0EEB-0365-4755-9383-67885FDEAEEF}" srcOrd="1" destOrd="0" presId="urn:microsoft.com/office/officeart/2005/8/layout/orgChart1"/>
    <dgm:cxn modelId="{997334D1-AB96-4A0A-BF64-001685577703}" type="presOf" srcId="{A0316DF3-66D6-430D-8A34-1FDEF313B67E}" destId="{01C1D945-997A-49F0-B52B-A7999B0C3810}" srcOrd="1" destOrd="0" presId="urn:microsoft.com/office/officeart/2005/8/layout/orgChart1"/>
    <dgm:cxn modelId="{787C1FAA-B10A-452A-8EE4-699EBAAEF72F}" type="presOf" srcId="{AC1151AF-0274-4702-905D-6E7701932A66}" destId="{D79CC4EF-187B-4940-9B74-0D3EF679C506}" srcOrd="1" destOrd="0" presId="urn:microsoft.com/office/officeart/2005/8/layout/orgChart1"/>
    <dgm:cxn modelId="{E633E899-9FE4-41D8-88C9-30038BE41EB7}" type="presOf" srcId="{A0316DF3-66D6-430D-8A34-1FDEF313B67E}" destId="{B2107FEA-343E-4F63-9931-86C8295E39EB}" srcOrd="0" destOrd="0" presId="urn:microsoft.com/office/officeart/2005/8/layout/orgChart1"/>
    <dgm:cxn modelId="{25CE2C42-1E1A-47C2-A7B7-13D1FF32034A}" srcId="{AB579965-DAA0-44AE-93F6-D74A65C81712}" destId="{AC1151AF-0274-4702-905D-6E7701932A66}" srcOrd="0" destOrd="0" parTransId="{82E607DC-1668-428A-BBF7-B3575720A1BC}" sibTransId="{7CD00013-D51C-4A5E-BC1B-4F22C411D179}"/>
    <dgm:cxn modelId="{2BF5FA74-3F55-4920-B7E8-8802C34C371F}" type="presOf" srcId="{AB579965-DAA0-44AE-93F6-D74A65C81712}" destId="{D67A8C12-83C7-434C-879E-1F835A33DD8F}" srcOrd="0" destOrd="0" presId="urn:microsoft.com/office/officeart/2005/8/layout/orgChart1"/>
    <dgm:cxn modelId="{86400308-DE74-41CA-98CB-6AE0D2324C9D}" type="presParOf" srcId="{41869D14-C959-4C08-A8AC-EC274513C97E}" destId="{38C63A1F-7951-4647-994E-021566034A43}" srcOrd="0" destOrd="0" presId="urn:microsoft.com/office/officeart/2005/8/layout/orgChart1"/>
    <dgm:cxn modelId="{98F745E2-B50A-41A0-91E3-A26DC3A06C6C}" type="presParOf" srcId="{38C63A1F-7951-4647-994E-021566034A43}" destId="{56B9D653-9D02-4AC7-81D6-46BF6E23DB52}" srcOrd="0" destOrd="0" presId="urn:microsoft.com/office/officeart/2005/8/layout/orgChart1"/>
    <dgm:cxn modelId="{3003B95D-01E8-47D5-BF7A-CD0967EC0FEF}" type="presParOf" srcId="{56B9D653-9D02-4AC7-81D6-46BF6E23DB52}" destId="{D67A8C12-83C7-434C-879E-1F835A33DD8F}" srcOrd="0" destOrd="0" presId="urn:microsoft.com/office/officeart/2005/8/layout/orgChart1"/>
    <dgm:cxn modelId="{D819289D-BE48-432D-9A85-5AA9E2C13C8C}" type="presParOf" srcId="{56B9D653-9D02-4AC7-81D6-46BF6E23DB52}" destId="{30FA0EEB-0365-4755-9383-67885FDEAEEF}" srcOrd="1" destOrd="0" presId="urn:microsoft.com/office/officeart/2005/8/layout/orgChart1"/>
    <dgm:cxn modelId="{B4CDC325-0E88-4C63-BB9B-B636E4739DE7}" type="presParOf" srcId="{38C63A1F-7951-4647-994E-021566034A43}" destId="{7D1A0640-825C-4255-815F-5530A745B34B}" srcOrd="1" destOrd="0" presId="urn:microsoft.com/office/officeart/2005/8/layout/orgChart1"/>
    <dgm:cxn modelId="{4F31BFE0-887C-445F-8FA1-3C81AC634EE3}" type="presParOf" srcId="{7D1A0640-825C-4255-815F-5530A745B34B}" destId="{280F1F14-8BC9-4355-A6F9-0CAA12D435FF}" srcOrd="0" destOrd="0" presId="urn:microsoft.com/office/officeart/2005/8/layout/orgChart1"/>
    <dgm:cxn modelId="{0C37835A-BE24-4A50-B22A-187A236C21E0}" type="presParOf" srcId="{7D1A0640-825C-4255-815F-5530A745B34B}" destId="{8D58593C-29ED-4239-8C1B-2F7B27BA21AC}" srcOrd="1" destOrd="0" presId="urn:microsoft.com/office/officeart/2005/8/layout/orgChart1"/>
    <dgm:cxn modelId="{F2C95151-A578-41A2-BE14-1D0689A89A19}" type="presParOf" srcId="{8D58593C-29ED-4239-8C1B-2F7B27BA21AC}" destId="{5A17D8E8-6EEF-48D6-AB8F-44B16BF1322B}" srcOrd="0" destOrd="0" presId="urn:microsoft.com/office/officeart/2005/8/layout/orgChart1"/>
    <dgm:cxn modelId="{4AB763D2-1AA5-46B6-8DC5-2F6E43E9C6C2}" type="presParOf" srcId="{5A17D8E8-6EEF-48D6-AB8F-44B16BF1322B}" destId="{6705889B-2B4C-48D1-9F4B-F2E22BF37A86}" srcOrd="0" destOrd="0" presId="urn:microsoft.com/office/officeart/2005/8/layout/orgChart1"/>
    <dgm:cxn modelId="{D6D3DEF6-A91C-4EBB-9666-E09FABE86F29}" type="presParOf" srcId="{5A17D8E8-6EEF-48D6-AB8F-44B16BF1322B}" destId="{D79CC4EF-187B-4940-9B74-0D3EF679C506}" srcOrd="1" destOrd="0" presId="urn:microsoft.com/office/officeart/2005/8/layout/orgChart1"/>
    <dgm:cxn modelId="{AF014091-578D-4000-90A2-6EFCE714F07D}" type="presParOf" srcId="{8D58593C-29ED-4239-8C1B-2F7B27BA21AC}" destId="{740B0C29-0B04-48ED-A04D-29A4C1DCE418}" srcOrd="1" destOrd="0" presId="urn:microsoft.com/office/officeart/2005/8/layout/orgChart1"/>
    <dgm:cxn modelId="{1E75152C-CA5D-4794-B9D5-DC310F7FC4C3}" type="presParOf" srcId="{8D58593C-29ED-4239-8C1B-2F7B27BA21AC}" destId="{265CF18C-129E-4DC5-9003-8F35D002215B}" srcOrd="2" destOrd="0" presId="urn:microsoft.com/office/officeart/2005/8/layout/orgChart1"/>
    <dgm:cxn modelId="{BDF73DDC-3888-4D6D-BB57-297397AC0DFB}" type="presParOf" srcId="{7D1A0640-825C-4255-815F-5530A745B34B}" destId="{3F9C27B4-D843-4875-996F-9FE9EA3398F9}" srcOrd="2" destOrd="0" presId="urn:microsoft.com/office/officeart/2005/8/layout/orgChart1"/>
    <dgm:cxn modelId="{0C0D7041-5A97-414A-BCF4-CCCC9DC6D283}" type="presParOf" srcId="{7D1A0640-825C-4255-815F-5530A745B34B}" destId="{40725E89-CF18-416D-B33C-B257E1FD3616}" srcOrd="3" destOrd="0" presId="urn:microsoft.com/office/officeart/2005/8/layout/orgChart1"/>
    <dgm:cxn modelId="{17A84D40-DD02-469E-84A0-5078282574FA}" type="presParOf" srcId="{40725E89-CF18-416D-B33C-B257E1FD3616}" destId="{5FD9A178-7B35-42CA-84F0-DA52F12E0610}" srcOrd="0" destOrd="0" presId="urn:microsoft.com/office/officeart/2005/8/layout/orgChart1"/>
    <dgm:cxn modelId="{A0CC2D36-F2A0-49B9-905F-B29EDA75DAA1}" type="presParOf" srcId="{5FD9A178-7B35-42CA-84F0-DA52F12E0610}" destId="{B2107FEA-343E-4F63-9931-86C8295E39EB}" srcOrd="0" destOrd="0" presId="urn:microsoft.com/office/officeart/2005/8/layout/orgChart1"/>
    <dgm:cxn modelId="{CF6B25AD-011B-48DF-B9B2-0500FF465FC5}" type="presParOf" srcId="{5FD9A178-7B35-42CA-84F0-DA52F12E0610}" destId="{01C1D945-997A-49F0-B52B-A7999B0C3810}" srcOrd="1" destOrd="0" presId="urn:microsoft.com/office/officeart/2005/8/layout/orgChart1"/>
    <dgm:cxn modelId="{D03BF991-B70D-4F29-960A-2698EF3C067E}" type="presParOf" srcId="{40725E89-CF18-416D-B33C-B257E1FD3616}" destId="{20E63F71-6394-45B5-9F60-9F26BC74C051}" srcOrd="1" destOrd="0" presId="urn:microsoft.com/office/officeart/2005/8/layout/orgChart1"/>
    <dgm:cxn modelId="{C3ABCD1A-C1A6-4F82-9CE4-9FE23EFEE4AB}" type="presParOf" srcId="{40725E89-CF18-416D-B33C-B257E1FD3616}" destId="{D1F31126-DC08-415E-AB4A-DEF58DC8C0F7}" srcOrd="2" destOrd="0" presId="urn:microsoft.com/office/officeart/2005/8/layout/orgChart1"/>
    <dgm:cxn modelId="{EBD6F392-4D2F-42FA-A818-957E54A622CA}" type="presParOf" srcId="{38C63A1F-7951-4647-994E-021566034A43}" destId="{3997BCCC-FA7C-44C6-AB2C-BBF6C1F19D4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0DA81B-05B3-4D15-8CAB-BE47E66E1F54}" type="doc">
      <dgm:prSet loTypeId="urn:microsoft.com/office/officeart/2005/8/layout/h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5104DA6-3D0E-438F-B5C9-069C8046E4DC}">
      <dgm:prSet phldrT="[Texto]"/>
      <dgm:spPr/>
      <dgm:t>
        <a:bodyPr/>
        <a:lstStyle/>
        <a:p>
          <a:r>
            <a:rPr lang="es-ES" dirty="0"/>
            <a:t>RECOMENDACION</a:t>
          </a:r>
        </a:p>
      </dgm:t>
    </dgm:pt>
    <dgm:pt modelId="{3ACD7440-A57A-4D7C-A804-87C7EE73DC69}" type="parTrans" cxnId="{F8268813-A74C-426C-96C1-1FFAB4692B9E}">
      <dgm:prSet/>
      <dgm:spPr/>
      <dgm:t>
        <a:bodyPr/>
        <a:lstStyle/>
        <a:p>
          <a:endParaRPr lang="es-ES"/>
        </a:p>
      </dgm:t>
    </dgm:pt>
    <dgm:pt modelId="{02B85847-B93A-450D-9E0F-4E651B89ED91}" type="sibTrans" cxnId="{F8268813-A74C-426C-96C1-1FFAB4692B9E}">
      <dgm:prSet/>
      <dgm:spPr/>
      <dgm:t>
        <a:bodyPr/>
        <a:lstStyle/>
        <a:p>
          <a:endParaRPr lang="es-ES"/>
        </a:p>
      </dgm:t>
    </dgm:pt>
    <dgm:pt modelId="{2CE617FD-DFF3-4D22-A24D-E5EC07C6F650}">
      <dgm:prSet phldrT="[Texto]"/>
      <dgm:spPr/>
      <dgm:t>
        <a:bodyPr/>
        <a:lstStyle/>
        <a:p>
          <a:r>
            <a:rPr lang="es-CO" altLang="es-CO" dirty="0"/>
            <a:t>Se recomienda la </a:t>
          </a:r>
          <a:r>
            <a:rPr lang="es-CO" altLang="es-CO" b="1" u="sng" dirty="0"/>
            <a:t>AMOXICILINA</a:t>
          </a:r>
          <a:r>
            <a:rPr lang="es-CO" altLang="es-CO" dirty="0"/>
            <a:t> oral en dosis de </a:t>
          </a:r>
          <a:r>
            <a:rPr lang="es-CO" altLang="es-CO" u="sng" dirty="0"/>
            <a:t>90 mg/kg/día cada 12 horas  </a:t>
          </a:r>
          <a:r>
            <a:rPr lang="es-CO" altLang="es-CO" dirty="0"/>
            <a:t>durante 7 días en todo menor de 5 años atendido ambulatoriamente con diagnóstico de neumonía.</a:t>
          </a:r>
          <a:endParaRPr lang="es-ES" dirty="0"/>
        </a:p>
      </dgm:t>
    </dgm:pt>
    <dgm:pt modelId="{55782F99-FF2A-434E-AB55-0D41EA7B677E}" type="parTrans" cxnId="{72FA5C05-F153-43FE-8940-158D847F89B3}">
      <dgm:prSet/>
      <dgm:spPr/>
      <dgm:t>
        <a:bodyPr/>
        <a:lstStyle/>
        <a:p>
          <a:endParaRPr lang="es-ES"/>
        </a:p>
      </dgm:t>
    </dgm:pt>
    <dgm:pt modelId="{627B531E-E917-44B6-B22C-CEA147D16A7E}" type="sibTrans" cxnId="{72FA5C05-F153-43FE-8940-158D847F89B3}">
      <dgm:prSet/>
      <dgm:spPr/>
      <dgm:t>
        <a:bodyPr/>
        <a:lstStyle/>
        <a:p>
          <a:endParaRPr lang="es-ES"/>
        </a:p>
      </dgm:t>
    </dgm:pt>
    <dgm:pt modelId="{5B73F733-16B9-4180-8A68-05F05F858A52}">
      <dgm:prSet phldrT="[Texto]"/>
      <dgm:spPr/>
      <dgm:t>
        <a:bodyPr/>
        <a:lstStyle/>
        <a:p>
          <a:r>
            <a:rPr lang="es-ES" dirty="0"/>
            <a:t>Calidad de la recomendación FUERTE</a:t>
          </a:r>
        </a:p>
        <a:p>
          <a:r>
            <a:rPr lang="es-ES" dirty="0"/>
            <a:t>Calidad de la evidencia ALTA</a:t>
          </a:r>
        </a:p>
      </dgm:t>
    </dgm:pt>
    <dgm:pt modelId="{29015A56-31C7-4FBE-B718-E004AEB030CE}" type="parTrans" cxnId="{EAEAE39A-0894-4728-9E81-34DAA798113C}">
      <dgm:prSet/>
      <dgm:spPr/>
      <dgm:t>
        <a:bodyPr/>
        <a:lstStyle/>
        <a:p>
          <a:endParaRPr lang="es-ES"/>
        </a:p>
      </dgm:t>
    </dgm:pt>
    <dgm:pt modelId="{23D69E7A-3B6B-4050-A1C1-18BB6B4988BA}" type="sibTrans" cxnId="{EAEAE39A-0894-4728-9E81-34DAA798113C}">
      <dgm:prSet/>
      <dgm:spPr/>
      <dgm:t>
        <a:bodyPr/>
        <a:lstStyle/>
        <a:p>
          <a:endParaRPr lang="es-ES"/>
        </a:p>
      </dgm:t>
    </dgm:pt>
    <dgm:pt modelId="{ECAC4F30-6330-464F-95BC-9E8E577CA7DC}">
      <dgm:prSet phldrT="[Texto]"/>
      <dgm:spPr/>
      <dgm:t>
        <a:bodyPr/>
        <a:lstStyle/>
        <a:p>
          <a:r>
            <a:rPr lang="es-ES" dirty="0"/>
            <a:t>RECOMENDACION</a:t>
          </a:r>
        </a:p>
      </dgm:t>
    </dgm:pt>
    <dgm:pt modelId="{A1242E98-55D3-44B7-8AD3-E910D3E60E1C}" type="parTrans" cxnId="{701A02BE-9B00-4F2E-AEB3-E2FD0BB9E4B4}">
      <dgm:prSet/>
      <dgm:spPr/>
      <dgm:t>
        <a:bodyPr/>
        <a:lstStyle/>
        <a:p>
          <a:endParaRPr lang="es-ES"/>
        </a:p>
      </dgm:t>
    </dgm:pt>
    <dgm:pt modelId="{0CC29AE6-389B-4CBF-9B09-DED9455FF61A}" type="sibTrans" cxnId="{701A02BE-9B00-4F2E-AEB3-E2FD0BB9E4B4}">
      <dgm:prSet/>
      <dgm:spPr/>
      <dgm:t>
        <a:bodyPr/>
        <a:lstStyle/>
        <a:p>
          <a:endParaRPr lang="es-ES"/>
        </a:p>
      </dgm:t>
    </dgm:pt>
    <dgm:pt modelId="{883BD96F-70E2-4E8C-A4AC-12853D6467F1}">
      <dgm:prSet phldrT="[Texto]"/>
      <dgm:spPr/>
      <dgm:t>
        <a:bodyPr/>
        <a:lstStyle/>
        <a:p>
          <a:r>
            <a:rPr lang="es-CO" altLang="es-CO" dirty="0"/>
            <a:t>Se recomienda la </a:t>
          </a:r>
          <a:r>
            <a:rPr lang="es-CO" altLang="es-CO" b="1" u="sng" dirty="0"/>
            <a:t>PENICILINA CRISTALINA</a:t>
          </a:r>
          <a:r>
            <a:rPr lang="es-CO" altLang="es-CO" u="sng" dirty="0"/>
            <a:t>, a dosis de 250.000 UI/kg/día</a:t>
          </a:r>
          <a:r>
            <a:rPr lang="es-CO" altLang="es-CO" dirty="0"/>
            <a:t>, repartida en 6 dosis durante 7 días, usar en todo menor con diagnóstico de neumonía grave.</a:t>
          </a:r>
          <a:endParaRPr lang="es-ES" dirty="0"/>
        </a:p>
      </dgm:t>
    </dgm:pt>
    <dgm:pt modelId="{AD35C8B5-0159-401E-9946-DF836FFEF932}" type="parTrans" cxnId="{00FCE261-1B9F-4964-BAEC-2C67DB09C8E8}">
      <dgm:prSet/>
      <dgm:spPr/>
      <dgm:t>
        <a:bodyPr/>
        <a:lstStyle/>
        <a:p>
          <a:endParaRPr lang="es-ES"/>
        </a:p>
      </dgm:t>
    </dgm:pt>
    <dgm:pt modelId="{71FF8CBA-4D98-4EA9-9DB1-6DC92E6032AC}" type="sibTrans" cxnId="{00FCE261-1B9F-4964-BAEC-2C67DB09C8E8}">
      <dgm:prSet/>
      <dgm:spPr/>
      <dgm:t>
        <a:bodyPr/>
        <a:lstStyle/>
        <a:p>
          <a:endParaRPr lang="es-ES"/>
        </a:p>
      </dgm:t>
    </dgm:pt>
    <dgm:pt modelId="{84A82BF2-EC5D-41F3-AA1B-DD4E7AAD059D}">
      <dgm:prSet phldrT="[Texto]"/>
      <dgm:spPr/>
      <dgm:t>
        <a:bodyPr/>
        <a:lstStyle/>
        <a:p>
          <a:r>
            <a:rPr lang="es-ES" dirty="0"/>
            <a:t>Calidad de la recomendación FUERTE</a:t>
          </a:r>
        </a:p>
        <a:p>
          <a:r>
            <a:rPr lang="es-ES" dirty="0"/>
            <a:t>Calidad de la evidencia ALTA</a:t>
          </a:r>
        </a:p>
      </dgm:t>
    </dgm:pt>
    <dgm:pt modelId="{4048B00B-2726-4069-830D-8AA405F8968F}" type="parTrans" cxnId="{C1909E20-9C56-468D-BBE0-58B01B956567}">
      <dgm:prSet/>
      <dgm:spPr/>
      <dgm:t>
        <a:bodyPr/>
        <a:lstStyle/>
        <a:p>
          <a:endParaRPr lang="es-ES"/>
        </a:p>
      </dgm:t>
    </dgm:pt>
    <dgm:pt modelId="{ACD4E9CA-C91A-4213-9554-2BB2496D705A}" type="sibTrans" cxnId="{C1909E20-9C56-468D-BBE0-58B01B956567}">
      <dgm:prSet/>
      <dgm:spPr/>
      <dgm:t>
        <a:bodyPr/>
        <a:lstStyle/>
        <a:p>
          <a:endParaRPr lang="es-ES"/>
        </a:p>
      </dgm:t>
    </dgm:pt>
    <dgm:pt modelId="{615AED5F-175A-452E-8082-B39A7AF5A862}" type="pres">
      <dgm:prSet presAssocID="{B90DA81B-05B3-4D15-8CAB-BE47E66E1F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AFAE536-C1B4-4F82-AC54-10B7777AA476}" type="pres">
      <dgm:prSet presAssocID="{55104DA6-3D0E-438F-B5C9-069C8046E4DC}" presName="composite" presStyleCnt="0"/>
      <dgm:spPr/>
    </dgm:pt>
    <dgm:pt modelId="{DEE7A852-23D1-41AF-8273-7E96CB113FDD}" type="pres">
      <dgm:prSet presAssocID="{55104DA6-3D0E-438F-B5C9-069C8046E4D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DE95B55-D231-44E8-9971-5D8A38773E1C}" type="pres">
      <dgm:prSet presAssocID="{55104DA6-3D0E-438F-B5C9-069C8046E4D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E99E682-6E99-4E7D-BDA2-A2B829A6A4DB}" type="pres">
      <dgm:prSet presAssocID="{02B85847-B93A-450D-9E0F-4E651B89ED91}" presName="space" presStyleCnt="0"/>
      <dgm:spPr/>
    </dgm:pt>
    <dgm:pt modelId="{9136CF95-ED15-4121-987D-3FFE22B2D2D1}" type="pres">
      <dgm:prSet presAssocID="{ECAC4F30-6330-464F-95BC-9E8E577CA7DC}" presName="composite" presStyleCnt="0"/>
      <dgm:spPr/>
    </dgm:pt>
    <dgm:pt modelId="{37D35C53-AB63-4B15-99DD-D7BBA737D627}" type="pres">
      <dgm:prSet presAssocID="{ECAC4F30-6330-464F-95BC-9E8E577CA7D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F84610D-79B6-4340-9AF1-1035480E0CAE}" type="pres">
      <dgm:prSet presAssocID="{ECAC4F30-6330-464F-95BC-9E8E577CA7DC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8268813-A74C-426C-96C1-1FFAB4692B9E}" srcId="{B90DA81B-05B3-4D15-8CAB-BE47E66E1F54}" destId="{55104DA6-3D0E-438F-B5C9-069C8046E4DC}" srcOrd="0" destOrd="0" parTransId="{3ACD7440-A57A-4D7C-A804-87C7EE73DC69}" sibTransId="{02B85847-B93A-450D-9E0F-4E651B89ED91}"/>
    <dgm:cxn modelId="{C1909E20-9C56-468D-BBE0-58B01B956567}" srcId="{ECAC4F30-6330-464F-95BC-9E8E577CA7DC}" destId="{84A82BF2-EC5D-41F3-AA1B-DD4E7AAD059D}" srcOrd="1" destOrd="0" parTransId="{4048B00B-2726-4069-830D-8AA405F8968F}" sibTransId="{ACD4E9CA-C91A-4213-9554-2BB2496D705A}"/>
    <dgm:cxn modelId="{EAEAE39A-0894-4728-9E81-34DAA798113C}" srcId="{55104DA6-3D0E-438F-B5C9-069C8046E4DC}" destId="{5B73F733-16B9-4180-8A68-05F05F858A52}" srcOrd="1" destOrd="0" parTransId="{29015A56-31C7-4FBE-B718-E004AEB030CE}" sibTransId="{23D69E7A-3B6B-4050-A1C1-18BB6B4988BA}"/>
    <dgm:cxn modelId="{54485849-DE5B-4BE1-A4E4-1F36B937050D}" type="presOf" srcId="{883BD96F-70E2-4E8C-A4AC-12853D6467F1}" destId="{DF84610D-79B6-4340-9AF1-1035480E0CAE}" srcOrd="0" destOrd="0" presId="urn:microsoft.com/office/officeart/2005/8/layout/hList1"/>
    <dgm:cxn modelId="{87696522-7B84-4C0A-BA86-A5DF65AF51D1}" type="presOf" srcId="{55104DA6-3D0E-438F-B5C9-069C8046E4DC}" destId="{DEE7A852-23D1-41AF-8273-7E96CB113FDD}" srcOrd="0" destOrd="0" presId="urn:microsoft.com/office/officeart/2005/8/layout/hList1"/>
    <dgm:cxn modelId="{72FA5C05-F153-43FE-8940-158D847F89B3}" srcId="{55104DA6-3D0E-438F-B5C9-069C8046E4DC}" destId="{2CE617FD-DFF3-4D22-A24D-E5EC07C6F650}" srcOrd="0" destOrd="0" parTransId="{55782F99-FF2A-434E-AB55-0D41EA7B677E}" sibTransId="{627B531E-E917-44B6-B22C-CEA147D16A7E}"/>
    <dgm:cxn modelId="{3478A0A7-26A1-4A5E-8933-215E4B732EA8}" type="presOf" srcId="{84A82BF2-EC5D-41F3-AA1B-DD4E7AAD059D}" destId="{DF84610D-79B6-4340-9AF1-1035480E0CAE}" srcOrd="0" destOrd="1" presId="urn:microsoft.com/office/officeart/2005/8/layout/hList1"/>
    <dgm:cxn modelId="{DC184249-7D4C-4565-ADD9-7B73490EF4C8}" type="presOf" srcId="{ECAC4F30-6330-464F-95BC-9E8E577CA7DC}" destId="{37D35C53-AB63-4B15-99DD-D7BBA737D627}" srcOrd="0" destOrd="0" presId="urn:microsoft.com/office/officeart/2005/8/layout/hList1"/>
    <dgm:cxn modelId="{00FCE261-1B9F-4964-BAEC-2C67DB09C8E8}" srcId="{ECAC4F30-6330-464F-95BC-9E8E577CA7DC}" destId="{883BD96F-70E2-4E8C-A4AC-12853D6467F1}" srcOrd="0" destOrd="0" parTransId="{AD35C8B5-0159-401E-9946-DF836FFEF932}" sibTransId="{71FF8CBA-4D98-4EA9-9DB1-6DC92E6032AC}"/>
    <dgm:cxn modelId="{2D4D3B0E-2435-44C2-BE30-881FB87CF049}" type="presOf" srcId="{5B73F733-16B9-4180-8A68-05F05F858A52}" destId="{5DE95B55-D231-44E8-9971-5D8A38773E1C}" srcOrd="0" destOrd="1" presId="urn:microsoft.com/office/officeart/2005/8/layout/hList1"/>
    <dgm:cxn modelId="{46989888-7E60-48A1-8413-D0394BCE7D88}" type="presOf" srcId="{2CE617FD-DFF3-4D22-A24D-E5EC07C6F650}" destId="{5DE95B55-D231-44E8-9971-5D8A38773E1C}" srcOrd="0" destOrd="0" presId="urn:microsoft.com/office/officeart/2005/8/layout/hList1"/>
    <dgm:cxn modelId="{B998D2F3-F015-4B0E-A8C6-AF8B8C2C175B}" type="presOf" srcId="{B90DA81B-05B3-4D15-8CAB-BE47E66E1F54}" destId="{615AED5F-175A-452E-8082-B39A7AF5A862}" srcOrd="0" destOrd="0" presId="urn:microsoft.com/office/officeart/2005/8/layout/hList1"/>
    <dgm:cxn modelId="{701A02BE-9B00-4F2E-AEB3-E2FD0BB9E4B4}" srcId="{B90DA81B-05B3-4D15-8CAB-BE47E66E1F54}" destId="{ECAC4F30-6330-464F-95BC-9E8E577CA7DC}" srcOrd="1" destOrd="0" parTransId="{A1242E98-55D3-44B7-8AD3-E910D3E60E1C}" sibTransId="{0CC29AE6-389B-4CBF-9B09-DED9455FF61A}"/>
    <dgm:cxn modelId="{AFC5934D-D484-4FA1-97AE-D7B17FC56445}" type="presParOf" srcId="{615AED5F-175A-452E-8082-B39A7AF5A862}" destId="{6AFAE536-C1B4-4F82-AC54-10B7777AA476}" srcOrd="0" destOrd="0" presId="urn:microsoft.com/office/officeart/2005/8/layout/hList1"/>
    <dgm:cxn modelId="{EDFC4716-4FF6-45C4-8AA2-F475F9A88993}" type="presParOf" srcId="{6AFAE536-C1B4-4F82-AC54-10B7777AA476}" destId="{DEE7A852-23D1-41AF-8273-7E96CB113FDD}" srcOrd="0" destOrd="0" presId="urn:microsoft.com/office/officeart/2005/8/layout/hList1"/>
    <dgm:cxn modelId="{B9D64359-E72B-4F9B-8518-BA0580367029}" type="presParOf" srcId="{6AFAE536-C1B4-4F82-AC54-10B7777AA476}" destId="{5DE95B55-D231-44E8-9971-5D8A38773E1C}" srcOrd="1" destOrd="0" presId="urn:microsoft.com/office/officeart/2005/8/layout/hList1"/>
    <dgm:cxn modelId="{60B6B314-1528-49FB-93DC-9069A4964F61}" type="presParOf" srcId="{615AED5F-175A-452E-8082-B39A7AF5A862}" destId="{6E99E682-6E99-4E7D-BDA2-A2B829A6A4DB}" srcOrd="1" destOrd="0" presId="urn:microsoft.com/office/officeart/2005/8/layout/hList1"/>
    <dgm:cxn modelId="{28CBBB69-E4E3-49EF-A356-A29DD357AB6F}" type="presParOf" srcId="{615AED5F-175A-452E-8082-B39A7AF5A862}" destId="{9136CF95-ED15-4121-987D-3FFE22B2D2D1}" srcOrd="2" destOrd="0" presId="urn:microsoft.com/office/officeart/2005/8/layout/hList1"/>
    <dgm:cxn modelId="{7224009F-668D-4311-AFD1-7A261B71AE7B}" type="presParOf" srcId="{9136CF95-ED15-4121-987D-3FFE22B2D2D1}" destId="{37D35C53-AB63-4B15-99DD-D7BBA737D627}" srcOrd="0" destOrd="0" presId="urn:microsoft.com/office/officeart/2005/8/layout/hList1"/>
    <dgm:cxn modelId="{31B59222-1DCD-4378-83C5-357EC6305123}" type="presParOf" srcId="{9136CF95-ED15-4121-987D-3FFE22B2D2D1}" destId="{DF84610D-79B6-4340-9AF1-1035480E0CA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81A10D-C505-4B58-8DCA-BB575E3E9F89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6B3E64D-6566-4723-AC66-CDB72BBB7A6B}">
      <dgm:prSet/>
      <dgm:spPr/>
      <dgm:t>
        <a:bodyPr/>
        <a:lstStyle/>
        <a:p>
          <a:pPr rtl="0"/>
          <a:r>
            <a:rPr lang="es-CO" dirty="0"/>
            <a:t>Mantener la alimentación libre y a demanda SI el paciente esta estable</a:t>
          </a:r>
        </a:p>
      </dgm:t>
    </dgm:pt>
    <dgm:pt modelId="{129FADC9-2217-49EA-B5BC-F23A736326EC}" type="parTrans" cxnId="{729EA78F-9A75-44F4-B6BA-217A187DCC01}">
      <dgm:prSet/>
      <dgm:spPr/>
      <dgm:t>
        <a:bodyPr/>
        <a:lstStyle/>
        <a:p>
          <a:endParaRPr lang="es-CO"/>
        </a:p>
      </dgm:t>
    </dgm:pt>
    <dgm:pt modelId="{B290ABFD-347E-4CDC-AC19-5461FEDFE0BE}" type="sibTrans" cxnId="{729EA78F-9A75-44F4-B6BA-217A187DCC01}">
      <dgm:prSet/>
      <dgm:spPr/>
      <dgm:t>
        <a:bodyPr/>
        <a:lstStyle/>
        <a:p>
          <a:endParaRPr lang="es-CO"/>
        </a:p>
      </dgm:t>
    </dgm:pt>
    <dgm:pt modelId="{E26CE603-5AE5-48DA-80CE-BF4C3973A14B}">
      <dgm:prSet/>
      <dgm:spPr/>
      <dgm:t>
        <a:bodyPr/>
        <a:lstStyle/>
        <a:p>
          <a:pPr rtl="0"/>
          <a:r>
            <a:rPr lang="es-CO"/>
            <a:t>Permeabilizar la via aérea: Lavados con suero fisiológico</a:t>
          </a:r>
        </a:p>
      </dgm:t>
    </dgm:pt>
    <dgm:pt modelId="{BCF593F7-7AA4-41BA-9C80-711432B085B1}" type="parTrans" cxnId="{B7A7F2A3-8678-471C-8CA3-65AC07D5EA2A}">
      <dgm:prSet/>
      <dgm:spPr/>
      <dgm:t>
        <a:bodyPr/>
        <a:lstStyle/>
        <a:p>
          <a:endParaRPr lang="es-CO"/>
        </a:p>
      </dgm:t>
    </dgm:pt>
    <dgm:pt modelId="{9BE7FE87-5F1A-4149-A5A7-2550A06C89C8}" type="sibTrans" cxnId="{B7A7F2A3-8678-471C-8CA3-65AC07D5EA2A}">
      <dgm:prSet/>
      <dgm:spPr/>
      <dgm:t>
        <a:bodyPr/>
        <a:lstStyle/>
        <a:p>
          <a:endParaRPr lang="es-CO"/>
        </a:p>
      </dgm:t>
    </dgm:pt>
    <dgm:pt modelId="{CD34F875-E059-4D6C-AB3D-5492F492E77D}">
      <dgm:prSet/>
      <dgm:spPr/>
      <dgm:t>
        <a:bodyPr/>
        <a:lstStyle/>
        <a:p>
          <a:pPr rtl="0"/>
          <a:r>
            <a:rPr lang="es-CO" dirty="0"/>
            <a:t>Si la temperatura es &gt; 38.C administrar acetaminofén.</a:t>
          </a:r>
        </a:p>
      </dgm:t>
    </dgm:pt>
    <dgm:pt modelId="{01F4A1AB-B801-4806-AD8A-ABB059D85937}" type="parTrans" cxnId="{D33159B5-6362-4CAA-9897-820326211DCC}">
      <dgm:prSet/>
      <dgm:spPr/>
      <dgm:t>
        <a:bodyPr/>
        <a:lstStyle/>
        <a:p>
          <a:endParaRPr lang="es-CO"/>
        </a:p>
      </dgm:t>
    </dgm:pt>
    <dgm:pt modelId="{60B3B991-B965-467C-BC93-5EE2E7AFB00F}" type="sibTrans" cxnId="{D33159B5-6362-4CAA-9897-820326211DCC}">
      <dgm:prSet/>
      <dgm:spPr/>
      <dgm:t>
        <a:bodyPr/>
        <a:lstStyle/>
        <a:p>
          <a:endParaRPr lang="es-CO"/>
        </a:p>
      </dgm:t>
    </dgm:pt>
    <dgm:pt modelId="{7551014B-11C2-41A3-A01D-9B34EEBF2DE9}">
      <dgm:prSet/>
      <dgm:spPr/>
      <dgm:t>
        <a:bodyPr/>
        <a:lstStyle/>
        <a:p>
          <a:pPr rtl="0"/>
          <a:r>
            <a:rPr lang="es-CO"/>
            <a:t>Oxigenoterapia:  SO2 &gt; 90%.</a:t>
          </a:r>
        </a:p>
      </dgm:t>
    </dgm:pt>
    <dgm:pt modelId="{9B1CFA72-CF5E-4269-A0C6-6FC046081253}" type="parTrans" cxnId="{815BED92-98E6-448C-B613-8DDDD7B05169}">
      <dgm:prSet/>
      <dgm:spPr/>
      <dgm:t>
        <a:bodyPr/>
        <a:lstStyle/>
        <a:p>
          <a:endParaRPr lang="es-CO"/>
        </a:p>
      </dgm:t>
    </dgm:pt>
    <dgm:pt modelId="{3FD48B6A-F474-4CD9-AC25-7843EEEA6135}" type="sibTrans" cxnId="{815BED92-98E6-448C-B613-8DDDD7B05169}">
      <dgm:prSet/>
      <dgm:spPr/>
      <dgm:t>
        <a:bodyPr/>
        <a:lstStyle/>
        <a:p>
          <a:endParaRPr lang="es-CO"/>
        </a:p>
      </dgm:t>
    </dgm:pt>
    <dgm:pt modelId="{12722E30-52CD-49D9-9F50-BA2101BD4BD6}">
      <dgm:prSet/>
      <dgm:spPr/>
      <dgm:t>
        <a:bodyPr/>
        <a:lstStyle/>
        <a:p>
          <a:pPr rtl="0"/>
          <a:r>
            <a:rPr lang="es-CO"/>
            <a:t>Los antitusivos, expectorantes, mucolíticos, sedantes están contraindicados</a:t>
          </a:r>
        </a:p>
      </dgm:t>
    </dgm:pt>
    <dgm:pt modelId="{45B71159-76D5-4005-878A-05024D53A145}" type="parTrans" cxnId="{46EEB828-12E5-47FF-ADF9-8D039DF8A78B}">
      <dgm:prSet/>
      <dgm:spPr/>
      <dgm:t>
        <a:bodyPr/>
        <a:lstStyle/>
        <a:p>
          <a:endParaRPr lang="es-CO"/>
        </a:p>
      </dgm:t>
    </dgm:pt>
    <dgm:pt modelId="{AE241FA5-B1D1-420C-88CC-BC1D1CA59522}" type="sibTrans" cxnId="{46EEB828-12E5-47FF-ADF9-8D039DF8A78B}">
      <dgm:prSet/>
      <dgm:spPr/>
      <dgm:t>
        <a:bodyPr/>
        <a:lstStyle/>
        <a:p>
          <a:endParaRPr lang="es-CO"/>
        </a:p>
      </dgm:t>
    </dgm:pt>
    <dgm:pt modelId="{0A1BADDB-2438-4126-945B-734F1ADDB730}" type="pres">
      <dgm:prSet presAssocID="{C581A10D-C505-4B58-8DCA-BB575E3E9F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2E6180A7-5A8D-4046-A0EF-7EB48DF69492}" type="pres">
      <dgm:prSet presAssocID="{26B3E64D-6566-4723-AC66-CDB72BBB7A6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4F60177-AB2B-4563-B150-09DBA94F54E7}" type="pres">
      <dgm:prSet presAssocID="{B290ABFD-347E-4CDC-AC19-5461FEDFE0BE}" presName="spacer" presStyleCnt="0"/>
      <dgm:spPr/>
    </dgm:pt>
    <dgm:pt modelId="{A9FC95D8-884B-4558-AD8C-59EC56BB8E0B}" type="pres">
      <dgm:prSet presAssocID="{E26CE603-5AE5-48DA-80CE-BF4C3973A14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DEB4F82-C68E-4028-813E-45C0FE96DEDF}" type="pres">
      <dgm:prSet presAssocID="{9BE7FE87-5F1A-4149-A5A7-2550A06C89C8}" presName="spacer" presStyleCnt="0"/>
      <dgm:spPr/>
    </dgm:pt>
    <dgm:pt modelId="{F96491C5-6A74-4F19-9365-27A9B2056890}" type="pres">
      <dgm:prSet presAssocID="{CD34F875-E059-4D6C-AB3D-5492F492E77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9004977-E40A-4A48-9230-AA3FEA970227}" type="pres">
      <dgm:prSet presAssocID="{60B3B991-B965-467C-BC93-5EE2E7AFB00F}" presName="spacer" presStyleCnt="0"/>
      <dgm:spPr/>
    </dgm:pt>
    <dgm:pt modelId="{5BD474A4-C474-4997-9684-A4E95F06957C}" type="pres">
      <dgm:prSet presAssocID="{7551014B-11C2-41A3-A01D-9B34EEBF2DE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2459827-DB85-4719-819E-BE2BF63EC242}" type="pres">
      <dgm:prSet presAssocID="{3FD48B6A-F474-4CD9-AC25-7843EEEA6135}" presName="spacer" presStyleCnt="0"/>
      <dgm:spPr/>
    </dgm:pt>
    <dgm:pt modelId="{68B11620-62CF-402F-94A3-BCC111F7771B}" type="pres">
      <dgm:prSet presAssocID="{12722E30-52CD-49D9-9F50-BA2101BD4BD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7A7F2A3-8678-471C-8CA3-65AC07D5EA2A}" srcId="{C581A10D-C505-4B58-8DCA-BB575E3E9F89}" destId="{E26CE603-5AE5-48DA-80CE-BF4C3973A14B}" srcOrd="1" destOrd="0" parTransId="{BCF593F7-7AA4-41BA-9C80-711432B085B1}" sibTransId="{9BE7FE87-5F1A-4149-A5A7-2550A06C89C8}"/>
    <dgm:cxn modelId="{729EA78F-9A75-44F4-B6BA-217A187DCC01}" srcId="{C581A10D-C505-4B58-8DCA-BB575E3E9F89}" destId="{26B3E64D-6566-4723-AC66-CDB72BBB7A6B}" srcOrd="0" destOrd="0" parTransId="{129FADC9-2217-49EA-B5BC-F23A736326EC}" sibTransId="{B290ABFD-347E-4CDC-AC19-5461FEDFE0BE}"/>
    <dgm:cxn modelId="{856BEEAA-2CE0-4335-A8D4-44EC19189E89}" type="presOf" srcId="{26B3E64D-6566-4723-AC66-CDB72BBB7A6B}" destId="{2E6180A7-5A8D-4046-A0EF-7EB48DF69492}" srcOrd="0" destOrd="0" presId="urn:microsoft.com/office/officeart/2005/8/layout/vList2"/>
    <dgm:cxn modelId="{17080B33-429D-498C-88F8-7550D9CE67FD}" type="presOf" srcId="{7551014B-11C2-41A3-A01D-9B34EEBF2DE9}" destId="{5BD474A4-C474-4997-9684-A4E95F06957C}" srcOrd="0" destOrd="0" presId="urn:microsoft.com/office/officeart/2005/8/layout/vList2"/>
    <dgm:cxn modelId="{E9E3795A-57ED-4DEE-BA1D-B811EF4B1E62}" type="presOf" srcId="{E26CE603-5AE5-48DA-80CE-BF4C3973A14B}" destId="{A9FC95D8-884B-4558-AD8C-59EC56BB8E0B}" srcOrd="0" destOrd="0" presId="urn:microsoft.com/office/officeart/2005/8/layout/vList2"/>
    <dgm:cxn modelId="{D33159B5-6362-4CAA-9897-820326211DCC}" srcId="{C581A10D-C505-4B58-8DCA-BB575E3E9F89}" destId="{CD34F875-E059-4D6C-AB3D-5492F492E77D}" srcOrd="2" destOrd="0" parTransId="{01F4A1AB-B801-4806-AD8A-ABB059D85937}" sibTransId="{60B3B991-B965-467C-BC93-5EE2E7AFB00F}"/>
    <dgm:cxn modelId="{46EEB828-12E5-47FF-ADF9-8D039DF8A78B}" srcId="{C581A10D-C505-4B58-8DCA-BB575E3E9F89}" destId="{12722E30-52CD-49D9-9F50-BA2101BD4BD6}" srcOrd="4" destOrd="0" parTransId="{45B71159-76D5-4005-878A-05024D53A145}" sibTransId="{AE241FA5-B1D1-420C-88CC-BC1D1CA59522}"/>
    <dgm:cxn modelId="{45AEBF58-3ACE-4C83-9E50-B1DA1FD74200}" type="presOf" srcId="{CD34F875-E059-4D6C-AB3D-5492F492E77D}" destId="{F96491C5-6A74-4F19-9365-27A9B2056890}" srcOrd="0" destOrd="0" presId="urn:microsoft.com/office/officeart/2005/8/layout/vList2"/>
    <dgm:cxn modelId="{815BED92-98E6-448C-B613-8DDDD7B05169}" srcId="{C581A10D-C505-4B58-8DCA-BB575E3E9F89}" destId="{7551014B-11C2-41A3-A01D-9B34EEBF2DE9}" srcOrd="3" destOrd="0" parTransId="{9B1CFA72-CF5E-4269-A0C6-6FC046081253}" sibTransId="{3FD48B6A-F474-4CD9-AC25-7843EEEA6135}"/>
    <dgm:cxn modelId="{BAE50640-2AEE-4DAE-89D7-96A27A3235B1}" type="presOf" srcId="{12722E30-52CD-49D9-9F50-BA2101BD4BD6}" destId="{68B11620-62CF-402F-94A3-BCC111F7771B}" srcOrd="0" destOrd="0" presId="urn:microsoft.com/office/officeart/2005/8/layout/vList2"/>
    <dgm:cxn modelId="{6E966155-EF85-4A97-8574-F3A1DA9E7066}" type="presOf" srcId="{C581A10D-C505-4B58-8DCA-BB575E3E9F89}" destId="{0A1BADDB-2438-4126-945B-734F1ADDB730}" srcOrd="0" destOrd="0" presId="urn:microsoft.com/office/officeart/2005/8/layout/vList2"/>
    <dgm:cxn modelId="{7F9E1F2F-02E1-4884-857F-9204AA4B656D}" type="presParOf" srcId="{0A1BADDB-2438-4126-945B-734F1ADDB730}" destId="{2E6180A7-5A8D-4046-A0EF-7EB48DF69492}" srcOrd="0" destOrd="0" presId="urn:microsoft.com/office/officeart/2005/8/layout/vList2"/>
    <dgm:cxn modelId="{E104841D-90EE-4035-98FA-E2BABEBFA9DD}" type="presParOf" srcId="{0A1BADDB-2438-4126-945B-734F1ADDB730}" destId="{C4F60177-AB2B-4563-B150-09DBA94F54E7}" srcOrd="1" destOrd="0" presId="urn:microsoft.com/office/officeart/2005/8/layout/vList2"/>
    <dgm:cxn modelId="{B871367E-87FC-43BF-8880-BCD8AC7B61DD}" type="presParOf" srcId="{0A1BADDB-2438-4126-945B-734F1ADDB730}" destId="{A9FC95D8-884B-4558-AD8C-59EC56BB8E0B}" srcOrd="2" destOrd="0" presId="urn:microsoft.com/office/officeart/2005/8/layout/vList2"/>
    <dgm:cxn modelId="{7D3B0AE1-5C83-44BA-8680-0B79547219E4}" type="presParOf" srcId="{0A1BADDB-2438-4126-945B-734F1ADDB730}" destId="{7DEB4F82-C68E-4028-813E-45C0FE96DEDF}" srcOrd="3" destOrd="0" presId="urn:microsoft.com/office/officeart/2005/8/layout/vList2"/>
    <dgm:cxn modelId="{3AE924C1-A735-480B-B9CB-22A69B164454}" type="presParOf" srcId="{0A1BADDB-2438-4126-945B-734F1ADDB730}" destId="{F96491C5-6A74-4F19-9365-27A9B2056890}" srcOrd="4" destOrd="0" presId="urn:microsoft.com/office/officeart/2005/8/layout/vList2"/>
    <dgm:cxn modelId="{BF56C126-46E7-49DF-B817-C10A2121E945}" type="presParOf" srcId="{0A1BADDB-2438-4126-945B-734F1ADDB730}" destId="{79004977-E40A-4A48-9230-AA3FEA970227}" srcOrd="5" destOrd="0" presId="urn:microsoft.com/office/officeart/2005/8/layout/vList2"/>
    <dgm:cxn modelId="{624456A7-DF5C-41AD-8C12-BD1FC65F1E3C}" type="presParOf" srcId="{0A1BADDB-2438-4126-945B-734F1ADDB730}" destId="{5BD474A4-C474-4997-9684-A4E95F06957C}" srcOrd="6" destOrd="0" presId="urn:microsoft.com/office/officeart/2005/8/layout/vList2"/>
    <dgm:cxn modelId="{AFA98DE4-CFFC-4BDC-8518-7436A75773C1}" type="presParOf" srcId="{0A1BADDB-2438-4126-945B-734F1ADDB730}" destId="{D2459827-DB85-4719-819E-BE2BF63EC242}" srcOrd="7" destOrd="0" presId="urn:microsoft.com/office/officeart/2005/8/layout/vList2"/>
    <dgm:cxn modelId="{ABF86090-1778-4008-86F0-3972113D9F84}" type="presParOf" srcId="{0A1BADDB-2438-4126-945B-734F1ADDB730}" destId="{68B11620-62CF-402F-94A3-BCC111F7771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4D17E7-8C5E-418A-8F32-26F724039ABB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68A1E81D-4A07-4B93-987C-CB056944A92D}">
      <dgm:prSet/>
      <dgm:spPr/>
      <dgm:t>
        <a:bodyPr/>
        <a:lstStyle/>
        <a:p>
          <a:pPr rtl="0"/>
          <a:r>
            <a:rPr lang="es-CO" dirty="0" err="1"/>
            <a:t>Antibioticoterapia</a:t>
          </a:r>
          <a:r>
            <a:rPr lang="es-CO" dirty="0"/>
            <a:t> por 5 a 7 días.</a:t>
          </a:r>
        </a:p>
      </dgm:t>
    </dgm:pt>
    <dgm:pt modelId="{4D816507-676D-4485-BCB5-2746330A7DF6}" type="parTrans" cxnId="{552AD20E-4326-41F7-81D2-B3FD67F9248C}">
      <dgm:prSet/>
      <dgm:spPr/>
      <dgm:t>
        <a:bodyPr/>
        <a:lstStyle/>
        <a:p>
          <a:endParaRPr lang="es-CO"/>
        </a:p>
      </dgm:t>
    </dgm:pt>
    <dgm:pt modelId="{F2516384-B7CF-446D-A8EB-9D56A39F3DB9}" type="sibTrans" cxnId="{552AD20E-4326-41F7-81D2-B3FD67F9248C}">
      <dgm:prSet/>
      <dgm:spPr/>
      <dgm:t>
        <a:bodyPr/>
        <a:lstStyle/>
        <a:p>
          <a:endParaRPr lang="es-CO"/>
        </a:p>
      </dgm:t>
    </dgm:pt>
    <dgm:pt modelId="{E113E8E2-C39A-4059-9BF1-FD38421EC82E}">
      <dgm:prSet/>
      <dgm:spPr/>
      <dgm:t>
        <a:bodyPr/>
        <a:lstStyle/>
        <a:p>
          <a:pPr rtl="0"/>
          <a:r>
            <a:rPr lang="es-CO" dirty="0"/>
            <a:t>Todo tratamiento  ambulatorio debe ser controlado a las 48- 72 horas o antes si aparecen signos de alarma. </a:t>
          </a:r>
        </a:p>
      </dgm:t>
    </dgm:pt>
    <dgm:pt modelId="{57B86E16-8634-47B3-A27D-6E8E306D1E3A}" type="parTrans" cxnId="{FC43F27A-A871-47BC-8F88-F8C2FC3924CF}">
      <dgm:prSet/>
      <dgm:spPr/>
      <dgm:t>
        <a:bodyPr/>
        <a:lstStyle/>
        <a:p>
          <a:endParaRPr lang="es-CO"/>
        </a:p>
      </dgm:t>
    </dgm:pt>
    <dgm:pt modelId="{D618E3DE-8F6F-480C-A8B2-0564BF7060AD}" type="sibTrans" cxnId="{FC43F27A-A871-47BC-8F88-F8C2FC3924CF}">
      <dgm:prSet/>
      <dgm:spPr/>
      <dgm:t>
        <a:bodyPr/>
        <a:lstStyle/>
        <a:p>
          <a:endParaRPr lang="es-CO"/>
        </a:p>
      </dgm:t>
    </dgm:pt>
    <dgm:pt modelId="{04DCEE87-6BA7-4FC1-8AE5-B8399B301C50}">
      <dgm:prSet/>
      <dgm:spPr/>
      <dgm:t>
        <a:bodyPr/>
        <a:lstStyle/>
        <a:p>
          <a:pPr rtl="0"/>
          <a:r>
            <a:rPr lang="es-CO" dirty="0"/>
            <a:t>Fiebre por más de 3 días: replantear el diagnóstico. </a:t>
          </a:r>
        </a:p>
      </dgm:t>
    </dgm:pt>
    <dgm:pt modelId="{032FE858-714B-44CA-B3D3-979B30526801}" type="parTrans" cxnId="{72AB8439-D65B-4565-8076-78233AB631EE}">
      <dgm:prSet/>
      <dgm:spPr/>
      <dgm:t>
        <a:bodyPr/>
        <a:lstStyle/>
        <a:p>
          <a:endParaRPr lang="es-CO"/>
        </a:p>
      </dgm:t>
    </dgm:pt>
    <dgm:pt modelId="{9228262D-0367-41D0-97B0-DAEB70D27EF5}" type="sibTrans" cxnId="{72AB8439-D65B-4565-8076-78233AB631EE}">
      <dgm:prSet/>
      <dgm:spPr/>
      <dgm:t>
        <a:bodyPr/>
        <a:lstStyle/>
        <a:p>
          <a:endParaRPr lang="es-CO"/>
        </a:p>
      </dgm:t>
    </dgm:pt>
    <dgm:pt modelId="{D33E0F8D-43FB-4F10-811C-388FCEDF2B7D}">
      <dgm:prSet/>
      <dgm:spPr/>
      <dgm:t>
        <a:bodyPr/>
        <a:lstStyle/>
        <a:p>
          <a:pPr rtl="0"/>
          <a:r>
            <a:rPr lang="es-CO" dirty="0"/>
            <a:t>Si la evolución es favorable no controlar reactantes de fase aguda. </a:t>
          </a:r>
        </a:p>
      </dgm:t>
    </dgm:pt>
    <dgm:pt modelId="{C6FBCEDC-06CF-4912-8176-1E617905B50A}" type="parTrans" cxnId="{D32219EC-6F04-477A-925B-01BAE214085B}">
      <dgm:prSet/>
      <dgm:spPr/>
      <dgm:t>
        <a:bodyPr/>
        <a:lstStyle/>
        <a:p>
          <a:endParaRPr lang="es-CO"/>
        </a:p>
      </dgm:t>
    </dgm:pt>
    <dgm:pt modelId="{CD1C792D-C8D5-4758-8349-6312F6DBEC59}" type="sibTrans" cxnId="{D32219EC-6F04-477A-925B-01BAE214085B}">
      <dgm:prSet/>
      <dgm:spPr/>
      <dgm:t>
        <a:bodyPr/>
        <a:lstStyle/>
        <a:p>
          <a:endParaRPr lang="es-CO"/>
        </a:p>
      </dgm:t>
    </dgm:pt>
    <dgm:pt modelId="{5AC49096-2E47-4ECA-8534-A5BFC9E923AD}">
      <dgm:prSet/>
      <dgm:spPr/>
      <dgm:t>
        <a:bodyPr/>
        <a:lstStyle/>
        <a:p>
          <a:pPr rtl="0"/>
          <a:r>
            <a:rPr lang="es-CO" dirty="0"/>
            <a:t>No se recomienda repetir </a:t>
          </a:r>
          <a:r>
            <a:rPr lang="es-CO" dirty="0" err="1"/>
            <a:t>Rx</a:t>
          </a:r>
          <a:r>
            <a:rPr lang="es-CO" dirty="0"/>
            <a:t> de tórax en </a:t>
          </a:r>
          <a:r>
            <a:rPr lang="es-CO" dirty="0" err="1"/>
            <a:t>ptes</a:t>
          </a:r>
          <a:r>
            <a:rPr lang="es-CO" dirty="0"/>
            <a:t> sin complicaciones que estén mejorando.</a:t>
          </a:r>
        </a:p>
      </dgm:t>
    </dgm:pt>
    <dgm:pt modelId="{0D0E8F0D-8B1A-4C01-AD4B-F7A2B1BD5470}" type="parTrans" cxnId="{49397275-3339-4883-AE30-28DC9D740276}">
      <dgm:prSet/>
      <dgm:spPr/>
      <dgm:t>
        <a:bodyPr/>
        <a:lstStyle/>
        <a:p>
          <a:endParaRPr lang="es-CO"/>
        </a:p>
      </dgm:t>
    </dgm:pt>
    <dgm:pt modelId="{7E1B905D-069C-4CA8-8BAB-788FE8CCB6D9}" type="sibTrans" cxnId="{49397275-3339-4883-AE30-28DC9D740276}">
      <dgm:prSet/>
      <dgm:spPr/>
      <dgm:t>
        <a:bodyPr/>
        <a:lstStyle/>
        <a:p>
          <a:endParaRPr lang="es-CO"/>
        </a:p>
      </dgm:t>
    </dgm:pt>
    <dgm:pt modelId="{ED753E8E-4358-47F7-9EB2-5C9DA00D642C}" type="pres">
      <dgm:prSet presAssocID="{934D17E7-8C5E-418A-8F32-26F724039A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9861AC0-D946-4774-9FDB-FA96EBEE1EA3}" type="pres">
      <dgm:prSet presAssocID="{68A1E81D-4A07-4B93-987C-CB056944A92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1A1AEC9-BDB0-4869-A44E-24777FD57ABE}" type="pres">
      <dgm:prSet presAssocID="{F2516384-B7CF-446D-A8EB-9D56A39F3DB9}" presName="spacer" presStyleCnt="0"/>
      <dgm:spPr/>
    </dgm:pt>
    <dgm:pt modelId="{09C8F8E1-F9F6-44F4-B309-0D30E26F43AC}" type="pres">
      <dgm:prSet presAssocID="{E113E8E2-C39A-4059-9BF1-FD38421EC82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1CD9D1A-84AE-4636-8B41-742EB967CF29}" type="pres">
      <dgm:prSet presAssocID="{D618E3DE-8F6F-480C-A8B2-0564BF7060AD}" presName="spacer" presStyleCnt="0"/>
      <dgm:spPr/>
    </dgm:pt>
    <dgm:pt modelId="{7497E1C8-0114-4813-97B3-F4331288908E}" type="pres">
      <dgm:prSet presAssocID="{04DCEE87-6BA7-4FC1-8AE5-B8399B301C5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986786B-C0F0-450B-BEA9-FB7B63D36F53}" type="pres">
      <dgm:prSet presAssocID="{9228262D-0367-41D0-97B0-DAEB70D27EF5}" presName="spacer" presStyleCnt="0"/>
      <dgm:spPr/>
    </dgm:pt>
    <dgm:pt modelId="{2CCBB9C3-C14B-4C37-A8C3-44053A71FCE4}" type="pres">
      <dgm:prSet presAssocID="{D33E0F8D-43FB-4F10-811C-388FCEDF2B7D}" presName="parentText" presStyleLbl="node1" presStyleIdx="3" presStyleCnt="5" custLinFactNeighborX="-6170" custLinFactNeighborY="29596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102FCD-B12D-40E7-B595-1D4B47A0C157}" type="pres">
      <dgm:prSet presAssocID="{CD1C792D-C8D5-4758-8349-6312F6DBEC59}" presName="spacer" presStyleCnt="0"/>
      <dgm:spPr/>
    </dgm:pt>
    <dgm:pt modelId="{CCAE2A58-4A15-4D71-910D-324A769E5545}" type="pres">
      <dgm:prSet presAssocID="{5AC49096-2E47-4ECA-8534-A5BFC9E923A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9397275-3339-4883-AE30-28DC9D740276}" srcId="{934D17E7-8C5E-418A-8F32-26F724039ABB}" destId="{5AC49096-2E47-4ECA-8534-A5BFC9E923AD}" srcOrd="4" destOrd="0" parTransId="{0D0E8F0D-8B1A-4C01-AD4B-F7A2B1BD5470}" sibTransId="{7E1B905D-069C-4CA8-8BAB-788FE8CCB6D9}"/>
    <dgm:cxn modelId="{11718C3C-5E01-442F-BD01-A9CA0A76E719}" type="presOf" srcId="{E113E8E2-C39A-4059-9BF1-FD38421EC82E}" destId="{09C8F8E1-F9F6-44F4-B309-0D30E26F43AC}" srcOrd="0" destOrd="0" presId="urn:microsoft.com/office/officeart/2005/8/layout/vList2"/>
    <dgm:cxn modelId="{D32219EC-6F04-477A-925B-01BAE214085B}" srcId="{934D17E7-8C5E-418A-8F32-26F724039ABB}" destId="{D33E0F8D-43FB-4F10-811C-388FCEDF2B7D}" srcOrd="3" destOrd="0" parTransId="{C6FBCEDC-06CF-4912-8176-1E617905B50A}" sibTransId="{CD1C792D-C8D5-4758-8349-6312F6DBEC59}"/>
    <dgm:cxn modelId="{1CA60A6B-8A9D-484D-BA05-9397A278E04D}" type="presOf" srcId="{934D17E7-8C5E-418A-8F32-26F724039ABB}" destId="{ED753E8E-4358-47F7-9EB2-5C9DA00D642C}" srcOrd="0" destOrd="0" presId="urn:microsoft.com/office/officeart/2005/8/layout/vList2"/>
    <dgm:cxn modelId="{EB888296-D80B-4C69-991F-B3150EE8A9A6}" type="presOf" srcId="{5AC49096-2E47-4ECA-8534-A5BFC9E923AD}" destId="{CCAE2A58-4A15-4D71-910D-324A769E5545}" srcOrd="0" destOrd="0" presId="urn:microsoft.com/office/officeart/2005/8/layout/vList2"/>
    <dgm:cxn modelId="{A71F81A2-8EAE-4801-BF74-B15574E34F5B}" type="presOf" srcId="{D33E0F8D-43FB-4F10-811C-388FCEDF2B7D}" destId="{2CCBB9C3-C14B-4C37-A8C3-44053A71FCE4}" srcOrd="0" destOrd="0" presId="urn:microsoft.com/office/officeart/2005/8/layout/vList2"/>
    <dgm:cxn modelId="{552AD20E-4326-41F7-81D2-B3FD67F9248C}" srcId="{934D17E7-8C5E-418A-8F32-26F724039ABB}" destId="{68A1E81D-4A07-4B93-987C-CB056944A92D}" srcOrd="0" destOrd="0" parTransId="{4D816507-676D-4485-BCB5-2746330A7DF6}" sibTransId="{F2516384-B7CF-446D-A8EB-9D56A39F3DB9}"/>
    <dgm:cxn modelId="{6908F9DA-F4B6-4504-BDD2-849D54641EFE}" type="presOf" srcId="{04DCEE87-6BA7-4FC1-8AE5-B8399B301C50}" destId="{7497E1C8-0114-4813-97B3-F4331288908E}" srcOrd="0" destOrd="0" presId="urn:microsoft.com/office/officeart/2005/8/layout/vList2"/>
    <dgm:cxn modelId="{991137B5-D278-4261-8820-E478681DCDB2}" type="presOf" srcId="{68A1E81D-4A07-4B93-987C-CB056944A92D}" destId="{09861AC0-D946-4774-9FDB-FA96EBEE1EA3}" srcOrd="0" destOrd="0" presId="urn:microsoft.com/office/officeart/2005/8/layout/vList2"/>
    <dgm:cxn modelId="{72AB8439-D65B-4565-8076-78233AB631EE}" srcId="{934D17E7-8C5E-418A-8F32-26F724039ABB}" destId="{04DCEE87-6BA7-4FC1-8AE5-B8399B301C50}" srcOrd="2" destOrd="0" parTransId="{032FE858-714B-44CA-B3D3-979B30526801}" sibTransId="{9228262D-0367-41D0-97B0-DAEB70D27EF5}"/>
    <dgm:cxn modelId="{FC43F27A-A871-47BC-8F88-F8C2FC3924CF}" srcId="{934D17E7-8C5E-418A-8F32-26F724039ABB}" destId="{E113E8E2-C39A-4059-9BF1-FD38421EC82E}" srcOrd="1" destOrd="0" parTransId="{57B86E16-8634-47B3-A27D-6E8E306D1E3A}" sibTransId="{D618E3DE-8F6F-480C-A8B2-0564BF7060AD}"/>
    <dgm:cxn modelId="{393AC7BE-30D3-4513-AF91-E490C2AE95C7}" type="presParOf" srcId="{ED753E8E-4358-47F7-9EB2-5C9DA00D642C}" destId="{09861AC0-D946-4774-9FDB-FA96EBEE1EA3}" srcOrd="0" destOrd="0" presId="urn:microsoft.com/office/officeart/2005/8/layout/vList2"/>
    <dgm:cxn modelId="{7E284481-CA4B-486E-B3E2-1BF025D52436}" type="presParOf" srcId="{ED753E8E-4358-47F7-9EB2-5C9DA00D642C}" destId="{F1A1AEC9-BDB0-4869-A44E-24777FD57ABE}" srcOrd="1" destOrd="0" presId="urn:microsoft.com/office/officeart/2005/8/layout/vList2"/>
    <dgm:cxn modelId="{E24EEF33-BE4F-4B7E-A4CC-9989C7144EDF}" type="presParOf" srcId="{ED753E8E-4358-47F7-9EB2-5C9DA00D642C}" destId="{09C8F8E1-F9F6-44F4-B309-0D30E26F43AC}" srcOrd="2" destOrd="0" presId="urn:microsoft.com/office/officeart/2005/8/layout/vList2"/>
    <dgm:cxn modelId="{043787C1-2613-4899-AC3C-503572C21026}" type="presParOf" srcId="{ED753E8E-4358-47F7-9EB2-5C9DA00D642C}" destId="{A1CD9D1A-84AE-4636-8B41-742EB967CF29}" srcOrd="3" destOrd="0" presId="urn:microsoft.com/office/officeart/2005/8/layout/vList2"/>
    <dgm:cxn modelId="{1FF753FB-83DC-48D7-A193-EE80BBD68513}" type="presParOf" srcId="{ED753E8E-4358-47F7-9EB2-5C9DA00D642C}" destId="{7497E1C8-0114-4813-97B3-F4331288908E}" srcOrd="4" destOrd="0" presId="urn:microsoft.com/office/officeart/2005/8/layout/vList2"/>
    <dgm:cxn modelId="{F77A7530-467F-4AE4-9DC5-2CB8A0810CAA}" type="presParOf" srcId="{ED753E8E-4358-47F7-9EB2-5C9DA00D642C}" destId="{6986786B-C0F0-450B-BEA9-FB7B63D36F53}" srcOrd="5" destOrd="0" presId="urn:microsoft.com/office/officeart/2005/8/layout/vList2"/>
    <dgm:cxn modelId="{BFAA5435-1EE6-4630-B771-F9E901DEF3F0}" type="presParOf" srcId="{ED753E8E-4358-47F7-9EB2-5C9DA00D642C}" destId="{2CCBB9C3-C14B-4C37-A8C3-44053A71FCE4}" srcOrd="6" destOrd="0" presId="urn:microsoft.com/office/officeart/2005/8/layout/vList2"/>
    <dgm:cxn modelId="{E44567BE-E360-46DF-8CB0-F7E35805BA42}" type="presParOf" srcId="{ED753E8E-4358-47F7-9EB2-5C9DA00D642C}" destId="{5F102FCD-B12D-40E7-B595-1D4B47A0C157}" srcOrd="7" destOrd="0" presId="urn:microsoft.com/office/officeart/2005/8/layout/vList2"/>
    <dgm:cxn modelId="{E252B1F5-C261-4D8D-9785-9D4262474043}" type="presParOf" srcId="{ED753E8E-4358-47F7-9EB2-5C9DA00D642C}" destId="{CCAE2A58-4A15-4D71-910D-324A769E554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0F1940-431E-46F5-BE39-5C9D39AD26CD}">
      <dsp:nvSpPr>
        <dsp:cNvPr id="0" name=""/>
        <dsp:cNvSpPr/>
      </dsp:nvSpPr>
      <dsp:spPr>
        <a:xfrm rot="5400000">
          <a:off x="1082051" y="410916"/>
          <a:ext cx="3246007" cy="540128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1B6DDF0-C2A1-4958-A9D7-E5C9E810D5D2}">
      <dsp:nvSpPr>
        <dsp:cNvPr id="0" name=""/>
        <dsp:cNvSpPr/>
      </dsp:nvSpPr>
      <dsp:spPr>
        <a:xfrm>
          <a:off x="540212" y="2024736"/>
          <a:ext cx="4876308" cy="427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4400" b="1" kern="1200" dirty="0">
              <a:latin typeface="Arial" panose="020B0604020202020204" pitchFamily="34" charset="0"/>
              <a:cs typeface="Arial" panose="020B0604020202020204" pitchFamily="34" charset="0"/>
            </a:rPr>
            <a:t>NEUMONÍA</a:t>
          </a:r>
          <a:endParaRPr lang="es-ES" sz="4400" kern="1200" dirty="0"/>
        </a:p>
      </dsp:txBody>
      <dsp:txXfrm>
        <a:off x="540212" y="2024736"/>
        <a:ext cx="4876308" cy="4274370"/>
      </dsp:txXfrm>
    </dsp:sp>
    <dsp:sp modelId="{79A81C95-E29A-44AD-80F8-640C51AB1C79}">
      <dsp:nvSpPr>
        <dsp:cNvPr id="0" name=""/>
        <dsp:cNvSpPr/>
      </dsp:nvSpPr>
      <dsp:spPr>
        <a:xfrm>
          <a:off x="4496462" y="13268"/>
          <a:ext cx="920058" cy="920058"/>
        </a:xfrm>
        <a:prstGeom prst="triangle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2D3E7AA-B5FD-4268-B04F-F4E8DCCB018B}">
      <dsp:nvSpPr>
        <dsp:cNvPr id="0" name=""/>
        <dsp:cNvSpPr/>
      </dsp:nvSpPr>
      <dsp:spPr>
        <a:xfrm rot="5400000">
          <a:off x="7051605" y="-1066255"/>
          <a:ext cx="3246007" cy="540128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C7C78E6-7319-49FF-B8B9-EEFB16926776}">
      <dsp:nvSpPr>
        <dsp:cNvPr id="0" name=""/>
        <dsp:cNvSpPr/>
      </dsp:nvSpPr>
      <dsp:spPr>
        <a:xfrm>
          <a:off x="6509766" y="547564"/>
          <a:ext cx="4876308" cy="427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>
              <a:latin typeface="Arial" panose="020B0604020202020204" pitchFamily="34" charset="0"/>
              <a:cs typeface="Arial" panose="020B0604020202020204" pitchFamily="34" charset="0"/>
            </a:rPr>
            <a:t>Proceso  infeccioso e inflamatorio del tracto respiratorio  inferior con  compromiso parenquimatoso del pulmón; asociado a: fiebre, síntomas respiratorios </a:t>
          </a:r>
          <a:r>
            <a:rPr lang="es-CO" sz="2000" b="1" kern="1200" dirty="0"/>
            <a:t>(taquipnea),</a:t>
          </a:r>
          <a:r>
            <a:rPr lang="es-CO" sz="2000" kern="1200" dirty="0">
              <a:latin typeface="Arial" panose="020B0604020202020204" pitchFamily="34" charset="0"/>
              <a:cs typeface="Arial" panose="020B0604020202020204" pitchFamily="34" charset="0"/>
            </a:rPr>
            <a:t> asociado a hallazgos radiológicos (opacidades).</a:t>
          </a:r>
          <a:endParaRPr lang="es-ES" sz="2000" kern="1200" dirty="0"/>
        </a:p>
      </dsp:txBody>
      <dsp:txXfrm>
        <a:off x="6509766" y="547564"/>
        <a:ext cx="4876308" cy="4274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4CA3B-090C-4115-A118-E7F91F0EBFDA}">
      <dsp:nvSpPr>
        <dsp:cNvPr id="0" name=""/>
        <dsp:cNvSpPr/>
      </dsp:nvSpPr>
      <dsp:spPr>
        <a:xfrm rot="16200000">
          <a:off x="-1487739" y="2310845"/>
          <a:ext cx="3631145" cy="520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9408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0" kern="1200" dirty="0">
              <a:latin typeface="+mn-lt"/>
              <a:ea typeface="+mn-ea"/>
              <a:cs typeface="Arial" panose="020B0604020202020204" pitchFamily="34" charset="0"/>
            </a:rPr>
            <a:t>Incidencia mundial</a:t>
          </a:r>
        </a:p>
      </dsp:txBody>
      <dsp:txXfrm>
        <a:off x="-1487739" y="2310845"/>
        <a:ext cx="3631145" cy="520903"/>
      </dsp:txXfrm>
    </dsp:sp>
    <dsp:sp modelId="{DB3B9A23-B69E-4034-A054-8831E008FD63}">
      <dsp:nvSpPr>
        <dsp:cNvPr id="0" name=""/>
        <dsp:cNvSpPr/>
      </dsp:nvSpPr>
      <dsp:spPr>
        <a:xfrm>
          <a:off x="588284" y="755724"/>
          <a:ext cx="2594652" cy="363114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45940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400" b="0" kern="1200" dirty="0">
              <a:latin typeface="+mn-lt"/>
              <a:ea typeface="+mn-ea"/>
              <a:cs typeface="Arial" panose="020B0604020202020204" pitchFamily="34" charset="0"/>
            </a:rPr>
            <a:t>En menores de 5 años: 150 millones de  casos por año</a:t>
          </a:r>
        </a:p>
      </dsp:txBody>
      <dsp:txXfrm>
        <a:off x="588284" y="755724"/>
        <a:ext cx="2594652" cy="3631145"/>
      </dsp:txXfrm>
    </dsp:sp>
    <dsp:sp modelId="{83207934-19E6-4829-A064-6175BB988ECE}">
      <dsp:nvSpPr>
        <dsp:cNvPr id="0" name=""/>
        <dsp:cNvSpPr/>
      </dsp:nvSpPr>
      <dsp:spPr>
        <a:xfrm>
          <a:off x="294698" y="268445"/>
          <a:ext cx="587172" cy="64118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75000" r="-7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9AEE65B-2638-4708-8388-326465927848}">
      <dsp:nvSpPr>
        <dsp:cNvPr id="0" name=""/>
        <dsp:cNvSpPr/>
      </dsp:nvSpPr>
      <dsp:spPr>
        <a:xfrm rot="16200000">
          <a:off x="2313539" y="2310845"/>
          <a:ext cx="3631145" cy="520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9408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0" kern="1200">
              <a:latin typeface="+mn-lt"/>
              <a:ea typeface="+mn-ea"/>
              <a:cs typeface="Arial" panose="020B0604020202020204" pitchFamily="34" charset="0"/>
            </a:rPr>
            <a:t>Muertes</a:t>
          </a:r>
          <a:endParaRPr lang="es-CO" sz="2400" b="0" kern="1200" dirty="0">
            <a:latin typeface="+mn-lt"/>
            <a:ea typeface="+mn-ea"/>
            <a:cs typeface="Arial" panose="020B0604020202020204" pitchFamily="34" charset="0"/>
          </a:endParaRPr>
        </a:p>
      </dsp:txBody>
      <dsp:txXfrm>
        <a:off x="2313539" y="2310845"/>
        <a:ext cx="3631145" cy="520903"/>
      </dsp:txXfrm>
    </dsp:sp>
    <dsp:sp modelId="{5FD40D0D-8BFE-4E49-A56F-A2718FA26262}">
      <dsp:nvSpPr>
        <dsp:cNvPr id="0" name=""/>
        <dsp:cNvSpPr/>
      </dsp:nvSpPr>
      <dsp:spPr>
        <a:xfrm>
          <a:off x="4389564" y="755724"/>
          <a:ext cx="2594652" cy="3631145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45940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0" i="0" kern="1200" dirty="0">
              <a:latin typeface="+mn-lt"/>
              <a:ea typeface="+mn-ea"/>
              <a:cs typeface="+mn-cs"/>
            </a:rPr>
            <a:t>La primera causa infecciosa de muerte en menores de 5 años.</a:t>
          </a:r>
          <a:endParaRPr lang="es-CO" sz="2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CO" sz="2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Arial" panose="020B0604020202020204" pitchFamily="34" charset="0"/>
          </a:endParaRPr>
        </a:p>
      </dsp:txBody>
      <dsp:txXfrm>
        <a:off x="4389564" y="755724"/>
        <a:ext cx="2594652" cy="3631145"/>
      </dsp:txXfrm>
    </dsp:sp>
    <dsp:sp modelId="{902B3F52-866E-4A26-BDB5-301410C4E3AF}">
      <dsp:nvSpPr>
        <dsp:cNvPr id="0" name=""/>
        <dsp:cNvSpPr/>
      </dsp:nvSpPr>
      <dsp:spPr>
        <a:xfrm>
          <a:off x="4095978" y="268445"/>
          <a:ext cx="587172" cy="641180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E9E8F7E-862A-4CC6-8F11-935EF34E6A99}">
      <dsp:nvSpPr>
        <dsp:cNvPr id="0" name=""/>
        <dsp:cNvSpPr/>
      </dsp:nvSpPr>
      <dsp:spPr>
        <a:xfrm rot="16200000">
          <a:off x="6114819" y="2310845"/>
          <a:ext cx="3631145" cy="520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9408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0" kern="1200">
              <a:latin typeface="+mn-lt"/>
              <a:ea typeface="+mn-ea"/>
              <a:cs typeface="Arial" panose="020B0604020202020204" pitchFamily="34" charset="0"/>
            </a:rPr>
            <a:t>En países en desarrollo</a:t>
          </a:r>
          <a:endParaRPr lang="es-CO" sz="2400" b="0" kern="1200" dirty="0">
            <a:latin typeface="+mn-lt"/>
            <a:ea typeface="+mn-ea"/>
            <a:cs typeface="Arial" panose="020B0604020202020204" pitchFamily="34" charset="0"/>
          </a:endParaRPr>
        </a:p>
      </dsp:txBody>
      <dsp:txXfrm>
        <a:off x="6114819" y="2310845"/>
        <a:ext cx="3631145" cy="520903"/>
      </dsp:txXfrm>
    </dsp:sp>
    <dsp:sp modelId="{F866CC1B-631A-4AEA-B568-13FA05D325FA}">
      <dsp:nvSpPr>
        <dsp:cNvPr id="0" name=""/>
        <dsp:cNvSpPr/>
      </dsp:nvSpPr>
      <dsp:spPr>
        <a:xfrm>
          <a:off x="8190844" y="755724"/>
          <a:ext cx="2594652" cy="3631145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45940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400" b="0" kern="1200" dirty="0">
              <a:latin typeface="+mn-lt"/>
              <a:ea typeface="+mn-ea"/>
              <a:cs typeface="Arial" panose="020B0604020202020204" pitchFamily="34" charset="0"/>
            </a:rPr>
            <a:t> Variable según grupos de  edad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400" b="0" kern="1200" dirty="0">
              <a:latin typeface="+mn-lt"/>
              <a:ea typeface="+mn-ea"/>
              <a:cs typeface="Arial" panose="020B0604020202020204" pitchFamily="34" charset="0"/>
            </a:rPr>
            <a:t> &gt; en meses más fríos</a:t>
          </a:r>
        </a:p>
      </dsp:txBody>
      <dsp:txXfrm>
        <a:off x="8190844" y="755724"/>
        <a:ext cx="2594652" cy="3631145"/>
      </dsp:txXfrm>
    </dsp:sp>
    <dsp:sp modelId="{E629FA4E-8230-4872-B777-D87E8D4B8FA5}">
      <dsp:nvSpPr>
        <dsp:cNvPr id="0" name=""/>
        <dsp:cNvSpPr/>
      </dsp:nvSpPr>
      <dsp:spPr>
        <a:xfrm>
          <a:off x="7897257" y="268445"/>
          <a:ext cx="587172" cy="64118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32000" r="-32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A748B-1CD6-482D-A04A-D52B47AA9B6B}">
      <dsp:nvSpPr>
        <dsp:cNvPr id="0" name=""/>
        <dsp:cNvSpPr/>
      </dsp:nvSpPr>
      <dsp:spPr>
        <a:xfrm>
          <a:off x="4403491" y="1969401"/>
          <a:ext cx="243748" cy="3054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4983"/>
              </a:lnTo>
              <a:lnTo>
                <a:pt x="243748" y="305498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ACC0B-164C-42C5-A34B-B495962FC3F4}">
      <dsp:nvSpPr>
        <dsp:cNvPr id="0" name=""/>
        <dsp:cNvSpPr/>
      </dsp:nvSpPr>
      <dsp:spPr>
        <a:xfrm>
          <a:off x="4403491" y="1969401"/>
          <a:ext cx="243748" cy="1901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1239"/>
              </a:lnTo>
              <a:lnTo>
                <a:pt x="243748" y="190123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3A471-FC90-47F9-9861-B2B7CC2CCA4A}">
      <dsp:nvSpPr>
        <dsp:cNvPr id="0" name=""/>
        <dsp:cNvSpPr/>
      </dsp:nvSpPr>
      <dsp:spPr>
        <a:xfrm>
          <a:off x="4403491" y="1969401"/>
          <a:ext cx="243748" cy="74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496"/>
              </a:lnTo>
              <a:lnTo>
                <a:pt x="243748" y="7474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EA756-E6D4-4D53-A4C2-D5B41941BE00}">
      <dsp:nvSpPr>
        <dsp:cNvPr id="0" name=""/>
        <dsp:cNvSpPr/>
      </dsp:nvSpPr>
      <dsp:spPr>
        <a:xfrm>
          <a:off x="4070368" y="815657"/>
          <a:ext cx="983119" cy="341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624"/>
              </a:lnTo>
              <a:lnTo>
                <a:pt x="983119" y="170624"/>
              </a:lnTo>
              <a:lnTo>
                <a:pt x="983119" y="34124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61C99-8044-442A-AE7F-3A9F157FA812}">
      <dsp:nvSpPr>
        <dsp:cNvPr id="0" name=""/>
        <dsp:cNvSpPr/>
      </dsp:nvSpPr>
      <dsp:spPr>
        <a:xfrm>
          <a:off x="2437252" y="1969401"/>
          <a:ext cx="243748" cy="1901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1239"/>
              </a:lnTo>
              <a:lnTo>
                <a:pt x="243748" y="190123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1A726-D3FB-41E9-99BB-5F2494B716CE}">
      <dsp:nvSpPr>
        <dsp:cNvPr id="0" name=""/>
        <dsp:cNvSpPr/>
      </dsp:nvSpPr>
      <dsp:spPr>
        <a:xfrm>
          <a:off x="2391532" y="1969401"/>
          <a:ext cx="91440" cy="7550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5060"/>
              </a:lnTo>
              <a:lnTo>
                <a:pt x="97557" y="7550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4625B-A4A5-45B2-A257-092839EC44C7}">
      <dsp:nvSpPr>
        <dsp:cNvPr id="0" name=""/>
        <dsp:cNvSpPr/>
      </dsp:nvSpPr>
      <dsp:spPr>
        <a:xfrm>
          <a:off x="3087248" y="815657"/>
          <a:ext cx="983119" cy="341248"/>
        </a:xfrm>
        <a:custGeom>
          <a:avLst/>
          <a:gdLst/>
          <a:ahLst/>
          <a:cxnLst/>
          <a:rect l="0" t="0" r="0" b="0"/>
          <a:pathLst>
            <a:path>
              <a:moveTo>
                <a:pt x="983119" y="0"/>
              </a:moveTo>
              <a:lnTo>
                <a:pt x="983119" y="170624"/>
              </a:lnTo>
              <a:lnTo>
                <a:pt x="0" y="170624"/>
              </a:lnTo>
              <a:lnTo>
                <a:pt x="0" y="34124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D5845-E2C6-40BE-8F72-75B47ABB3A47}">
      <dsp:nvSpPr>
        <dsp:cNvPr id="0" name=""/>
        <dsp:cNvSpPr/>
      </dsp:nvSpPr>
      <dsp:spPr>
        <a:xfrm>
          <a:off x="2991276" y="3161"/>
          <a:ext cx="2158183" cy="81249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ENFERMEDAD NEUMOCÓCICA</a:t>
          </a:r>
        </a:p>
      </dsp:txBody>
      <dsp:txXfrm>
        <a:off x="2991276" y="3161"/>
        <a:ext cx="2158183" cy="812495"/>
      </dsp:txXfrm>
    </dsp:sp>
    <dsp:sp modelId="{3FB75EF1-8508-4170-93F9-81CDDE404DF9}">
      <dsp:nvSpPr>
        <dsp:cNvPr id="0" name=""/>
        <dsp:cNvSpPr/>
      </dsp:nvSpPr>
      <dsp:spPr>
        <a:xfrm>
          <a:off x="2274753" y="1156905"/>
          <a:ext cx="1624991" cy="81249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INVASIVA</a:t>
          </a:r>
        </a:p>
      </dsp:txBody>
      <dsp:txXfrm>
        <a:off x="2274753" y="1156905"/>
        <a:ext cx="1624991" cy="812495"/>
      </dsp:txXfrm>
    </dsp:sp>
    <dsp:sp modelId="{000C102F-F3ED-4688-AB3D-6DF726AC4565}">
      <dsp:nvSpPr>
        <dsp:cNvPr id="0" name=""/>
        <dsp:cNvSpPr/>
      </dsp:nvSpPr>
      <dsp:spPr>
        <a:xfrm>
          <a:off x="2489089" y="2318213"/>
          <a:ext cx="1624991" cy="8124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MENINGITIS </a:t>
          </a:r>
        </a:p>
      </dsp:txBody>
      <dsp:txXfrm>
        <a:off x="2489089" y="2318213"/>
        <a:ext cx="1624991" cy="812495"/>
      </dsp:txXfrm>
    </dsp:sp>
    <dsp:sp modelId="{A5ED41FB-5866-4625-8D9D-58126ED2235E}">
      <dsp:nvSpPr>
        <dsp:cNvPr id="0" name=""/>
        <dsp:cNvSpPr/>
      </dsp:nvSpPr>
      <dsp:spPr>
        <a:xfrm>
          <a:off x="2681000" y="3464393"/>
          <a:ext cx="1624991" cy="8124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BACTEREMIA</a:t>
          </a:r>
        </a:p>
      </dsp:txBody>
      <dsp:txXfrm>
        <a:off x="2681000" y="3464393"/>
        <a:ext cx="1624991" cy="812495"/>
      </dsp:txXfrm>
    </dsp:sp>
    <dsp:sp modelId="{C9AE85AF-421C-4073-8E38-8C2B0B837242}">
      <dsp:nvSpPr>
        <dsp:cNvPr id="0" name=""/>
        <dsp:cNvSpPr/>
      </dsp:nvSpPr>
      <dsp:spPr>
        <a:xfrm>
          <a:off x="4240992" y="1156905"/>
          <a:ext cx="1624991" cy="81249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NO-INVASIVA </a:t>
          </a:r>
        </a:p>
      </dsp:txBody>
      <dsp:txXfrm>
        <a:off x="4240992" y="1156905"/>
        <a:ext cx="1624991" cy="812495"/>
      </dsp:txXfrm>
    </dsp:sp>
    <dsp:sp modelId="{C550E896-7369-4464-B3F6-485E5657A30E}">
      <dsp:nvSpPr>
        <dsp:cNvPr id="0" name=""/>
        <dsp:cNvSpPr/>
      </dsp:nvSpPr>
      <dsp:spPr>
        <a:xfrm>
          <a:off x="4647240" y="2310649"/>
          <a:ext cx="1624991" cy="8124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NAC</a:t>
          </a:r>
        </a:p>
      </dsp:txBody>
      <dsp:txXfrm>
        <a:off x="4647240" y="2310649"/>
        <a:ext cx="1624991" cy="812495"/>
      </dsp:txXfrm>
    </dsp:sp>
    <dsp:sp modelId="{EACCC66C-534A-43CF-987A-C30161D80376}">
      <dsp:nvSpPr>
        <dsp:cNvPr id="0" name=""/>
        <dsp:cNvSpPr/>
      </dsp:nvSpPr>
      <dsp:spPr>
        <a:xfrm>
          <a:off x="4647240" y="3464393"/>
          <a:ext cx="1624991" cy="8124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SINUSITIS</a:t>
          </a:r>
        </a:p>
      </dsp:txBody>
      <dsp:txXfrm>
        <a:off x="4647240" y="3464393"/>
        <a:ext cx="1624991" cy="812495"/>
      </dsp:txXfrm>
    </dsp:sp>
    <dsp:sp modelId="{7BBA17C8-FCD5-4A55-994E-B4A5686AEB0B}">
      <dsp:nvSpPr>
        <dsp:cNvPr id="0" name=""/>
        <dsp:cNvSpPr/>
      </dsp:nvSpPr>
      <dsp:spPr>
        <a:xfrm>
          <a:off x="4647240" y="4618137"/>
          <a:ext cx="1624991" cy="8124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/>
            <a:t>OTITIS MEDIA AGUDA</a:t>
          </a:r>
          <a:endParaRPr lang="es-ES" sz="2000" kern="1200" dirty="0"/>
        </a:p>
      </dsp:txBody>
      <dsp:txXfrm>
        <a:off x="4647240" y="4618137"/>
        <a:ext cx="1624991" cy="8124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8641A-67DE-4D7D-A218-0F416E0BA1E1}">
      <dsp:nvSpPr>
        <dsp:cNvPr id="0" name=""/>
        <dsp:cNvSpPr/>
      </dsp:nvSpPr>
      <dsp:spPr>
        <a:xfrm rot="16200000">
          <a:off x="-1560603" y="2506950"/>
          <a:ext cx="3780793" cy="521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9523" bIns="0" numCol="1" spcCol="1270" anchor="t" anchorCtr="0">
          <a:noAutofit/>
        </a:bodyPr>
        <a:lstStyle/>
        <a:p>
          <a:pPr lvl="0" algn="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/>
            <a:t>AUSCULTACIÓN PULMONAR</a:t>
          </a:r>
        </a:p>
      </dsp:txBody>
      <dsp:txXfrm>
        <a:off x="-1560603" y="2506950"/>
        <a:ext cx="3780793" cy="521033"/>
      </dsp:txXfrm>
    </dsp:sp>
    <dsp:sp modelId="{A39E1161-C2F6-4595-947A-30812415FF83}">
      <dsp:nvSpPr>
        <dsp:cNvPr id="0" name=""/>
        <dsp:cNvSpPr/>
      </dsp:nvSpPr>
      <dsp:spPr>
        <a:xfrm>
          <a:off x="590310" y="877071"/>
          <a:ext cx="2595300" cy="378079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59523" rIns="128016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kern="1200" dirty="0"/>
            <a:t>Disminución del murmullo vesicular, estertores no modificables, soplo tubárico, matidez a la percusión, incremento del frémito</a:t>
          </a:r>
        </a:p>
      </dsp:txBody>
      <dsp:txXfrm>
        <a:off x="590310" y="877071"/>
        <a:ext cx="2595300" cy="3780793"/>
      </dsp:txXfrm>
    </dsp:sp>
    <dsp:sp modelId="{50264200-8E59-4629-B4DA-303510E2EBF0}">
      <dsp:nvSpPr>
        <dsp:cNvPr id="0" name=""/>
        <dsp:cNvSpPr/>
      </dsp:nvSpPr>
      <dsp:spPr>
        <a:xfrm>
          <a:off x="69276" y="189306"/>
          <a:ext cx="1042067" cy="104206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39000" r="-39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E35A8F-CEAD-417F-9201-9F8CC4BCE788}">
      <dsp:nvSpPr>
        <dsp:cNvPr id="0" name=""/>
        <dsp:cNvSpPr/>
      </dsp:nvSpPr>
      <dsp:spPr>
        <a:xfrm rot="16200000">
          <a:off x="2239471" y="2506950"/>
          <a:ext cx="3780793" cy="521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9523" bIns="0" numCol="1" spcCol="1270" anchor="t" anchorCtr="0">
          <a:noAutofit/>
        </a:bodyPr>
        <a:lstStyle/>
        <a:p>
          <a:pPr lvl="0" algn="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/>
            <a:t>APARIENCIA GENERAL</a:t>
          </a:r>
        </a:p>
      </dsp:txBody>
      <dsp:txXfrm>
        <a:off x="2239471" y="2506950"/>
        <a:ext cx="3780793" cy="521033"/>
      </dsp:txXfrm>
    </dsp:sp>
    <dsp:sp modelId="{A8EFC391-FD2E-49EA-BED9-C72A8CD7BE98}">
      <dsp:nvSpPr>
        <dsp:cNvPr id="0" name=""/>
        <dsp:cNvSpPr/>
      </dsp:nvSpPr>
      <dsp:spPr>
        <a:xfrm>
          <a:off x="4390384" y="877071"/>
          <a:ext cx="2595300" cy="3780793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59523" rIns="128016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kern="1200" dirty="0"/>
            <a:t>Cianosis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kern="1200" dirty="0"/>
            <a:t>Posición antálgica secundaria a dolor torácico anuncia compromiso pleural </a:t>
          </a:r>
        </a:p>
      </dsp:txBody>
      <dsp:txXfrm>
        <a:off x="4390384" y="877071"/>
        <a:ext cx="2595300" cy="3780793"/>
      </dsp:txXfrm>
    </dsp:sp>
    <dsp:sp modelId="{B58B36ED-09F6-4033-9056-8EF217DEF7C1}">
      <dsp:nvSpPr>
        <dsp:cNvPr id="0" name=""/>
        <dsp:cNvSpPr/>
      </dsp:nvSpPr>
      <dsp:spPr>
        <a:xfrm>
          <a:off x="3869350" y="189306"/>
          <a:ext cx="1042067" cy="1042067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962CBC5-9E7D-4519-89D4-532745C9C0EB}">
      <dsp:nvSpPr>
        <dsp:cNvPr id="0" name=""/>
        <dsp:cNvSpPr/>
      </dsp:nvSpPr>
      <dsp:spPr>
        <a:xfrm rot="16200000">
          <a:off x="6039545" y="2506950"/>
          <a:ext cx="3780793" cy="521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9523" bIns="0" numCol="1" spcCol="1270" anchor="t" anchorCtr="0">
          <a:noAutofit/>
        </a:bodyPr>
        <a:lstStyle/>
        <a:p>
          <a:pPr lvl="0" algn="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/>
            <a:t>APARIENCIA TÓXICA: SIGNO DE GRAVEDAD</a:t>
          </a:r>
        </a:p>
      </dsp:txBody>
      <dsp:txXfrm>
        <a:off x="6039545" y="2506950"/>
        <a:ext cx="3780793" cy="521033"/>
      </dsp:txXfrm>
    </dsp:sp>
    <dsp:sp modelId="{AF71520A-458E-4E0B-BCF6-A43F43559379}">
      <dsp:nvSpPr>
        <dsp:cNvPr id="0" name=""/>
        <dsp:cNvSpPr/>
      </dsp:nvSpPr>
      <dsp:spPr>
        <a:xfrm>
          <a:off x="8190458" y="877071"/>
          <a:ext cx="2595300" cy="3780793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59523" rIns="128016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kern="1200" dirty="0"/>
            <a:t>Los signos y síntomas son similares en neumonías bacterianas y virales, </a:t>
          </a:r>
          <a:r>
            <a:rPr lang="es-MX" sz="1800" kern="1200" dirty="0"/>
            <a:t>las  sibilancias se asocian más</a:t>
          </a:r>
          <a:r>
            <a:rPr lang="es-CO" sz="1800" kern="1200" dirty="0"/>
            <a:t> a infección viral.</a:t>
          </a:r>
        </a:p>
      </dsp:txBody>
      <dsp:txXfrm>
        <a:off x="8190458" y="877071"/>
        <a:ext cx="2595300" cy="3780793"/>
      </dsp:txXfrm>
    </dsp:sp>
    <dsp:sp modelId="{348D3073-855E-4231-9E59-73A6B6A3002D}">
      <dsp:nvSpPr>
        <dsp:cNvPr id="0" name=""/>
        <dsp:cNvSpPr/>
      </dsp:nvSpPr>
      <dsp:spPr>
        <a:xfrm>
          <a:off x="7669425" y="189306"/>
          <a:ext cx="1042067" cy="1042067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52000" r="-52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9C27B4-D843-4875-996F-9FE9EA3398F9}">
      <dsp:nvSpPr>
        <dsp:cNvPr id="0" name=""/>
        <dsp:cNvSpPr/>
      </dsp:nvSpPr>
      <dsp:spPr>
        <a:xfrm>
          <a:off x="4986206" y="608857"/>
          <a:ext cx="2753276" cy="841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107"/>
              </a:lnTo>
              <a:lnTo>
                <a:pt x="2753276" y="422107"/>
              </a:lnTo>
              <a:lnTo>
                <a:pt x="2753276" y="84116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0F1F14-8BC9-4355-A6F9-0CAA12D435FF}">
      <dsp:nvSpPr>
        <dsp:cNvPr id="0" name=""/>
        <dsp:cNvSpPr/>
      </dsp:nvSpPr>
      <dsp:spPr>
        <a:xfrm>
          <a:off x="2910293" y="608857"/>
          <a:ext cx="2075913" cy="841169"/>
        </a:xfrm>
        <a:custGeom>
          <a:avLst/>
          <a:gdLst/>
          <a:ahLst/>
          <a:cxnLst/>
          <a:rect l="0" t="0" r="0" b="0"/>
          <a:pathLst>
            <a:path>
              <a:moveTo>
                <a:pt x="2075913" y="0"/>
              </a:moveTo>
              <a:lnTo>
                <a:pt x="2075913" y="422107"/>
              </a:lnTo>
              <a:lnTo>
                <a:pt x="0" y="422107"/>
              </a:lnTo>
              <a:lnTo>
                <a:pt x="0" y="84116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7A8C12-83C7-434C-879E-1F835A33DD8F}">
      <dsp:nvSpPr>
        <dsp:cNvPr id="0" name=""/>
        <dsp:cNvSpPr/>
      </dsp:nvSpPr>
      <dsp:spPr>
        <a:xfrm>
          <a:off x="3308182" y="0"/>
          <a:ext cx="3356047" cy="60885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200" b="1" kern="1200" dirty="0">
              <a:latin typeface="Arial" panose="020B0604020202020204" pitchFamily="34" charset="0"/>
              <a:cs typeface="Arial" panose="020B0604020202020204" pitchFamily="34" charset="0"/>
            </a:rPr>
            <a:t>Neumonía</a:t>
          </a:r>
          <a:r>
            <a:rPr lang="es-CO" sz="60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3308182" y="0"/>
        <a:ext cx="3356047" cy="608857"/>
      </dsp:txXfrm>
    </dsp:sp>
    <dsp:sp modelId="{6705889B-2B4C-48D1-9F4B-F2E22BF37A86}">
      <dsp:nvSpPr>
        <dsp:cNvPr id="0" name=""/>
        <dsp:cNvSpPr/>
      </dsp:nvSpPr>
      <dsp:spPr>
        <a:xfrm>
          <a:off x="914760" y="1450026"/>
          <a:ext cx="3991065" cy="313933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latin typeface="Arial" panose="020B0604020202020204" pitchFamily="34" charset="0"/>
              <a:cs typeface="Arial" panose="020B0604020202020204" pitchFamily="34" charset="0"/>
            </a:rPr>
            <a:t>Viral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Aparición gradual.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Fiebre de bajo grado o ausente.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Afectación de vías respiratorias altas.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Sibilancias  a la auscultación, hallazgos bilaterales.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Presencia de </a:t>
          </a:r>
          <a:r>
            <a:rPr lang="es-CO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rash</a:t>
          </a: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Opacidades intersticiales, atrapamiento aéreo.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 </a:t>
          </a:r>
        </a:p>
      </dsp:txBody>
      <dsp:txXfrm>
        <a:off x="914760" y="1450026"/>
        <a:ext cx="3991065" cy="3139332"/>
      </dsp:txXfrm>
    </dsp:sp>
    <dsp:sp modelId="{B2107FEA-343E-4F63-9931-86C8295E39EB}">
      <dsp:nvSpPr>
        <dsp:cNvPr id="0" name=""/>
        <dsp:cNvSpPr/>
      </dsp:nvSpPr>
      <dsp:spPr>
        <a:xfrm>
          <a:off x="5743949" y="1450026"/>
          <a:ext cx="3991065" cy="313933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latin typeface="Arial" panose="020B0604020202020204" pitchFamily="34" charset="0"/>
              <a:cs typeface="Arial" panose="020B0604020202020204" pitchFamily="34" charset="0"/>
            </a:rPr>
            <a:t>Bacteriana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Aparición súbita.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Aspecto toxico.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SDR leve-moderado.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Fiebre alta.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Dolor abdominal.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Signos de consolidación con estertores crepitantes o soplo tubárico.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" panose="020B0604020202020204" pitchFamily="34" charset="0"/>
              <a:cs typeface="Arial" panose="020B0604020202020204" pitchFamily="34" charset="0"/>
            </a:rPr>
            <a:t>- Opacidades alveolares (focales o multilobares).</a:t>
          </a:r>
        </a:p>
      </dsp:txBody>
      <dsp:txXfrm>
        <a:off x="5743949" y="1450026"/>
        <a:ext cx="3991065" cy="31393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7A852-23D1-41AF-8273-7E96CB113FDD}">
      <dsp:nvSpPr>
        <dsp:cNvPr id="0" name=""/>
        <dsp:cNvSpPr/>
      </dsp:nvSpPr>
      <dsp:spPr>
        <a:xfrm>
          <a:off x="51" y="346707"/>
          <a:ext cx="4891705" cy="6336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RECOMENDACION</a:t>
          </a:r>
        </a:p>
      </dsp:txBody>
      <dsp:txXfrm>
        <a:off x="51" y="346707"/>
        <a:ext cx="4891705" cy="633600"/>
      </dsp:txXfrm>
    </dsp:sp>
    <dsp:sp modelId="{5DE95B55-D231-44E8-9971-5D8A38773E1C}">
      <dsp:nvSpPr>
        <dsp:cNvPr id="0" name=""/>
        <dsp:cNvSpPr/>
      </dsp:nvSpPr>
      <dsp:spPr>
        <a:xfrm>
          <a:off x="51" y="980307"/>
          <a:ext cx="4891705" cy="259676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altLang="es-CO" sz="2200" kern="1200" dirty="0"/>
            <a:t>Se recomienda la </a:t>
          </a:r>
          <a:r>
            <a:rPr lang="es-CO" altLang="es-CO" sz="2200" b="1" u="sng" kern="1200" dirty="0"/>
            <a:t>AMOXICILINA</a:t>
          </a:r>
          <a:r>
            <a:rPr lang="es-CO" altLang="es-CO" sz="2200" kern="1200" dirty="0"/>
            <a:t> oral en dosis de </a:t>
          </a:r>
          <a:r>
            <a:rPr lang="es-CO" altLang="es-CO" sz="2200" u="sng" kern="1200" dirty="0"/>
            <a:t>90 mg/kg/día cada 12 horas  </a:t>
          </a:r>
          <a:r>
            <a:rPr lang="es-CO" altLang="es-CO" sz="2200" kern="1200" dirty="0"/>
            <a:t>durante 7 días en todo menor de 5 años atendido ambulatoriamente con diagnóstico de neumonía.</a:t>
          </a:r>
          <a:endParaRPr lang="es-E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/>
            <a:t>Calidad de la recomendación FUERTE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/>
            <a:t>Calidad de la evidencia ALTA</a:t>
          </a:r>
        </a:p>
      </dsp:txBody>
      <dsp:txXfrm>
        <a:off x="51" y="980307"/>
        <a:ext cx="4891705" cy="2596769"/>
      </dsp:txXfrm>
    </dsp:sp>
    <dsp:sp modelId="{37D35C53-AB63-4B15-99DD-D7BBA737D627}">
      <dsp:nvSpPr>
        <dsp:cNvPr id="0" name=""/>
        <dsp:cNvSpPr/>
      </dsp:nvSpPr>
      <dsp:spPr>
        <a:xfrm>
          <a:off x="5576595" y="346707"/>
          <a:ext cx="4891705" cy="633600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RECOMENDACION</a:t>
          </a:r>
        </a:p>
      </dsp:txBody>
      <dsp:txXfrm>
        <a:off x="5576595" y="346707"/>
        <a:ext cx="4891705" cy="633600"/>
      </dsp:txXfrm>
    </dsp:sp>
    <dsp:sp modelId="{DF84610D-79B6-4340-9AF1-1035480E0CAE}">
      <dsp:nvSpPr>
        <dsp:cNvPr id="0" name=""/>
        <dsp:cNvSpPr/>
      </dsp:nvSpPr>
      <dsp:spPr>
        <a:xfrm>
          <a:off x="5576595" y="980307"/>
          <a:ext cx="4891705" cy="2596769"/>
        </a:xfrm>
        <a:prstGeom prst="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altLang="es-CO" sz="2200" kern="1200" dirty="0"/>
            <a:t>Se recomienda la </a:t>
          </a:r>
          <a:r>
            <a:rPr lang="es-CO" altLang="es-CO" sz="2200" b="1" u="sng" kern="1200" dirty="0"/>
            <a:t>PENICILINA CRISTALINA</a:t>
          </a:r>
          <a:r>
            <a:rPr lang="es-CO" altLang="es-CO" sz="2200" u="sng" kern="1200" dirty="0"/>
            <a:t>, a dosis de 250.000 UI/kg/día</a:t>
          </a:r>
          <a:r>
            <a:rPr lang="es-CO" altLang="es-CO" sz="2200" kern="1200" dirty="0"/>
            <a:t>, repartida en 6 dosis durante 7 días, usar en todo menor con diagnóstico de neumonía grave.</a:t>
          </a:r>
          <a:endParaRPr lang="es-E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/>
            <a:t>Calidad de la recomendación FUERTE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200" kern="1200" dirty="0"/>
            <a:t>Calidad de la evidencia ALTA</a:t>
          </a:r>
        </a:p>
      </dsp:txBody>
      <dsp:txXfrm>
        <a:off x="5576595" y="980307"/>
        <a:ext cx="4891705" cy="25967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180A7-5A8D-4046-A0EF-7EB48DF69492}">
      <dsp:nvSpPr>
        <dsp:cNvPr id="0" name=""/>
        <dsp:cNvSpPr/>
      </dsp:nvSpPr>
      <dsp:spPr>
        <a:xfrm>
          <a:off x="0" y="697403"/>
          <a:ext cx="10716452" cy="62361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 dirty="0"/>
            <a:t>Mantener la alimentación libre y a demanda SI el paciente esta estable</a:t>
          </a:r>
        </a:p>
      </dsp:txBody>
      <dsp:txXfrm>
        <a:off x="30442" y="727845"/>
        <a:ext cx="10655568" cy="562726"/>
      </dsp:txXfrm>
    </dsp:sp>
    <dsp:sp modelId="{A9FC95D8-884B-4558-AD8C-59EC56BB8E0B}">
      <dsp:nvSpPr>
        <dsp:cNvPr id="0" name=""/>
        <dsp:cNvSpPr/>
      </dsp:nvSpPr>
      <dsp:spPr>
        <a:xfrm>
          <a:off x="0" y="1395893"/>
          <a:ext cx="10716452" cy="623610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/>
            <a:t>Permeabilizar la via aérea: Lavados con suero fisiológico</a:t>
          </a:r>
        </a:p>
      </dsp:txBody>
      <dsp:txXfrm>
        <a:off x="30442" y="1426335"/>
        <a:ext cx="10655568" cy="562726"/>
      </dsp:txXfrm>
    </dsp:sp>
    <dsp:sp modelId="{F96491C5-6A74-4F19-9365-27A9B2056890}">
      <dsp:nvSpPr>
        <dsp:cNvPr id="0" name=""/>
        <dsp:cNvSpPr/>
      </dsp:nvSpPr>
      <dsp:spPr>
        <a:xfrm>
          <a:off x="0" y="2094383"/>
          <a:ext cx="10716452" cy="62361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 dirty="0"/>
            <a:t>Si la temperatura es &gt; 38.C administrar acetaminofén.</a:t>
          </a:r>
        </a:p>
      </dsp:txBody>
      <dsp:txXfrm>
        <a:off x="30442" y="2124825"/>
        <a:ext cx="10655568" cy="562726"/>
      </dsp:txXfrm>
    </dsp:sp>
    <dsp:sp modelId="{5BD474A4-C474-4997-9684-A4E95F06957C}">
      <dsp:nvSpPr>
        <dsp:cNvPr id="0" name=""/>
        <dsp:cNvSpPr/>
      </dsp:nvSpPr>
      <dsp:spPr>
        <a:xfrm>
          <a:off x="0" y="2792873"/>
          <a:ext cx="10716452" cy="623610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/>
            <a:t>Oxigenoterapia:  SO2 &gt; 90%.</a:t>
          </a:r>
        </a:p>
      </dsp:txBody>
      <dsp:txXfrm>
        <a:off x="30442" y="2823315"/>
        <a:ext cx="10655568" cy="562726"/>
      </dsp:txXfrm>
    </dsp:sp>
    <dsp:sp modelId="{68B11620-62CF-402F-94A3-BCC111F7771B}">
      <dsp:nvSpPr>
        <dsp:cNvPr id="0" name=""/>
        <dsp:cNvSpPr/>
      </dsp:nvSpPr>
      <dsp:spPr>
        <a:xfrm>
          <a:off x="0" y="3491363"/>
          <a:ext cx="10716452" cy="62361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/>
            <a:t>Los antitusivos, expectorantes, mucolíticos, sedantes están contraindicados</a:t>
          </a:r>
        </a:p>
      </dsp:txBody>
      <dsp:txXfrm>
        <a:off x="30442" y="3521805"/>
        <a:ext cx="10655568" cy="5627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61AC0-D946-4774-9FDB-FA96EBEE1EA3}">
      <dsp:nvSpPr>
        <dsp:cNvPr id="0" name=""/>
        <dsp:cNvSpPr/>
      </dsp:nvSpPr>
      <dsp:spPr>
        <a:xfrm>
          <a:off x="0" y="40976"/>
          <a:ext cx="8705455" cy="95340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err="1"/>
            <a:t>Antibioticoterapia</a:t>
          </a:r>
          <a:r>
            <a:rPr lang="es-CO" sz="2400" kern="1200" dirty="0"/>
            <a:t> por 5 a 7 días.</a:t>
          </a:r>
        </a:p>
      </dsp:txBody>
      <dsp:txXfrm>
        <a:off x="46541" y="87517"/>
        <a:ext cx="8612373" cy="860321"/>
      </dsp:txXfrm>
    </dsp:sp>
    <dsp:sp modelId="{09C8F8E1-F9F6-44F4-B309-0D30E26F43AC}">
      <dsp:nvSpPr>
        <dsp:cNvPr id="0" name=""/>
        <dsp:cNvSpPr/>
      </dsp:nvSpPr>
      <dsp:spPr>
        <a:xfrm>
          <a:off x="0" y="1063500"/>
          <a:ext cx="8705455" cy="953403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/>
            <a:t>Todo tratamiento  ambulatorio debe ser controlado a las 48- 72 horas o antes si aparecen signos de alarma. </a:t>
          </a:r>
        </a:p>
      </dsp:txBody>
      <dsp:txXfrm>
        <a:off x="46541" y="1110041"/>
        <a:ext cx="8612373" cy="860321"/>
      </dsp:txXfrm>
    </dsp:sp>
    <dsp:sp modelId="{7497E1C8-0114-4813-97B3-F4331288908E}">
      <dsp:nvSpPr>
        <dsp:cNvPr id="0" name=""/>
        <dsp:cNvSpPr/>
      </dsp:nvSpPr>
      <dsp:spPr>
        <a:xfrm>
          <a:off x="0" y="2086024"/>
          <a:ext cx="8705455" cy="953403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/>
            <a:t>Fiebre por más de 3 días: replantear el diagnóstico. </a:t>
          </a:r>
        </a:p>
      </dsp:txBody>
      <dsp:txXfrm>
        <a:off x="46541" y="2132565"/>
        <a:ext cx="8612373" cy="860321"/>
      </dsp:txXfrm>
    </dsp:sp>
    <dsp:sp modelId="{2CCBB9C3-C14B-4C37-A8C3-44053A71FCE4}">
      <dsp:nvSpPr>
        <dsp:cNvPr id="0" name=""/>
        <dsp:cNvSpPr/>
      </dsp:nvSpPr>
      <dsp:spPr>
        <a:xfrm>
          <a:off x="0" y="3129004"/>
          <a:ext cx="8705455" cy="953403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/>
            <a:t>Si la evolución es favorable no controlar reactantes de fase aguda. </a:t>
          </a:r>
        </a:p>
      </dsp:txBody>
      <dsp:txXfrm>
        <a:off x="46541" y="3175545"/>
        <a:ext cx="8612373" cy="860321"/>
      </dsp:txXfrm>
    </dsp:sp>
    <dsp:sp modelId="{CCAE2A58-4A15-4D71-910D-324A769E5545}">
      <dsp:nvSpPr>
        <dsp:cNvPr id="0" name=""/>
        <dsp:cNvSpPr/>
      </dsp:nvSpPr>
      <dsp:spPr>
        <a:xfrm>
          <a:off x="0" y="4131071"/>
          <a:ext cx="8705455" cy="953403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/>
            <a:t>No se recomienda repetir </a:t>
          </a:r>
          <a:r>
            <a:rPr lang="es-CO" sz="2400" kern="1200" dirty="0" err="1"/>
            <a:t>Rx</a:t>
          </a:r>
          <a:r>
            <a:rPr lang="es-CO" sz="2400" kern="1200" dirty="0"/>
            <a:t> de tórax en </a:t>
          </a:r>
          <a:r>
            <a:rPr lang="es-CO" sz="2400" kern="1200" dirty="0" err="1"/>
            <a:t>ptes</a:t>
          </a:r>
          <a:r>
            <a:rPr lang="es-CO" sz="2400" kern="1200" dirty="0"/>
            <a:t> sin complicaciones que estén mejorando.</a:t>
          </a:r>
        </a:p>
      </dsp:txBody>
      <dsp:txXfrm>
        <a:off x="46541" y="4177612"/>
        <a:ext cx="8612373" cy="860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03FA9-DD23-4CBC-A77C-74C020510F06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563CA-C5D0-43C2-8BC7-D02D2198C8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502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563CA-C5D0-43C2-8BC7-D02D2198C8B7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023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563CA-C5D0-43C2-8BC7-D02D2198C8B7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39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B26382-EB5D-B61C-5304-BAC33E797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D69F7EA-B2E8-9D46-9BFA-57E2AFEF0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F8ACD35-923A-9E6F-978A-89AF6186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381BDBC-7A13-27AC-73DB-DC8D8DDF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698D30D-F1A0-6DA1-B52B-0E3A39FCD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9C15C12-5474-5070-D333-E5B634AEE4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51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0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1AA029-1775-FE9D-80E6-327D64A1C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BCD2A33-C66E-ADE4-1E71-B43A97BF7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5B57445-A0FB-AD49-F192-F5B2D79D3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824CD84-DC37-C966-B3F5-83344A8E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8A9B24C-C8D5-2EAB-6E72-42DCCEB6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519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056A56-8B5F-7570-59BD-D3DD9B201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FB71F30-B204-F2CB-1FCA-2883F5464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9FD3BFE-DA36-C23C-6765-E314B32D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A83CA9-8ECF-A3A7-7BD9-8145662E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7178FCD-17B7-3DC5-02E0-1BEAEB3E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0742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EC6262-055B-37CE-C120-46BB200F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545561-237B-5D94-39A4-8C00FDEA9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2C9436F-E2A6-AEC0-5C73-5ED8889C0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FD6DD79-5453-D7A7-6909-AD3A4E9F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F826F85-E7DA-7ACC-7847-F34C3799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EA9B6BA-0D91-981D-396D-A896ADE8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13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5CB9419-EB5F-CC59-3BDB-8E6A9BA69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F293E60-C732-DCC5-F46B-4ED50E8A0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C80C8FC-0B7C-BE33-AE4C-EAC338314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63BBA05-52D3-B256-D07A-7EE110368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85E3D306-094E-6312-252E-21958098D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193FAB7-E5B3-550C-A30C-C275BA024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B7D7209-50D0-29F7-B462-573677997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567EE6DE-FE9B-CFAC-4F88-FAC15560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193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834AA2-1ECD-0B9C-CCD3-34C750D1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BEB177A-AAA4-FC81-0ED2-1439BB93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5C2108E-1A5B-6D8F-AF64-C08D26F1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06DA5DD-8EDC-E14F-DDE6-4982572B1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6009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1F4DA816-180C-81CB-A710-718A2D08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EFDCAE1-E1E5-ADF8-0C69-A141CD034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47C4FD96-92C0-F848-1264-C6467B9E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479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18FEF0-117E-B388-1913-C00EAE53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56A0F21-08FE-50A2-BC09-D57ED9D64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E8DE65A-574F-024B-73EC-4374DF420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A7937C9-77FB-9D98-27A0-0C0D035E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87444CE-95DA-98EF-E788-B7F732B1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ABECF97-8246-21D3-8A02-54D39F7D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4332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8B42A2-7EFC-C17E-096F-02888F17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CBC55E1-4777-4703-ECAE-7E6A2787A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24A5BFF-F4FC-402B-A9AB-048E32EB3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9A1A0F6-D743-A55C-09C3-81C17B656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D3F2E42-06BA-02C4-22A2-376294CA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11AF423-56A8-73FC-4FD0-A070DBB2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9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DF11072-AFA4-8DF0-D223-6DCF76581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46B8DDA-683A-45D0-4D38-BA71DCDDE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3A1B151-7F14-4CD7-DCF0-06ADD49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88CD593-1E5B-F8D4-C36D-17C88D7C0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3A1687B-19F7-DE82-AAF3-349C3FCCC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624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FDC58D01-D33F-F1C2-04F9-198396A776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97646FB-B38C-7274-4FA1-DF3AB5175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F33AEB2-ABAA-B38D-7EBD-5D2CE81D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3C2F095-087D-C86C-8949-7354B5DD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808DCF7-E37E-C8F8-ADE7-8062B4521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0387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F7EC9B-0F99-F614-B2BF-859F81B6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24707C4-F5CE-BE79-3DE5-DF3D8B18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3C8AE6D-01D4-38C6-DD7C-6FF773FE5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7D3EF46-9903-4D4A-4C6D-BB8E9F81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477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0C07F4-6D3B-D26D-A05D-29B4ED41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775E3EF-D004-121D-B56C-BF2B37CF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5EFD91D-6264-6EB5-3332-DAF910E44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C31EAA3-425D-2378-0197-DF5CBA053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50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7FF2E23F-5BDB-7A37-1BDD-82A87EE3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017A3C4-648E-0B11-FE72-AE9879DCB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8293C7-99AD-1858-C092-C2A787910D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4CB1E-68B8-41AA-AA8A-4FD58EBFE410}" type="datetimeFigureOut">
              <a:rPr lang="es-CO" smtClean="0"/>
              <a:t>18/09/2024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9D13279-B886-F026-67FE-A00678645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35D93C7-ADB2-332C-D8A9-B69C84F44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565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4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2B64B07F-56A0-A65A-270F-6B8FB4FD9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89"/>
          <a:stretch/>
        </p:blipFill>
        <p:spPr>
          <a:xfrm>
            <a:off x="6488834" y="4797658"/>
            <a:ext cx="4306210" cy="71952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C70A510-CD57-8949-A1D4-37C0E9EFC72C}"/>
              </a:ext>
            </a:extLst>
          </p:cNvPr>
          <p:cNvSpPr txBox="1"/>
          <p:nvPr/>
        </p:nvSpPr>
        <p:spPr>
          <a:xfrm>
            <a:off x="2043289" y="1700578"/>
            <a:ext cx="711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b="1" dirty="0">
                <a:latin typeface="Comic Sans MS" panose="030F0702030302020204" pitchFamily="66" charset="0"/>
              </a:rPr>
              <a:t>GUIA DE PRACTICA CLINICA DE NEUMONIA 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232739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893584650"/>
              </p:ext>
            </p:extLst>
          </p:nvPr>
        </p:nvGraphicFramePr>
        <p:xfrm>
          <a:off x="406400" y="270933"/>
          <a:ext cx="11390489" cy="631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4862" y="3267579"/>
            <a:ext cx="3034384" cy="265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9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44527" y="568757"/>
            <a:ext cx="49029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/>
              <a:t>EPIDEMIOLOGIA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82795533"/>
              </p:ext>
            </p:extLst>
          </p:nvPr>
        </p:nvGraphicFramePr>
        <p:xfrm>
          <a:off x="509666" y="1633928"/>
          <a:ext cx="10852878" cy="465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906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509" y="923330"/>
            <a:ext cx="11446933" cy="570324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552167" y="0"/>
            <a:ext cx="49296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/>
              <a:t>AGENTE CAUSAL</a:t>
            </a:r>
          </a:p>
        </p:txBody>
      </p:sp>
    </p:spTree>
    <p:extLst>
      <p:ext uri="{BB962C8B-B14F-4D97-AF65-F5344CB8AC3E}">
        <p14:creationId xmlns:p14="http://schemas.microsoft.com/office/powerpoint/2010/main" val="158711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55151" y="872988"/>
            <a:ext cx="9481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/>
              <a:t>STREPTOCOCCUS PNEUMONIAE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193" y="2235252"/>
            <a:ext cx="3840133" cy="287639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4017" t="22919" r="1212" b="1082"/>
          <a:stretch/>
        </p:blipFill>
        <p:spPr>
          <a:xfrm>
            <a:off x="5056238" y="2017035"/>
            <a:ext cx="6175948" cy="33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428271410"/>
              </p:ext>
            </p:extLst>
          </p:nvPr>
        </p:nvGraphicFramePr>
        <p:xfrm>
          <a:off x="314792" y="704538"/>
          <a:ext cx="8546985" cy="5433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9211" y="610759"/>
            <a:ext cx="2636017" cy="22860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9211" y="3421435"/>
            <a:ext cx="2731267" cy="218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58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E6B8091-D08C-D435-30DC-A6747CDEA59B}"/>
              </a:ext>
            </a:extLst>
          </p:cNvPr>
          <p:cNvSpPr txBox="1"/>
          <p:nvPr/>
        </p:nvSpPr>
        <p:spPr>
          <a:xfrm>
            <a:off x="191910" y="630467"/>
            <a:ext cx="9211733" cy="5016758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3200" dirty="0"/>
              <a:t>La susceptibilidad a las infecciones por el neumococo es universal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3200" b="1" dirty="0"/>
              <a:t>Condiciones  que aumentan la susceptibilidad: </a:t>
            </a:r>
            <a:r>
              <a:rPr lang="es-CO" sz="3200" dirty="0"/>
              <a:t>la edad, enfermedad crónica, el hacinamiento, la pobreza, la exposición activa o pasiva, al humo de tabaco y las infecciones concurrentes de las vías respiratorias superiores.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3200" dirty="0"/>
              <a:t>La infección por el neumococo es más frecuente entre los 2 meses y los 3 años.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3200" dirty="0"/>
              <a:t>El riesgo vuelve a aumentar después de los 65 años.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CB209AD-D41D-12BA-6517-B66C4994EC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35" t="4793" r="27748" b="39714"/>
          <a:stretch/>
        </p:blipFill>
        <p:spPr>
          <a:xfrm>
            <a:off x="9692781" y="455601"/>
            <a:ext cx="2307771" cy="1189265"/>
          </a:xfrm>
          <a:prstGeom prst="rect">
            <a:avLst/>
          </a:prstGeom>
        </p:spPr>
      </p:pic>
      <p:pic>
        <p:nvPicPr>
          <p:cNvPr id="1026" name="Picture 2" descr="Las sustancias químicas tóxicas del cigarrillo continúan siendo tóxicas en  el humo de segunda mano - Red de noticias de Mayo Clinic">
            <a:extLst>
              <a:ext uri="{FF2B5EF4-FFF2-40B4-BE49-F238E27FC236}">
                <a16:creationId xmlns:a16="http://schemas.microsoft.com/office/drawing/2014/main" xmlns="" id="{5B95F865-89E3-FCF7-4F0B-B2D708084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229" y="4676473"/>
            <a:ext cx="2307771" cy="129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ronquiolitis en Bebés: qué es, cuáles son los síntomas, cómo se transmite,  se trata y se previene – Blog SMIBA – Medicina Interna">
            <a:extLst>
              <a:ext uri="{FF2B5EF4-FFF2-40B4-BE49-F238E27FC236}">
                <a16:creationId xmlns:a16="http://schemas.microsoft.com/office/drawing/2014/main" xmlns="" id="{DEE095B9-744D-0A99-9002-1D0ABF139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707" y="2566037"/>
            <a:ext cx="2234293" cy="118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62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08B3F5D9-0B08-A349-A356-9CCA9EC5E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433680"/>
              </p:ext>
            </p:extLst>
          </p:nvPr>
        </p:nvGraphicFramePr>
        <p:xfrm>
          <a:off x="757667" y="806861"/>
          <a:ext cx="10277061" cy="48463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515395">
                  <a:extLst>
                    <a:ext uri="{9D8B030D-6E8A-4147-A177-3AD203B41FA5}">
                      <a16:colId xmlns:a16="http://schemas.microsoft.com/office/drawing/2014/main" xmlns="" val="622479923"/>
                    </a:ext>
                  </a:extLst>
                </a:gridCol>
                <a:gridCol w="2936630">
                  <a:extLst>
                    <a:ext uri="{9D8B030D-6E8A-4147-A177-3AD203B41FA5}">
                      <a16:colId xmlns:a16="http://schemas.microsoft.com/office/drawing/2014/main" xmlns="" val="1178682186"/>
                    </a:ext>
                  </a:extLst>
                </a:gridCol>
                <a:gridCol w="3825036">
                  <a:extLst>
                    <a:ext uri="{9D8B030D-6E8A-4147-A177-3AD203B41FA5}">
                      <a16:colId xmlns:a16="http://schemas.microsoft.com/office/drawing/2014/main" xmlns="" val="944451330"/>
                    </a:ext>
                  </a:extLst>
                </a:gridCol>
              </a:tblGrid>
              <a:tr h="348951">
                <a:tc gridSpan="3"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FACTORES DE RIESGO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5727493"/>
                  </a:ext>
                </a:extLst>
              </a:tr>
              <a:tr h="348951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HUESPED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AMBIENTALES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7958135"/>
                  </a:ext>
                </a:extLst>
              </a:tr>
              <a:tr h="344170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Bajo peso al nacer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Prematuros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Niños menores de 2 meses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Inmunización incompleta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Desnutrición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Fibrosis quística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Cardiopatías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 err="1"/>
                        <a:t>Enf</a:t>
                      </a:r>
                      <a:r>
                        <a:rPr lang="es-CO" sz="2000" dirty="0"/>
                        <a:t>. Reflujo gastroesofágico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Obesidad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Hacinamiento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Nivel socioeconómico bajo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Vivienda lejana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Bajo nivel de escolaridad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Exposición al humo de tabaco y leña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Exposición a irritantes industriales o domésticos (gas de gasolina, lanas, pelusa o aserrín, pintura)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Variación climática: aparición epidémica en las épocas de mayor humedad ambiental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2000" dirty="0"/>
                        <a:t>Desconocimiento del manejo integral de las IRA ene  l hogar y de los signos de alarma para neumonía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8054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979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4C9C1B68-BD40-8069-E45B-B387FFAE4C42}"/>
              </a:ext>
            </a:extLst>
          </p:cNvPr>
          <p:cNvSpPr/>
          <p:nvPr/>
        </p:nvSpPr>
        <p:spPr>
          <a:xfrm>
            <a:off x="1826444" y="959631"/>
            <a:ext cx="82393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MANIFESTACIONES CLÍNICAS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Fiebre imágenes de stock de arte vectorial | Depositphotos">
            <a:extLst>
              <a:ext uri="{FF2B5EF4-FFF2-40B4-BE49-F238E27FC236}">
                <a16:creationId xmlns:a16="http://schemas.microsoft.com/office/drawing/2014/main" xmlns="" id="{B903EB77-1881-1CE5-12DC-EEDA2B1D1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52" y="2159364"/>
            <a:ext cx="2274524" cy="227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 bebé tiene tos, ¿qué hago?">
            <a:extLst>
              <a:ext uri="{FF2B5EF4-FFF2-40B4-BE49-F238E27FC236}">
                <a16:creationId xmlns:a16="http://schemas.microsoft.com/office/drawing/2014/main" xmlns="" id="{037AE2C6-AB9F-A7BD-952C-DB7BC84F5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880" y="2534505"/>
            <a:ext cx="3385581" cy="1878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791DC8CE-0514-3F13-34A7-ACE682D54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765" y="2555509"/>
            <a:ext cx="2466975" cy="1857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302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6A7930D-C562-880C-522B-44F139E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64" r="1031"/>
          <a:stretch/>
        </p:blipFill>
        <p:spPr>
          <a:xfrm>
            <a:off x="474133" y="628098"/>
            <a:ext cx="11232445" cy="4745413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964F2FBA-D9D3-BC8F-14EC-7E8C6BABC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88" y="5114925"/>
            <a:ext cx="261937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9224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9DB3D4D-385C-D3CF-70AD-F8A5DBF68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81" y="770144"/>
            <a:ext cx="2943260" cy="22245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C9B5851-05E5-9D7F-AEF4-AE5FE8EC6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042" y="553156"/>
            <a:ext cx="8614048" cy="555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38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86C20D88-8422-6FFB-5B35-7BEF35DDF189}"/>
              </a:ext>
            </a:extLst>
          </p:cNvPr>
          <p:cNvSpPr/>
          <p:nvPr/>
        </p:nvSpPr>
        <p:spPr>
          <a:xfrm>
            <a:off x="3706402" y="449677"/>
            <a:ext cx="47791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EXAMEN FÍSICO </a:t>
            </a:r>
          </a:p>
        </p:txBody>
      </p:sp>
      <p:graphicFrame>
        <p:nvGraphicFramePr>
          <p:cNvPr id="3" name="Marcador de contenido 4">
            <a:extLst>
              <a:ext uri="{FF2B5EF4-FFF2-40B4-BE49-F238E27FC236}">
                <a16:creationId xmlns:a16="http://schemas.microsoft.com/office/drawing/2014/main" xmlns="" id="{E4141CB1-3D44-ACE2-9C86-A2CDEFC844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143484"/>
              </p:ext>
            </p:extLst>
          </p:nvPr>
        </p:nvGraphicFramePr>
        <p:xfrm>
          <a:off x="668480" y="1373007"/>
          <a:ext cx="10855036" cy="4847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7942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FB1CBD8-F980-A5BF-8018-DE5545A4DBA4}"/>
              </a:ext>
            </a:extLst>
          </p:cNvPr>
          <p:cNvSpPr txBox="1"/>
          <p:nvPr/>
        </p:nvSpPr>
        <p:spPr>
          <a:xfrm>
            <a:off x="643467" y="760201"/>
            <a:ext cx="10972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es-CO" sz="2000" dirty="0"/>
              <a:t>En niños con fiebre y ausencia de taquipnea, la posibilidad de neumonía se descarta con una probabilidad del 97,4%.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xmlns="" id="{516C0177-0970-D4D5-1969-6158A990E8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802059"/>
              </p:ext>
            </p:extLst>
          </p:nvPr>
        </p:nvGraphicFramePr>
        <p:xfrm>
          <a:off x="771112" y="1565031"/>
          <a:ext cx="10649776" cy="4592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7571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F6EA4240-147B-3672-AD8D-8A1D1D0DAA2C}"/>
              </a:ext>
            </a:extLst>
          </p:cNvPr>
          <p:cNvSpPr/>
          <p:nvPr/>
        </p:nvSpPr>
        <p:spPr>
          <a:xfrm>
            <a:off x="2229108" y="542502"/>
            <a:ext cx="746229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altLang="es-CO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PRUEBAS  DIAGNÓSTICAS</a:t>
            </a:r>
          </a:p>
          <a:p>
            <a:pPr algn="ctr"/>
            <a:endParaRPr lang="es-E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84516D85-DF73-2C5E-43A8-23C234616A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043907"/>
              </p:ext>
            </p:extLst>
          </p:nvPr>
        </p:nvGraphicFramePr>
        <p:xfrm>
          <a:off x="1249742" y="1458997"/>
          <a:ext cx="9558165" cy="3457778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4859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72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0075"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Laboratorio</a:t>
                      </a:r>
                      <a:endParaRPr lang="es-CO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Comentarios</a:t>
                      </a:r>
                      <a:endParaRPr lang="es-CO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8013"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Cuadro hemático</a:t>
                      </a:r>
                      <a:endParaRPr lang="es-CO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No se recomienda de forma rutinaria</a:t>
                      </a:r>
                    </a:p>
                    <a:p>
                      <a:pPr algn="ctr"/>
                      <a:r>
                        <a:rPr lang="es-CO" sz="1900" dirty="0"/>
                        <a:t>Indicado en pacientes con  criterios de hospitalización</a:t>
                      </a:r>
                    </a:p>
                    <a:p>
                      <a:pPr algn="ctr"/>
                      <a:r>
                        <a:rPr lang="es-CO" sz="1900" dirty="0"/>
                        <a:t>Leucocitos &gt;15000, neutrófilos &gt;10000, bandas &gt;5% (*)</a:t>
                      </a:r>
                      <a:endParaRPr lang="es-CO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7564"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Velocidad de sedimentación</a:t>
                      </a:r>
                      <a:endParaRPr lang="es-CO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Mal marcador de infección</a:t>
                      </a:r>
                      <a:endParaRPr lang="es-CO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8382"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Proteína C reactiva</a:t>
                      </a:r>
                      <a:endParaRPr lang="es-CO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Indicado en pacientes con  criterios de hospitalización</a:t>
                      </a:r>
                    </a:p>
                    <a:p>
                      <a:pPr algn="ctr"/>
                      <a:r>
                        <a:rPr lang="es-CO" sz="1900" dirty="0"/>
                        <a:t>Punto de  corte 80 mg/l (*)</a:t>
                      </a:r>
                      <a:endParaRPr lang="es-CO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3744"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Procalcitonina</a:t>
                      </a:r>
                      <a:endParaRPr lang="es-CO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900" dirty="0"/>
                        <a:t>Uso ante sospecha de enfermedad invasiva</a:t>
                      </a:r>
                    </a:p>
                    <a:p>
                      <a:pPr algn="ctr"/>
                      <a:r>
                        <a:rPr lang="es-CO" sz="1900" dirty="0"/>
                        <a:t>Positiva &gt;1 </a:t>
                      </a:r>
                      <a:r>
                        <a:rPr lang="es-CO" sz="1900" dirty="0" err="1"/>
                        <a:t>ng</a:t>
                      </a:r>
                      <a:r>
                        <a:rPr lang="es-CO" sz="1900" dirty="0"/>
                        <a:t>/ml (*)</a:t>
                      </a:r>
                      <a:endParaRPr lang="es-CO" sz="1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267" y="4994427"/>
            <a:ext cx="2521113" cy="167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073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22075AA7-E649-5656-DD03-0A94CA09C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544179"/>
              </p:ext>
            </p:extLst>
          </p:nvPr>
        </p:nvGraphicFramePr>
        <p:xfrm>
          <a:off x="372533" y="485422"/>
          <a:ext cx="11345333" cy="572346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6596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856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2493">
                <a:tc>
                  <a:txBody>
                    <a:bodyPr/>
                    <a:lstStyle/>
                    <a:p>
                      <a:pPr algn="ctr"/>
                      <a:r>
                        <a:rPr lang="es-CO" sz="2400" dirty="0"/>
                        <a:t>OTRAS PRUEBAS</a:t>
                      </a:r>
                      <a:endParaRPr lang="es-C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 dirty="0"/>
                        <a:t>COMENTARIOS</a:t>
                      </a:r>
                      <a:endParaRPr lang="es-CO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4947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Detección de antígenos bacterianos en sangre y  orina</a:t>
                      </a:r>
                      <a:endParaRPr lang="es-C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No se recomienda de forma rutinaria</a:t>
                      </a:r>
                    </a:p>
                    <a:p>
                      <a:pPr algn="ctr"/>
                      <a:r>
                        <a:rPr lang="es-CO" sz="2000" dirty="0"/>
                        <a:t>Valor limitado en el diagnóstico  de neumonía</a:t>
                      </a:r>
                      <a:endParaRPr lang="es-C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92173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Hemocultivo</a:t>
                      </a:r>
                      <a:endParaRPr lang="es-CO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Se recomienda en paciente:</a:t>
                      </a:r>
                    </a:p>
                    <a:p>
                      <a:pPr marL="342900" indent="-342900" algn="l">
                        <a:buFontTx/>
                        <a:buChar char="-"/>
                      </a:pPr>
                      <a:r>
                        <a:rPr lang="es-CO" sz="2000" dirty="0"/>
                        <a:t>Hospitalizado con evolución desfavorable</a:t>
                      </a:r>
                    </a:p>
                    <a:p>
                      <a:pPr marL="342900" indent="-342900" algn="l">
                        <a:buFontTx/>
                        <a:buChar char="-"/>
                      </a:pPr>
                      <a:r>
                        <a:rPr lang="es-CO" sz="2000" dirty="0"/>
                        <a:t>Neumonía complicada  o formas inusuales</a:t>
                      </a:r>
                      <a:endParaRPr lang="es-C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63854"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Inmunofluorescencia indirecta de muestra nasofaríngea</a:t>
                      </a:r>
                      <a:endParaRPr lang="es-CO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Útil en estudios epidemiológicos</a:t>
                      </a:r>
                    </a:p>
                    <a:p>
                      <a:pPr algn="ctr"/>
                      <a:r>
                        <a:rPr lang="es-CO" sz="2000" dirty="0"/>
                        <a:t>Sensibilidad &gt;90% y especificidad variable</a:t>
                      </a:r>
                    </a:p>
                    <a:p>
                      <a:pPr algn="ctr"/>
                      <a:r>
                        <a:rPr lang="es-CO" sz="2000" dirty="0"/>
                        <a:t>La posibilidad de 1 o varios virus no siempre corresponde al agente causal</a:t>
                      </a:r>
                      <a:endParaRPr lang="es-CO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010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6908BEF4-8442-3394-9014-ECF1DF162A47}"/>
              </a:ext>
            </a:extLst>
          </p:cNvPr>
          <p:cNvSpPr/>
          <p:nvPr/>
        </p:nvSpPr>
        <p:spPr>
          <a:xfrm>
            <a:off x="2452236" y="446611"/>
            <a:ext cx="7122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RADIOGRAFIA DE TORAX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79A4D82A-4010-F1E3-3545-572423EB1810}"/>
              </a:ext>
            </a:extLst>
          </p:cNvPr>
          <p:cNvSpPr txBox="1"/>
          <p:nvPr/>
        </p:nvSpPr>
        <p:spPr>
          <a:xfrm>
            <a:off x="626418" y="1668613"/>
            <a:ext cx="10439765" cy="120032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Realizar Rx de Tórax en proyección AP si hay disponibilidad. Ayuda a definir el uso de antibióticos.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Realizar Rx de Tórax en proyección AP si hay disponibilidad, a las 72 horas en el paciente que no mejora la fiebre o la dificultad respiratoria.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5" name="Picture 2" descr="Revista-Faculta-de-Ciencias-Medicas/2011-67.1/">
            <a:extLst>
              <a:ext uri="{FF2B5EF4-FFF2-40B4-BE49-F238E27FC236}">
                <a16:creationId xmlns:a16="http://schemas.microsoft.com/office/drawing/2014/main" xmlns="" id="{62B59B16-013B-69DE-A31C-984FD8B20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0"/>
          <a:stretch/>
        </p:blipFill>
        <p:spPr bwMode="auto">
          <a:xfrm>
            <a:off x="6767460" y="3123532"/>
            <a:ext cx="2972304" cy="231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39C82D00-E099-2001-25D8-018D86932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236" y="3123531"/>
            <a:ext cx="3372394" cy="231249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5BB6C6E-36AA-59A4-3914-20276B859776}"/>
              </a:ext>
            </a:extLst>
          </p:cNvPr>
          <p:cNvSpPr txBox="1"/>
          <p:nvPr/>
        </p:nvSpPr>
        <p:spPr>
          <a:xfrm>
            <a:off x="3239965" y="5622921"/>
            <a:ext cx="60930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Opacidades alveolares en parches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Consolidación lobar o </a:t>
            </a:r>
            <a:r>
              <a:rPr lang="es-CO" dirty="0" err="1"/>
              <a:t>subsegmentaria</a:t>
            </a: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err="1"/>
              <a:t>Neumatoceles</a:t>
            </a:r>
            <a:r>
              <a:rPr lang="es-CO" dirty="0"/>
              <a:t>, derrames pleurales </a:t>
            </a:r>
          </a:p>
        </p:txBody>
      </p:sp>
    </p:spTree>
    <p:extLst>
      <p:ext uri="{BB962C8B-B14F-4D97-AF65-F5344CB8AC3E}">
        <p14:creationId xmlns:p14="http://schemas.microsoft.com/office/powerpoint/2010/main" val="1154038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EFD87917-CF74-31B4-27CE-3F5716E0E5E3}"/>
              </a:ext>
            </a:extLst>
          </p:cNvPr>
          <p:cNvSpPr/>
          <p:nvPr/>
        </p:nvSpPr>
        <p:spPr>
          <a:xfrm>
            <a:off x="3259071" y="530672"/>
            <a:ext cx="6173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RX NEUMONIA VIRAL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BCC9E9D-EB03-37C6-1223-7EFA2581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010" y="1684178"/>
            <a:ext cx="7749608" cy="2936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BE58AC6-5367-791D-7460-6795658292E1}"/>
              </a:ext>
            </a:extLst>
          </p:cNvPr>
          <p:cNvSpPr txBox="1"/>
          <p:nvPr/>
        </p:nvSpPr>
        <p:spPr>
          <a:xfrm>
            <a:off x="2471010" y="4850656"/>
            <a:ext cx="8343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es-CO" dirty="0" err="1"/>
              <a:t>Hiperaireación</a:t>
            </a:r>
            <a:r>
              <a:rPr lang="es-CO" dirty="0"/>
              <a:t> o atrapamiento aéreo con opacidades intersticiales de distribución difusa o </a:t>
            </a:r>
            <a:r>
              <a:rPr lang="es-CO" dirty="0" err="1"/>
              <a:t>parahiliar</a:t>
            </a:r>
            <a:r>
              <a:rPr lang="es-CO" dirty="0"/>
              <a:t> mal definidos</a:t>
            </a:r>
          </a:p>
        </p:txBody>
      </p:sp>
    </p:spTree>
    <p:extLst>
      <p:ext uri="{BB962C8B-B14F-4D97-AF65-F5344CB8AC3E}">
        <p14:creationId xmlns:p14="http://schemas.microsoft.com/office/powerpoint/2010/main" val="3804222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BDF8A0C2-6411-F8C8-3AAC-7D5BF5226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362998"/>
              </p:ext>
            </p:extLst>
          </p:nvPr>
        </p:nvGraphicFramePr>
        <p:xfrm>
          <a:off x="485422" y="327379"/>
          <a:ext cx="11063111" cy="628999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10631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0667">
                <a:tc>
                  <a:txBody>
                    <a:bodyPr/>
                    <a:lstStyle/>
                    <a:p>
                      <a:pPr algn="ctr"/>
                      <a:r>
                        <a:rPr lang="es-CO" sz="2400" dirty="0"/>
                        <a:t>CRITERIOS DE HOSPITALIZACIÓN</a:t>
                      </a:r>
                      <a:endParaRPr lang="es-CO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728" marB="4572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39323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Paciente  menor de 2  meses de edad.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Signos de dificultad respiratoria. TAQUIPNEA</a:t>
                      </a:r>
                      <a:r>
                        <a:rPr lang="es-CO" sz="3200" kern="1200" baseline="0" dirty="0">
                          <a:effectLst/>
                        </a:rPr>
                        <a:t> + TIRAJES</a:t>
                      </a:r>
                      <a:endParaRPr lang="es-CO" sz="3200" kern="1200" dirty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Hipoxemia.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Apariencia tóxica.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Incapacidad para ingerir líquidos o deshidratación.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Inadecuada  respuesta al tratamiento ambulatorio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Enfermedad subyacente o comorbilidades.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Presencia de complicaciones (derrame pleural, absceso, Neumatoceles, neumonía necrotizante).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s-CO" sz="3200" kern="1200" dirty="0">
                          <a:effectLst/>
                        </a:rPr>
                        <a:t>Paciente que viva en un sitio no óptimo para el manejo ambulatorio.</a:t>
                      </a:r>
                      <a:endParaRPr lang="es-CO" sz="2800" kern="1200" dirty="0">
                        <a:effectLst/>
                      </a:endParaRPr>
                    </a:p>
                  </a:txBody>
                  <a:tcPr marL="91433" marR="91433" marT="45728" marB="45728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526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D7E437FF-1524-DD14-0D56-0E827C3E4F76}"/>
              </a:ext>
            </a:extLst>
          </p:cNvPr>
          <p:cNvSpPr/>
          <p:nvPr/>
        </p:nvSpPr>
        <p:spPr>
          <a:xfrm>
            <a:off x="3966058" y="621700"/>
            <a:ext cx="4259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TRATAMIENTO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3A33EABC-C6CA-92DC-E4F9-0122E5478B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5874849"/>
              </p:ext>
            </p:extLst>
          </p:nvPr>
        </p:nvGraphicFramePr>
        <p:xfrm>
          <a:off x="662709" y="1545030"/>
          <a:ext cx="10468353" cy="3923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Amoxicilina 250 mg / 5 mL Polvo Caja Con Frasco De 45 mL -  Suspensión-271945 | Droguerías cafam">
            <a:extLst>
              <a:ext uri="{FF2B5EF4-FFF2-40B4-BE49-F238E27FC236}">
                <a16:creationId xmlns:a16="http://schemas.microsoft.com/office/drawing/2014/main" xmlns="" id="{174EC6F2-0478-9F49-4480-F12CD6FF21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2" t="9646" r="23594"/>
          <a:stretch/>
        </p:blipFill>
        <p:spPr bwMode="auto">
          <a:xfrm>
            <a:off x="4659922" y="4933129"/>
            <a:ext cx="1916724" cy="184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962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xmlns="" id="{E2F88ED8-4575-239E-EFD4-8B9829163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172"/>
            <a:ext cx="11658599" cy="55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14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1ABA3E5-3C03-F8DB-45CB-A34CE41C567D}"/>
              </a:ext>
            </a:extLst>
          </p:cNvPr>
          <p:cNvSpPr/>
          <p:nvPr/>
        </p:nvSpPr>
        <p:spPr>
          <a:xfrm>
            <a:off x="312823" y="188090"/>
            <a:ext cx="108043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CO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TRATAMIENTO INTRAHOSPITALARIO: </a:t>
            </a:r>
            <a:br>
              <a:rPr lang="es-CO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MEDIDAS GENERALES Y DE SOPORTE</a:t>
            </a:r>
            <a:endParaRPr lang="es-E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Marcador de contenido 3">
            <a:extLst>
              <a:ext uri="{FF2B5EF4-FFF2-40B4-BE49-F238E27FC236}">
                <a16:creationId xmlns:a16="http://schemas.microsoft.com/office/drawing/2014/main" xmlns="" id="{DAC5B84F-AEF0-DE92-06A0-B3205EDBFB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909953"/>
              </p:ext>
            </p:extLst>
          </p:nvPr>
        </p:nvGraphicFramePr>
        <p:xfrm>
          <a:off x="1098559" y="1564105"/>
          <a:ext cx="10716452" cy="4812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4703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498895D-92E6-3132-67EC-C00ACCAA6C89}"/>
              </a:ext>
            </a:extLst>
          </p:cNvPr>
          <p:cNvSpPr txBox="1"/>
          <p:nvPr/>
        </p:nvSpPr>
        <p:spPr>
          <a:xfrm>
            <a:off x="1029464" y="612843"/>
            <a:ext cx="6092686" cy="563231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s-CO" sz="1800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 niños  de 1  a 3  meses: elegir un betalactámico.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s-CO" sz="1800" kern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s-CO" sz="1800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Considerar  presencia de </a:t>
            </a:r>
            <a:r>
              <a:rPr lang="es-CO" sz="1800" kern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C.trachomatis</a:t>
            </a:r>
            <a:r>
              <a:rPr lang="es-CO" sz="1800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o </a:t>
            </a:r>
            <a:r>
              <a:rPr lang="es-CO" sz="1800" kern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Bordetella</a:t>
            </a:r>
            <a:r>
              <a:rPr lang="es-CO" sz="1800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800" kern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pertussis</a:t>
            </a:r>
            <a:r>
              <a:rPr lang="es-CO" sz="1800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los  casos de tos severa,  con poca fiebre  o  sin  ella, e indicar macrólido.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800" kern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s-CO" sz="1800" b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niños de 3 meses a 5 años</a:t>
            </a:r>
            <a:r>
              <a:rPr lang="es-CO" sz="18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tratamiento de elección penicilina G o </a:t>
            </a:r>
            <a:r>
              <a:rPr lang="es-CO" sz="1800" kern="1200" dirty="0" err="1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aminopenicilinas</a:t>
            </a:r>
            <a:r>
              <a:rPr lang="es-CO" sz="18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s-CO" sz="1800" kern="1200" dirty="0">
              <a:solidFill>
                <a:schemeClr val="dk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s-CO" sz="18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los  niños  que no tienen inmunización contra </a:t>
            </a:r>
            <a:r>
              <a:rPr lang="es-CO" sz="1800" i="1" kern="1200" dirty="0" err="1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S.pneumoniae</a:t>
            </a:r>
            <a:r>
              <a:rPr lang="es-CO" sz="1800" i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y/ o H, influenza tipo b </a:t>
            </a:r>
            <a:r>
              <a:rPr lang="es-CO" sz="18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 puede considerar el  uso de amoxicilina </a:t>
            </a:r>
            <a:r>
              <a:rPr lang="es-CO" sz="1800" kern="1200" dirty="0" err="1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clavulanato</a:t>
            </a:r>
            <a:r>
              <a:rPr lang="es-CO" sz="18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ampicilina sulbactam  o cefalosporinas de 3ª generación.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CO" sz="1800" kern="1200" dirty="0">
              <a:solidFill>
                <a:schemeClr val="dk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800" b="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niños  mayores de 5 años  y adolescentes: la terapia  incluye alternativamente, macrólidos, amoxicilina o  penicilina G sobre la base de la  posible  etiología. </a:t>
            </a:r>
            <a:r>
              <a:rPr lang="es-CO" sz="18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s-CO" sz="1600" kern="1200" dirty="0">
              <a:solidFill>
                <a:schemeClr val="dk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s-CO" sz="1800" b="0" i="0" u="none" strike="noStrike" kern="1200" baseline="0" dirty="0">
              <a:solidFill>
                <a:schemeClr val="dk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170" name="Picture 2" descr="Amoxicilina para niños: qué es, dosis y usos recomendados para este  antibiótico - Faro de Vigo">
            <a:extLst>
              <a:ext uri="{FF2B5EF4-FFF2-40B4-BE49-F238E27FC236}">
                <a16:creationId xmlns:a16="http://schemas.microsoft.com/office/drawing/2014/main" xmlns="" id="{C4DF2990-E52F-A508-1075-288D63D73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52" y="2316223"/>
            <a:ext cx="2986087" cy="222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698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6A5D7D1E-5E8E-8162-8C60-A5A3C9DCA44C}"/>
              </a:ext>
            </a:extLst>
          </p:cNvPr>
          <p:cNvSpPr/>
          <p:nvPr/>
        </p:nvSpPr>
        <p:spPr>
          <a:xfrm>
            <a:off x="1366832" y="234416"/>
            <a:ext cx="94583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altLang="es-CO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TRATAMIENTO DE LA NEUMONÍA VIRAL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xmlns="" id="{56F7D870-0D9E-76A9-B8DA-5929544E7247}"/>
              </a:ext>
            </a:extLst>
          </p:cNvPr>
          <p:cNvSpPr txBox="1">
            <a:spLocks/>
          </p:cNvSpPr>
          <p:nvPr/>
        </p:nvSpPr>
        <p:spPr>
          <a:xfrm>
            <a:off x="132347" y="1419727"/>
            <a:ext cx="8530389" cy="54382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s-CO" sz="2400" dirty="0"/>
              <a:t>El tratamiento de los pacientes con neumonías virales es prioritariamente de soporte, según la afectación y la gravedad.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400" dirty="0"/>
              <a:t>Hidratación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400" dirty="0"/>
              <a:t>Nutrición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400" dirty="0"/>
              <a:t>Oxigenación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400" dirty="0"/>
              <a:t>Broncodilatadores β2: En caso de existir componente bronco obstructivo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CO" sz="2400" dirty="0"/>
              <a:t>Antibióticos: No deben ser utilizados como tratamiento y solo están indicados en caso de documentar confección bacteriana.</a:t>
            </a:r>
          </a:p>
        </p:txBody>
      </p:sp>
      <p:pic>
        <p:nvPicPr>
          <p:cNvPr id="8194" name="Picture 2" descr="10 preguntas y respuestas sobre los antibióticos para niños">
            <a:extLst>
              <a:ext uri="{FF2B5EF4-FFF2-40B4-BE49-F238E27FC236}">
                <a16:creationId xmlns:a16="http://schemas.microsoft.com/office/drawing/2014/main" xmlns="" id="{C09F0253-6879-73DF-919D-2BBE64EE6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04" y="1822487"/>
            <a:ext cx="31527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uando un bebé necesita oxígeno en casa - HealthyChildren.org">
            <a:extLst>
              <a:ext uri="{FF2B5EF4-FFF2-40B4-BE49-F238E27FC236}">
                <a16:creationId xmlns:a16="http://schemas.microsoft.com/office/drawing/2014/main" xmlns="" id="{BABE1EEB-D0E7-4613-A56A-0DECFD346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527" y="405404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838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FAEAC3D2-0BC7-B813-018D-B576EB9A6673}"/>
              </a:ext>
            </a:extLst>
          </p:cNvPr>
          <p:cNvSpPr/>
          <p:nvPr/>
        </p:nvSpPr>
        <p:spPr>
          <a:xfrm>
            <a:off x="3987346" y="123683"/>
            <a:ext cx="42173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SEGUIMIENTO</a:t>
            </a:r>
          </a:p>
        </p:txBody>
      </p:sp>
      <p:graphicFrame>
        <p:nvGraphicFramePr>
          <p:cNvPr id="3" name="4 Diagrama">
            <a:extLst>
              <a:ext uri="{FF2B5EF4-FFF2-40B4-BE49-F238E27FC236}">
                <a16:creationId xmlns:a16="http://schemas.microsoft.com/office/drawing/2014/main" xmlns="" id="{9D4CBE45-CF45-9279-12FA-28D3574CF8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31957"/>
              </p:ext>
            </p:extLst>
          </p:nvPr>
        </p:nvGraphicFramePr>
        <p:xfrm>
          <a:off x="871681" y="1359569"/>
          <a:ext cx="8705455" cy="5125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Consulta del Niño Sano | Secretaría de Salud | Gobierno | gob.mx">
            <a:extLst>
              <a:ext uri="{FF2B5EF4-FFF2-40B4-BE49-F238E27FC236}">
                <a16:creationId xmlns:a16="http://schemas.microsoft.com/office/drawing/2014/main" xmlns="" id="{EAEF1AB8-9776-EEE6-4FC9-0BC67D0D6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442" y="1262074"/>
            <a:ext cx="2781350" cy="240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005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3778445-3B48-392D-60EB-65600FA71288}"/>
              </a:ext>
            </a:extLst>
          </p:cNvPr>
          <p:cNvSpPr txBox="1"/>
          <p:nvPr/>
        </p:nvSpPr>
        <p:spPr>
          <a:xfrm>
            <a:off x="741074" y="894528"/>
            <a:ext cx="103740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El método de prevención más eficaz basado en evidencia es la inmunización activa de los niños contra H. </a:t>
            </a:r>
            <a:r>
              <a:rPr lang="es-ES_tradnl" sz="2000" dirty="0" err="1">
                <a:latin typeface="Arial" panose="020B0604020202020204" pitchFamily="34" charset="0"/>
                <a:cs typeface="Arial" panose="020B0604020202020204" pitchFamily="34" charset="0"/>
              </a:rPr>
              <a:t>influenzae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 tipo b, S </a:t>
            </a:r>
            <a:r>
              <a:rPr lang="es-ES_tradnl" sz="2000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, la gripe y la tos ferina.</a:t>
            </a:r>
            <a:endParaRPr lang="es-ES" sz="2000" kern="1200" dirty="0">
              <a:solidFill>
                <a:schemeClr val="dk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C7A2C57F-1E6C-72B2-12E2-65881C8F0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123550"/>
              </p:ext>
            </p:extLst>
          </p:nvPr>
        </p:nvGraphicFramePr>
        <p:xfrm>
          <a:off x="741075" y="1752152"/>
          <a:ext cx="10374085" cy="4211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74817">
                  <a:extLst>
                    <a:ext uri="{9D8B030D-6E8A-4147-A177-3AD203B41FA5}">
                      <a16:colId xmlns:a16="http://schemas.microsoft.com/office/drawing/2014/main" xmlns="" val="3114221782"/>
                    </a:ext>
                  </a:extLst>
                </a:gridCol>
                <a:gridCol w="2074817">
                  <a:extLst>
                    <a:ext uri="{9D8B030D-6E8A-4147-A177-3AD203B41FA5}">
                      <a16:colId xmlns:a16="http://schemas.microsoft.com/office/drawing/2014/main" xmlns="" val="1454072125"/>
                    </a:ext>
                  </a:extLst>
                </a:gridCol>
                <a:gridCol w="2074817">
                  <a:extLst>
                    <a:ext uri="{9D8B030D-6E8A-4147-A177-3AD203B41FA5}">
                      <a16:colId xmlns:a16="http://schemas.microsoft.com/office/drawing/2014/main" xmlns="" val="3662593881"/>
                    </a:ext>
                  </a:extLst>
                </a:gridCol>
                <a:gridCol w="2074817">
                  <a:extLst>
                    <a:ext uri="{9D8B030D-6E8A-4147-A177-3AD203B41FA5}">
                      <a16:colId xmlns:a16="http://schemas.microsoft.com/office/drawing/2014/main" xmlns="" val="3310132081"/>
                    </a:ext>
                  </a:extLst>
                </a:gridCol>
                <a:gridCol w="2074817">
                  <a:extLst>
                    <a:ext uri="{9D8B030D-6E8A-4147-A177-3AD203B41FA5}">
                      <a16:colId xmlns:a16="http://schemas.microsoft.com/office/drawing/2014/main" xmlns="" val="309799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EDAD EN MESES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PRIMERA DOSIS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SEGUNDA DOSIS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REFUERZO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INTERVALO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285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De 2 a 11 meses 29 días de 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4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Mínimo de dos meses (8 semanas entre primera y segunda dosis o segunda dosis y refuerzo)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49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Entre 12 y 23 meses, 29 días de 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A la edad que se encuentre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No requiere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Mínimo dos meses (8 semanas) entre la primera y segunda dosis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960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Entre 24 y 71 meses 29 días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A la edad que se encuentre 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No requiere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No requiere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Dosis única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6630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654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33CED8C-77C5-26C4-7F7B-41AA0F286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5288"/>
            <a:ext cx="12192000" cy="764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77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3465</TotalTime>
  <Words>1215</Words>
  <Application>Microsoft Office PowerPoint</Application>
  <PresentationFormat>Panorámica</PresentationFormat>
  <Paragraphs>180</Paragraphs>
  <Slides>26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DIAZ LOPEZ</dc:creator>
  <cp:lastModifiedBy>LAJAS</cp:lastModifiedBy>
  <cp:revision>191</cp:revision>
  <dcterms:created xsi:type="dcterms:W3CDTF">2024-04-29T16:34:14Z</dcterms:created>
  <dcterms:modified xsi:type="dcterms:W3CDTF">2024-09-18T14:37:10Z</dcterms:modified>
</cp:coreProperties>
</file>