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20"/>
  </p:notesMasterIdLst>
  <p:sldIdLst>
    <p:sldId id="299" r:id="rId2"/>
    <p:sldId id="267" r:id="rId3"/>
    <p:sldId id="258" r:id="rId4"/>
    <p:sldId id="259" r:id="rId5"/>
    <p:sldId id="300" r:id="rId6"/>
    <p:sldId id="261" r:id="rId7"/>
    <p:sldId id="266" r:id="rId8"/>
    <p:sldId id="303" r:id="rId9"/>
    <p:sldId id="271" r:id="rId10"/>
    <p:sldId id="270" r:id="rId11"/>
    <p:sldId id="265" r:id="rId12"/>
    <p:sldId id="304" r:id="rId13"/>
    <p:sldId id="307" r:id="rId14"/>
    <p:sldId id="308" r:id="rId15"/>
    <p:sldId id="309" r:id="rId16"/>
    <p:sldId id="311" r:id="rId17"/>
    <p:sldId id="312" r:id="rId18"/>
    <p:sldId id="275" r:id="rId19"/>
  </p:sldIdLst>
  <p:sldSz cx="9144000" cy="5143500" type="screen16x9"/>
  <p:notesSz cx="6858000" cy="9144000"/>
  <p:embeddedFontLst>
    <p:embeddedFont>
      <p:font typeface="Abril Fatface" panose="020B0604020202020204" charset="0"/>
      <p:regular r:id="rId21"/>
    </p:embeddedFont>
    <p:embeddedFont>
      <p:font typeface="Jost" panose="020B0604020202020204" charset="0"/>
      <p:regular r:id="rId22"/>
      <p:bold r:id="rId23"/>
      <p:italic r:id="rId24"/>
      <p:boldItalic r:id="rId25"/>
    </p:embeddedFont>
    <p:embeddedFont>
      <p:font typeface="Bebas Neue" panose="020B0604020202020204" charset="0"/>
      <p:regular r:id="rId26"/>
    </p:embeddedFont>
    <p:embeddedFont>
      <p:font typeface="PT Sans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FF08C33-2916-42F3-BE52-0DB84C988854}">
  <a:tblStyle styleId="{2FF08C33-2916-42F3-BE52-0DB84C9888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94050" autoAdjust="0"/>
  </p:normalViewPr>
  <p:slideViewPr>
    <p:cSldViewPr snapToGrid="0">
      <p:cViewPr varScale="1">
        <p:scale>
          <a:sx n="143" d="100"/>
          <a:sy n="143" d="100"/>
        </p:scale>
        <p:origin x="74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FC0DCC-CE74-4103-BA70-A5D290E9964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8E6F643-D8EC-4630-AB3F-C2D260C11096}">
      <dgm:prSet phldrT="[Texto]"/>
      <dgm:spPr/>
      <dgm:t>
        <a:bodyPr/>
        <a:lstStyle/>
        <a:p>
          <a:r>
            <a:rPr lang="es-ES" dirty="0" smtClean="0"/>
            <a:t>Evaluación del riesgo preconcepcional</a:t>
          </a:r>
          <a:endParaRPr lang="es-ES" dirty="0"/>
        </a:p>
      </dgm:t>
    </dgm:pt>
    <dgm:pt modelId="{AE0BFDC4-BBF1-4096-A6E5-AA5D52C9C216}" type="parTrans" cxnId="{6A7AE08A-3856-4A52-B74E-B943B070B2FF}">
      <dgm:prSet/>
      <dgm:spPr/>
      <dgm:t>
        <a:bodyPr/>
        <a:lstStyle/>
        <a:p>
          <a:endParaRPr lang="es-ES"/>
        </a:p>
      </dgm:t>
    </dgm:pt>
    <dgm:pt modelId="{95B22291-68CA-4B91-B29B-9F4AA3759D5A}" type="sibTrans" cxnId="{6A7AE08A-3856-4A52-B74E-B943B070B2FF}">
      <dgm:prSet/>
      <dgm:spPr/>
      <dgm:t>
        <a:bodyPr/>
        <a:lstStyle/>
        <a:p>
          <a:endParaRPr lang="es-ES"/>
        </a:p>
      </dgm:t>
    </dgm:pt>
    <dgm:pt modelId="{B6D1686E-990C-445F-AF9B-704D59A2A08E}">
      <dgm:prSet phldrT="[Texto]"/>
      <dgm:spPr/>
      <dgm:t>
        <a:bodyPr/>
        <a:lstStyle/>
        <a:p>
          <a:r>
            <a:rPr lang="es-MX" dirty="0" smtClean="0"/>
            <a:t>Asesoría y provisión de método anticonceptivo, según criterios de elegibilidad y el deseo de la mujer</a:t>
          </a:r>
          <a:endParaRPr lang="es-ES" dirty="0"/>
        </a:p>
      </dgm:t>
    </dgm:pt>
    <dgm:pt modelId="{49854C70-C36E-4F5D-907B-95B5FC686F30}" type="sibTrans" cxnId="{25DB5042-43E9-414A-8154-B4935D02DABA}">
      <dgm:prSet/>
      <dgm:spPr/>
      <dgm:t>
        <a:bodyPr/>
        <a:lstStyle/>
        <a:p>
          <a:endParaRPr lang="es-ES"/>
        </a:p>
      </dgm:t>
    </dgm:pt>
    <dgm:pt modelId="{2C9EEA0C-8134-424F-BEA8-B9879D006264}" type="parTrans" cxnId="{25DB5042-43E9-414A-8154-B4935D02DABA}">
      <dgm:prSet/>
      <dgm:spPr/>
      <dgm:t>
        <a:bodyPr/>
        <a:lstStyle/>
        <a:p>
          <a:endParaRPr lang="es-ES"/>
        </a:p>
      </dgm:t>
    </dgm:pt>
    <dgm:pt modelId="{46ADA575-F97C-4614-BDE1-FFAC0BCF1695}" type="pres">
      <dgm:prSet presAssocID="{64FC0DCC-CE74-4103-BA70-A5D290E9964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17A7CE38-3A99-4C77-AC74-08CFAD7ABE9F}" type="pres">
      <dgm:prSet presAssocID="{64FC0DCC-CE74-4103-BA70-A5D290E99649}" presName="Name1" presStyleCnt="0"/>
      <dgm:spPr/>
    </dgm:pt>
    <dgm:pt modelId="{D758AD19-E834-4499-B9FF-7AE87E2D0BA3}" type="pres">
      <dgm:prSet presAssocID="{64FC0DCC-CE74-4103-BA70-A5D290E99649}" presName="cycle" presStyleCnt="0"/>
      <dgm:spPr/>
    </dgm:pt>
    <dgm:pt modelId="{E9A76F25-B047-4565-B790-B9DFC61BFB85}" type="pres">
      <dgm:prSet presAssocID="{64FC0DCC-CE74-4103-BA70-A5D290E99649}" presName="srcNode" presStyleLbl="node1" presStyleIdx="0" presStyleCnt="2"/>
      <dgm:spPr/>
    </dgm:pt>
    <dgm:pt modelId="{287A56A9-5AC2-4A39-9597-CBFA8A2A7351}" type="pres">
      <dgm:prSet presAssocID="{64FC0DCC-CE74-4103-BA70-A5D290E99649}" presName="conn" presStyleLbl="parChTrans1D2" presStyleIdx="0" presStyleCnt="1"/>
      <dgm:spPr/>
      <dgm:t>
        <a:bodyPr/>
        <a:lstStyle/>
        <a:p>
          <a:endParaRPr lang="es-ES"/>
        </a:p>
      </dgm:t>
    </dgm:pt>
    <dgm:pt modelId="{CD0EECEA-EDBB-4485-854D-EE09C9ED9343}" type="pres">
      <dgm:prSet presAssocID="{64FC0DCC-CE74-4103-BA70-A5D290E99649}" presName="extraNode" presStyleLbl="node1" presStyleIdx="0" presStyleCnt="2"/>
      <dgm:spPr/>
    </dgm:pt>
    <dgm:pt modelId="{520F688B-B136-4F24-A29F-CB84C2C17CD8}" type="pres">
      <dgm:prSet presAssocID="{64FC0DCC-CE74-4103-BA70-A5D290E99649}" presName="dstNode" presStyleLbl="node1" presStyleIdx="0" presStyleCnt="2"/>
      <dgm:spPr/>
    </dgm:pt>
    <dgm:pt modelId="{0B49BEF5-6D2D-42D7-99E4-5ECD1D5D6441}" type="pres">
      <dgm:prSet presAssocID="{58E6F643-D8EC-4630-AB3F-C2D260C11096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06F4F5-3A4D-48C4-93C1-36E56CDF21F2}" type="pres">
      <dgm:prSet presAssocID="{58E6F643-D8EC-4630-AB3F-C2D260C11096}" presName="accent_1" presStyleCnt="0"/>
      <dgm:spPr/>
    </dgm:pt>
    <dgm:pt modelId="{DFFCD606-D8A7-4DA0-A740-684AEA36F244}" type="pres">
      <dgm:prSet presAssocID="{58E6F643-D8EC-4630-AB3F-C2D260C11096}" presName="accentRepeatNode" presStyleLbl="solidFgAcc1" presStyleIdx="0" presStyleCnt="2" custLinFactNeighborX="4073" custLinFactNeighborY="-2060"/>
      <dgm:spPr/>
    </dgm:pt>
    <dgm:pt modelId="{3AFAFA51-5658-455D-B226-66D770524CA1}" type="pres">
      <dgm:prSet presAssocID="{B6D1686E-990C-445F-AF9B-704D59A2A08E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977FBA-049C-4895-B780-0A43678BC8B7}" type="pres">
      <dgm:prSet presAssocID="{B6D1686E-990C-445F-AF9B-704D59A2A08E}" presName="accent_2" presStyleCnt="0"/>
      <dgm:spPr/>
    </dgm:pt>
    <dgm:pt modelId="{BC93FB46-75CC-4E4A-A71E-B5F35ECA5598}" type="pres">
      <dgm:prSet presAssocID="{B6D1686E-990C-445F-AF9B-704D59A2A08E}" presName="accentRepeatNode" presStyleLbl="solidFgAcc1" presStyleIdx="1" presStyleCnt="2"/>
      <dgm:spPr/>
    </dgm:pt>
  </dgm:ptLst>
  <dgm:cxnLst>
    <dgm:cxn modelId="{25DB5042-43E9-414A-8154-B4935D02DABA}" srcId="{64FC0DCC-CE74-4103-BA70-A5D290E99649}" destId="{B6D1686E-990C-445F-AF9B-704D59A2A08E}" srcOrd="1" destOrd="0" parTransId="{2C9EEA0C-8134-424F-BEA8-B9879D006264}" sibTransId="{49854C70-C36E-4F5D-907B-95B5FC686F30}"/>
    <dgm:cxn modelId="{AAA90EAB-2B26-40BD-9C39-D825236CA685}" type="presOf" srcId="{B6D1686E-990C-445F-AF9B-704D59A2A08E}" destId="{3AFAFA51-5658-455D-B226-66D770524CA1}" srcOrd="0" destOrd="0" presId="urn:microsoft.com/office/officeart/2008/layout/VerticalCurvedList"/>
    <dgm:cxn modelId="{BF1C3579-F50B-40F1-9A12-190582A0B8E2}" type="presOf" srcId="{95B22291-68CA-4B91-B29B-9F4AA3759D5A}" destId="{287A56A9-5AC2-4A39-9597-CBFA8A2A7351}" srcOrd="0" destOrd="0" presId="urn:microsoft.com/office/officeart/2008/layout/VerticalCurvedList"/>
    <dgm:cxn modelId="{6A7AE08A-3856-4A52-B74E-B943B070B2FF}" srcId="{64FC0DCC-CE74-4103-BA70-A5D290E99649}" destId="{58E6F643-D8EC-4630-AB3F-C2D260C11096}" srcOrd="0" destOrd="0" parTransId="{AE0BFDC4-BBF1-4096-A6E5-AA5D52C9C216}" sibTransId="{95B22291-68CA-4B91-B29B-9F4AA3759D5A}"/>
    <dgm:cxn modelId="{2683D396-2BC1-4856-9FB2-A4A771A9AE2A}" type="presOf" srcId="{64FC0DCC-CE74-4103-BA70-A5D290E99649}" destId="{46ADA575-F97C-4614-BDE1-FFAC0BCF1695}" srcOrd="0" destOrd="0" presId="urn:microsoft.com/office/officeart/2008/layout/VerticalCurvedList"/>
    <dgm:cxn modelId="{4E01EAE2-4700-4457-882F-7FB42C94EB7C}" type="presOf" srcId="{58E6F643-D8EC-4630-AB3F-C2D260C11096}" destId="{0B49BEF5-6D2D-42D7-99E4-5ECD1D5D6441}" srcOrd="0" destOrd="0" presId="urn:microsoft.com/office/officeart/2008/layout/VerticalCurvedList"/>
    <dgm:cxn modelId="{DEDEF70F-B99A-461C-BD65-0B3BD1F32644}" type="presParOf" srcId="{46ADA575-F97C-4614-BDE1-FFAC0BCF1695}" destId="{17A7CE38-3A99-4C77-AC74-08CFAD7ABE9F}" srcOrd="0" destOrd="0" presId="urn:microsoft.com/office/officeart/2008/layout/VerticalCurvedList"/>
    <dgm:cxn modelId="{67923CBC-AB92-4A4B-AF59-659D64D8122B}" type="presParOf" srcId="{17A7CE38-3A99-4C77-AC74-08CFAD7ABE9F}" destId="{D758AD19-E834-4499-B9FF-7AE87E2D0BA3}" srcOrd="0" destOrd="0" presId="urn:microsoft.com/office/officeart/2008/layout/VerticalCurvedList"/>
    <dgm:cxn modelId="{B39546FA-1451-4167-8F9C-D5613613F952}" type="presParOf" srcId="{D758AD19-E834-4499-B9FF-7AE87E2D0BA3}" destId="{E9A76F25-B047-4565-B790-B9DFC61BFB85}" srcOrd="0" destOrd="0" presId="urn:microsoft.com/office/officeart/2008/layout/VerticalCurvedList"/>
    <dgm:cxn modelId="{9FDB4F66-297E-445E-86C6-69BDDE47EE6A}" type="presParOf" srcId="{D758AD19-E834-4499-B9FF-7AE87E2D0BA3}" destId="{287A56A9-5AC2-4A39-9597-CBFA8A2A7351}" srcOrd="1" destOrd="0" presId="urn:microsoft.com/office/officeart/2008/layout/VerticalCurvedList"/>
    <dgm:cxn modelId="{BD1067C5-9731-4561-81D4-AF6DDF84048C}" type="presParOf" srcId="{D758AD19-E834-4499-B9FF-7AE87E2D0BA3}" destId="{CD0EECEA-EDBB-4485-854D-EE09C9ED9343}" srcOrd="2" destOrd="0" presId="urn:microsoft.com/office/officeart/2008/layout/VerticalCurvedList"/>
    <dgm:cxn modelId="{AA58B4EE-CD92-4AE6-BD86-92A4849E3752}" type="presParOf" srcId="{D758AD19-E834-4499-B9FF-7AE87E2D0BA3}" destId="{520F688B-B136-4F24-A29F-CB84C2C17CD8}" srcOrd="3" destOrd="0" presId="urn:microsoft.com/office/officeart/2008/layout/VerticalCurvedList"/>
    <dgm:cxn modelId="{211A7971-6DE1-4F67-AFD5-BC69D2868406}" type="presParOf" srcId="{17A7CE38-3A99-4C77-AC74-08CFAD7ABE9F}" destId="{0B49BEF5-6D2D-42D7-99E4-5ECD1D5D6441}" srcOrd="1" destOrd="0" presId="urn:microsoft.com/office/officeart/2008/layout/VerticalCurvedList"/>
    <dgm:cxn modelId="{D91E9671-27A3-4FCB-9255-9ABF476FB00D}" type="presParOf" srcId="{17A7CE38-3A99-4C77-AC74-08CFAD7ABE9F}" destId="{AE06F4F5-3A4D-48C4-93C1-36E56CDF21F2}" srcOrd="2" destOrd="0" presId="urn:microsoft.com/office/officeart/2008/layout/VerticalCurvedList"/>
    <dgm:cxn modelId="{F6965834-406F-4623-A654-CB0B50563C29}" type="presParOf" srcId="{AE06F4F5-3A4D-48C4-93C1-36E56CDF21F2}" destId="{DFFCD606-D8A7-4DA0-A740-684AEA36F244}" srcOrd="0" destOrd="0" presId="urn:microsoft.com/office/officeart/2008/layout/VerticalCurvedList"/>
    <dgm:cxn modelId="{54BEF3AE-50F0-4546-9AE0-5A7097461D48}" type="presParOf" srcId="{17A7CE38-3A99-4C77-AC74-08CFAD7ABE9F}" destId="{3AFAFA51-5658-455D-B226-66D770524CA1}" srcOrd="3" destOrd="0" presId="urn:microsoft.com/office/officeart/2008/layout/VerticalCurvedList"/>
    <dgm:cxn modelId="{6F6E1D96-16FB-4316-9B56-5E524077425B}" type="presParOf" srcId="{17A7CE38-3A99-4C77-AC74-08CFAD7ABE9F}" destId="{9A977FBA-049C-4895-B780-0A43678BC8B7}" srcOrd="4" destOrd="0" presId="urn:microsoft.com/office/officeart/2008/layout/VerticalCurvedList"/>
    <dgm:cxn modelId="{2E760AFC-F493-4B26-BE54-0B76A0D88B75}" type="presParOf" srcId="{9A977FBA-049C-4895-B780-0A43678BC8B7}" destId="{BC93FB46-75CC-4E4A-A71E-B5F35ECA559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62B8C5-05C6-4BD3-9844-A58FB72BF547}" type="doc">
      <dgm:prSet loTypeId="urn:microsoft.com/office/officeart/2008/layout/VerticalAccentList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s-ES"/>
        </a:p>
      </dgm:t>
    </dgm:pt>
    <dgm:pt modelId="{ECC50E4D-4C20-41F9-A58F-FEAE6121DCD3}">
      <dgm:prSet phldrT="[Texto]"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Covid 19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BF2DAD18-2441-4F8E-A8C7-67A0F1C1B9FC}" type="parTrans" cxnId="{632A1A1A-FE44-49BF-A6CE-C782558B935D}">
      <dgm:prSet/>
      <dgm:spPr/>
      <dgm:t>
        <a:bodyPr/>
        <a:lstStyle/>
        <a:p>
          <a:pPr algn="r"/>
          <a:endParaRPr lang="es-ES"/>
        </a:p>
      </dgm:t>
    </dgm:pt>
    <dgm:pt modelId="{E71846F3-76C3-4985-A93E-910B45AA09BE}" type="sibTrans" cxnId="{632A1A1A-FE44-49BF-A6CE-C782558B935D}">
      <dgm:prSet/>
      <dgm:spPr/>
      <dgm:t>
        <a:bodyPr/>
        <a:lstStyle/>
        <a:p>
          <a:pPr algn="r"/>
          <a:endParaRPr lang="es-ES"/>
        </a:p>
      </dgm:t>
    </dgm:pt>
    <dgm:pt modelId="{8DCEDF16-450D-4F5D-BE80-561C630D76F2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Virus del Papiloma Humano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2D1D6050-CAE5-44F9-99D7-7A48A356EA2C}" type="parTrans" cxnId="{F129E245-59E9-4D0A-9C96-24408DA36A59}">
      <dgm:prSet/>
      <dgm:spPr/>
      <dgm:t>
        <a:bodyPr/>
        <a:lstStyle/>
        <a:p>
          <a:pPr algn="r"/>
          <a:endParaRPr lang="es-ES"/>
        </a:p>
      </dgm:t>
    </dgm:pt>
    <dgm:pt modelId="{EE58520D-2FE1-4021-9B6E-5EC7ECD9DAD6}" type="sibTrans" cxnId="{F129E245-59E9-4D0A-9C96-24408DA36A59}">
      <dgm:prSet/>
      <dgm:spPr/>
      <dgm:t>
        <a:bodyPr/>
        <a:lstStyle/>
        <a:p>
          <a:pPr algn="r"/>
          <a:endParaRPr lang="es-ES"/>
        </a:p>
      </dgm:t>
    </dgm:pt>
    <dgm:pt modelId="{B87CAE05-873E-4B33-8034-FBBAD3BAEFE5}">
      <dgm:prSet custT="1"/>
      <dgm:spPr/>
      <dgm:t>
        <a:bodyPr/>
        <a:lstStyle/>
        <a:p>
          <a:pPr algn="r"/>
          <a:r>
            <a:rPr lang="es-ES" sz="160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Hepatitis B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9CCB5909-51B8-4B76-8CD4-C3F0ED3F6F99}" type="parTrans" cxnId="{087AE767-D397-4E89-B3AC-B3BFF93503F5}">
      <dgm:prSet/>
      <dgm:spPr/>
      <dgm:t>
        <a:bodyPr/>
        <a:lstStyle/>
        <a:p>
          <a:pPr algn="r"/>
          <a:endParaRPr lang="es-ES"/>
        </a:p>
      </dgm:t>
    </dgm:pt>
    <dgm:pt modelId="{78FA2A59-5236-4CE5-8A5F-7C8BB75AE5AC}" type="sibTrans" cxnId="{087AE767-D397-4E89-B3AC-B3BFF93503F5}">
      <dgm:prSet/>
      <dgm:spPr/>
      <dgm:t>
        <a:bodyPr/>
        <a:lstStyle/>
        <a:p>
          <a:pPr algn="r"/>
          <a:endParaRPr lang="es-ES"/>
        </a:p>
      </dgm:t>
    </dgm:pt>
    <dgm:pt modelId="{4C2E7E59-AA20-400D-8F97-12CF5ED8D813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Varicela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C0882CD7-1344-44D3-BA1F-90B602342160}" type="parTrans" cxnId="{B476D30C-54C1-48D2-A8D2-9D5DA2836A0A}">
      <dgm:prSet/>
      <dgm:spPr/>
      <dgm:t>
        <a:bodyPr/>
        <a:lstStyle/>
        <a:p>
          <a:pPr algn="r"/>
          <a:endParaRPr lang="es-ES"/>
        </a:p>
      </dgm:t>
    </dgm:pt>
    <dgm:pt modelId="{5AFC32F3-D2B6-4FA4-8437-F727A8AF1F63}" type="sibTrans" cxnId="{B476D30C-54C1-48D2-A8D2-9D5DA2836A0A}">
      <dgm:prSet/>
      <dgm:spPr/>
      <dgm:t>
        <a:bodyPr/>
        <a:lstStyle/>
        <a:p>
          <a:pPr algn="r"/>
          <a:endParaRPr lang="es-ES"/>
        </a:p>
      </dgm:t>
    </dgm:pt>
    <dgm:pt modelId="{8FA9D129-56A5-4301-9C0E-8BD931473310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Sarampión, paperas y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2D03CAC8-9734-436F-8C9D-132FD0BCAEBB}" type="parTrans" cxnId="{80B2BD76-AB79-4760-9B0B-2486FBAE8E05}">
      <dgm:prSet/>
      <dgm:spPr/>
      <dgm:t>
        <a:bodyPr/>
        <a:lstStyle/>
        <a:p>
          <a:pPr algn="r"/>
          <a:endParaRPr lang="es-ES"/>
        </a:p>
      </dgm:t>
    </dgm:pt>
    <dgm:pt modelId="{E64A925A-492D-4EBD-BA32-6A23CB32A4E3}" type="sibTrans" cxnId="{80B2BD76-AB79-4760-9B0B-2486FBAE8E05}">
      <dgm:prSet/>
      <dgm:spPr/>
      <dgm:t>
        <a:bodyPr/>
        <a:lstStyle/>
        <a:p>
          <a:pPr algn="r"/>
          <a:endParaRPr lang="es-ES"/>
        </a:p>
      </dgm:t>
    </dgm:pt>
    <dgm:pt modelId="{CE2B4E20-2109-47D2-ADE4-44D64CC7777D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Rubéola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5539E2F3-E484-45CC-95FB-23216372F472}" type="parTrans" cxnId="{C02C31D3-AAEF-44D0-BEF0-2E18F73014FC}">
      <dgm:prSet/>
      <dgm:spPr/>
      <dgm:t>
        <a:bodyPr/>
        <a:lstStyle/>
        <a:p>
          <a:pPr algn="r"/>
          <a:endParaRPr lang="es-ES"/>
        </a:p>
      </dgm:t>
    </dgm:pt>
    <dgm:pt modelId="{72A63F7A-3D49-4185-B2BC-002820FE97B0}" type="sibTrans" cxnId="{C02C31D3-AAEF-44D0-BEF0-2E18F73014FC}">
      <dgm:prSet/>
      <dgm:spPr/>
      <dgm:t>
        <a:bodyPr/>
        <a:lstStyle/>
        <a:p>
          <a:pPr algn="r"/>
          <a:endParaRPr lang="es-ES"/>
        </a:p>
      </dgm:t>
    </dgm:pt>
    <dgm:pt modelId="{588B4532-DAAB-4610-986E-F4E2968F3FEE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Influenza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189A0E7B-5C9F-4FB3-8FCF-A78F5E0CAA1D}" type="parTrans" cxnId="{DE4CF5FD-231E-492E-9340-53C88E284253}">
      <dgm:prSet/>
      <dgm:spPr/>
      <dgm:t>
        <a:bodyPr/>
        <a:lstStyle/>
        <a:p>
          <a:pPr algn="r"/>
          <a:endParaRPr lang="es-ES"/>
        </a:p>
      </dgm:t>
    </dgm:pt>
    <dgm:pt modelId="{700F957A-B31A-4149-A8D5-2B5F22D2191F}" type="sibTrans" cxnId="{DE4CF5FD-231E-492E-9340-53C88E284253}">
      <dgm:prSet/>
      <dgm:spPr/>
      <dgm:t>
        <a:bodyPr/>
        <a:lstStyle/>
        <a:p>
          <a:pPr algn="r"/>
          <a:endParaRPr lang="es-ES"/>
        </a:p>
      </dgm:t>
    </dgm:pt>
    <dgm:pt modelId="{71469BDE-24AA-44E4-90E2-11CEF57AC7C7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Tétanos 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B4C45EB0-24DD-4456-A2F4-A05327359F98}" type="parTrans" cxnId="{49885782-F623-45D3-908B-98C46A62D372}">
      <dgm:prSet/>
      <dgm:spPr/>
      <dgm:t>
        <a:bodyPr/>
        <a:lstStyle/>
        <a:p>
          <a:pPr algn="r"/>
          <a:endParaRPr lang="es-ES"/>
        </a:p>
      </dgm:t>
    </dgm:pt>
    <dgm:pt modelId="{53EEFA52-E582-4850-8F9E-FC3E37BC0A59}" type="sibTrans" cxnId="{49885782-F623-45D3-908B-98C46A62D372}">
      <dgm:prSet/>
      <dgm:spPr/>
      <dgm:t>
        <a:bodyPr/>
        <a:lstStyle/>
        <a:p>
          <a:pPr algn="r"/>
          <a:endParaRPr lang="es-ES"/>
        </a:p>
      </dgm:t>
    </dgm:pt>
    <dgm:pt modelId="{5EE88D90-E08E-493B-BBB2-69A11A10A59F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Tosferina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42E2DC98-3577-4064-9604-31E3AFEF2CB6}" type="parTrans" cxnId="{8116F46B-057A-47BE-AA4F-1151FBED4307}">
      <dgm:prSet/>
      <dgm:spPr/>
      <dgm:t>
        <a:bodyPr/>
        <a:lstStyle/>
        <a:p>
          <a:pPr algn="r"/>
          <a:endParaRPr lang="es-ES"/>
        </a:p>
      </dgm:t>
    </dgm:pt>
    <dgm:pt modelId="{FE271D90-3B02-42B8-89F6-2CAEA97FF334}" type="sibTrans" cxnId="{8116F46B-057A-47BE-AA4F-1151FBED4307}">
      <dgm:prSet/>
      <dgm:spPr/>
      <dgm:t>
        <a:bodyPr/>
        <a:lstStyle/>
        <a:p>
          <a:pPr algn="r"/>
          <a:endParaRPr lang="es-ES"/>
        </a:p>
      </dgm:t>
    </dgm:pt>
    <dgm:pt modelId="{063530DD-AF42-4B1D-A4C3-3DC7E6F05A56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Difteria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BABC39E1-E91D-49EF-9A9A-3961BB93C10E}" type="parTrans" cxnId="{72B1F5E3-3960-4105-B526-659322BA9C72}">
      <dgm:prSet/>
      <dgm:spPr/>
      <dgm:t>
        <a:bodyPr/>
        <a:lstStyle/>
        <a:p>
          <a:pPr algn="r"/>
          <a:endParaRPr lang="es-ES"/>
        </a:p>
      </dgm:t>
    </dgm:pt>
    <dgm:pt modelId="{0D510781-CFEB-4F01-BC4B-46FE38D40FDE}" type="sibTrans" cxnId="{72B1F5E3-3960-4105-B526-659322BA9C72}">
      <dgm:prSet/>
      <dgm:spPr/>
      <dgm:t>
        <a:bodyPr/>
        <a:lstStyle/>
        <a:p>
          <a:pPr algn="r"/>
          <a:endParaRPr lang="es-ES"/>
        </a:p>
      </dgm:t>
    </dgm:pt>
    <dgm:pt modelId="{3B247039-5C19-4BF4-89CF-1E9F060C674B}" type="pres">
      <dgm:prSet presAssocID="{4162B8C5-05C6-4BD3-9844-A58FB72BF547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ES"/>
        </a:p>
      </dgm:t>
    </dgm:pt>
    <dgm:pt modelId="{F4A56F27-CA7E-4109-8DFE-21AF87B79C39}" type="pres">
      <dgm:prSet presAssocID="{ECC50E4D-4C20-41F9-A58F-FEAE6121DCD3}" presName="parenttextcomposite" presStyleCnt="0"/>
      <dgm:spPr/>
    </dgm:pt>
    <dgm:pt modelId="{CB6FD5DC-13F9-4424-BAFC-3A1C88A4D956}" type="pres">
      <dgm:prSet presAssocID="{ECC50E4D-4C20-41F9-A58F-FEAE6121DCD3}" presName="parenttext" presStyleLbl="revTx" presStyleIdx="0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3FBC8A-718A-438C-A8D0-CCB6EDBD18E1}" type="pres">
      <dgm:prSet presAssocID="{ECC50E4D-4C20-41F9-A58F-FEAE6121DCD3}" presName="parallelogramComposite" presStyleCnt="0"/>
      <dgm:spPr/>
    </dgm:pt>
    <dgm:pt modelId="{C97AD346-050C-4114-BC7D-F51A8E46EAB8}" type="pres">
      <dgm:prSet presAssocID="{ECC50E4D-4C20-41F9-A58F-FEAE6121DCD3}" presName="parallelogram1" presStyleLbl="alignNode1" presStyleIdx="0" presStyleCnt="70"/>
      <dgm:spPr/>
    </dgm:pt>
    <dgm:pt modelId="{10DEDB48-CB02-498C-A839-2F45830FFC38}" type="pres">
      <dgm:prSet presAssocID="{ECC50E4D-4C20-41F9-A58F-FEAE6121DCD3}" presName="parallelogram2" presStyleLbl="alignNode1" presStyleIdx="1" presStyleCnt="70"/>
      <dgm:spPr/>
    </dgm:pt>
    <dgm:pt modelId="{2230FCEC-38F9-48D3-80C7-02B4779B1846}" type="pres">
      <dgm:prSet presAssocID="{ECC50E4D-4C20-41F9-A58F-FEAE6121DCD3}" presName="parallelogram3" presStyleLbl="alignNode1" presStyleIdx="2" presStyleCnt="70"/>
      <dgm:spPr/>
    </dgm:pt>
    <dgm:pt modelId="{C3BB8498-5BE7-4714-A5B2-B22EB55F0817}" type="pres">
      <dgm:prSet presAssocID="{ECC50E4D-4C20-41F9-A58F-FEAE6121DCD3}" presName="parallelogram4" presStyleLbl="alignNode1" presStyleIdx="3" presStyleCnt="70"/>
      <dgm:spPr/>
    </dgm:pt>
    <dgm:pt modelId="{C17E7205-CCFC-454F-91EA-7F35788FA0ED}" type="pres">
      <dgm:prSet presAssocID="{ECC50E4D-4C20-41F9-A58F-FEAE6121DCD3}" presName="parallelogram5" presStyleLbl="alignNode1" presStyleIdx="4" presStyleCnt="70"/>
      <dgm:spPr/>
    </dgm:pt>
    <dgm:pt modelId="{5EFA4DDD-D0FD-42B0-B4A2-54F184C41EC7}" type="pres">
      <dgm:prSet presAssocID="{ECC50E4D-4C20-41F9-A58F-FEAE6121DCD3}" presName="parallelogram6" presStyleLbl="alignNode1" presStyleIdx="5" presStyleCnt="70"/>
      <dgm:spPr/>
    </dgm:pt>
    <dgm:pt modelId="{209DC2FA-6D79-45E9-BB5F-008F05FEA39E}" type="pres">
      <dgm:prSet presAssocID="{ECC50E4D-4C20-41F9-A58F-FEAE6121DCD3}" presName="parallelogram7" presStyleLbl="alignNode1" presStyleIdx="6" presStyleCnt="70"/>
      <dgm:spPr/>
    </dgm:pt>
    <dgm:pt modelId="{F943607C-D3E3-462E-9950-2F44998A2A83}" type="pres">
      <dgm:prSet presAssocID="{E71846F3-76C3-4985-A93E-910B45AA09BE}" presName="sibTrans" presStyleCnt="0"/>
      <dgm:spPr/>
    </dgm:pt>
    <dgm:pt modelId="{EB3E8A90-96B0-492B-A3B6-8C47B165A574}" type="pres">
      <dgm:prSet presAssocID="{8DCEDF16-450D-4F5D-BE80-561C630D76F2}" presName="parenttextcomposite" presStyleCnt="0"/>
      <dgm:spPr/>
    </dgm:pt>
    <dgm:pt modelId="{04D5BFC2-9F29-4346-AEE4-4DBDFFB1B68F}" type="pres">
      <dgm:prSet presAssocID="{8DCEDF16-450D-4F5D-BE80-561C630D76F2}" presName="parenttext" presStyleLbl="revTx" presStyleIdx="1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39926D-8920-4D70-8898-022161607683}" type="pres">
      <dgm:prSet presAssocID="{8DCEDF16-450D-4F5D-BE80-561C630D76F2}" presName="parallelogramComposite" presStyleCnt="0"/>
      <dgm:spPr/>
    </dgm:pt>
    <dgm:pt modelId="{CF2FBEE2-18FF-4FEF-808C-733E23DF7028}" type="pres">
      <dgm:prSet presAssocID="{8DCEDF16-450D-4F5D-BE80-561C630D76F2}" presName="parallelogram1" presStyleLbl="alignNode1" presStyleIdx="7" presStyleCnt="70"/>
      <dgm:spPr/>
    </dgm:pt>
    <dgm:pt modelId="{8399A69A-F8D9-4505-A217-F5FD18D2EBFE}" type="pres">
      <dgm:prSet presAssocID="{8DCEDF16-450D-4F5D-BE80-561C630D76F2}" presName="parallelogram2" presStyleLbl="alignNode1" presStyleIdx="8" presStyleCnt="70"/>
      <dgm:spPr/>
    </dgm:pt>
    <dgm:pt modelId="{58EEBE12-ED78-4F1D-808D-1E66CDDEC6FD}" type="pres">
      <dgm:prSet presAssocID="{8DCEDF16-450D-4F5D-BE80-561C630D76F2}" presName="parallelogram3" presStyleLbl="alignNode1" presStyleIdx="9" presStyleCnt="70"/>
      <dgm:spPr/>
    </dgm:pt>
    <dgm:pt modelId="{0D216E67-5919-48D8-9A29-8BB6D11B723F}" type="pres">
      <dgm:prSet presAssocID="{8DCEDF16-450D-4F5D-BE80-561C630D76F2}" presName="parallelogram4" presStyleLbl="alignNode1" presStyleIdx="10" presStyleCnt="70"/>
      <dgm:spPr/>
    </dgm:pt>
    <dgm:pt modelId="{FDD2BE6E-EA01-40E6-80B4-F4530BEFE042}" type="pres">
      <dgm:prSet presAssocID="{8DCEDF16-450D-4F5D-BE80-561C630D76F2}" presName="parallelogram5" presStyleLbl="alignNode1" presStyleIdx="11" presStyleCnt="70"/>
      <dgm:spPr/>
    </dgm:pt>
    <dgm:pt modelId="{1C8146CB-E24E-4FC5-B810-19B8FCD1BA73}" type="pres">
      <dgm:prSet presAssocID="{8DCEDF16-450D-4F5D-BE80-561C630D76F2}" presName="parallelogram6" presStyleLbl="alignNode1" presStyleIdx="12" presStyleCnt="70"/>
      <dgm:spPr/>
    </dgm:pt>
    <dgm:pt modelId="{1A00FD4A-6085-4B01-9B05-C2960680AA59}" type="pres">
      <dgm:prSet presAssocID="{8DCEDF16-450D-4F5D-BE80-561C630D76F2}" presName="parallelogram7" presStyleLbl="alignNode1" presStyleIdx="13" presStyleCnt="70"/>
      <dgm:spPr/>
    </dgm:pt>
    <dgm:pt modelId="{E012CE17-D63F-449D-B9F1-DD24507A8563}" type="pres">
      <dgm:prSet presAssocID="{EE58520D-2FE1-4021-9B6E-5EC7ECD9DAD6}" presName="sibTrans" presStyleCnt="0"/>
      <dgm:spPr/>
    </dgm:pt>
    <dgm:pt modelId="{A77EA9EA-72CD-4E47-A481-E4A16E46A8EC}" type="pres">
      <dgm:prSet presAssocID="{B87CAE05-873E-4B33-8034-FBBAD3BAEFE5}" presName="parenttextcomposite" presStyleCnt="0"/>
      <dgm:spPr/>
    </dgm:pt>
    <dgm:pt modelId="{5E7B7E02-5E04-4630-A389-4DB0855C28D3}" type="pres">
      <dgm:prSet presAssocID="{B87CAE05-873E-4B33-8034-FBBAD3BAEFE5}" presName="parenttext" presStyleLbl="revTx" presStyleIdx="2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38622B-9B75-4034-89C4-20BD29C3BEB6}" type="pres">
      <dgm:prSet presAssocID="{B87CAE05-873E-4B33-8034-FBBAD3BAEFE5}" presName="parallelogramComposite" presStyleCnt="0"/>
      <dgm:spPr/>
    </dgm:pt>
    <dgm:pt modelId="{0DF26305-D70E-4050-8149-5AD1BEAD92E9}" type="pres">
      <dgm:prSet presAssocID="{B87CAE05-873E-4B33-8034-FBBAD3BAEFE5}" presName="parallelogram1" presStyleLbl="alignNode1" presStyleIdx="14" presStyleCnt="70"/>
      <dgm:spPr/>
    </dgm:pt>
    <dgm:pt modelId="{6D632FF8-D6F7-483E-9548-1FCC2A7C2BAB}" type="pres">
      <dgm:prSet presAssocID="{B87CAE05-873E-4B33-8034-FBBAD3BAEFE5}" presName="parallelogram2" presStyleLbl="alignNode1" presStyleIdx="15" presStyleCnt="70"/>
      <dgm:spPr/>
    </dgm:pt>
    <dgm:pt modelId="{97D21D6D-FE52-4705-BB23-C13DA269B92B}" type="pres">
      <dgm:prSet presAssocID="{B87CAE05-873E-4B33-8034-FBBAD3BAEFE5}" presName="parallelogram3" presStyleLbl="alignNode1" presStyleIdx="16" presStyleCnt="70"/>
      <dgm:spPr/>
    </dgm:pt>
    <dgm:pt modelId="{E733C5D5-6C97-44EA-8A5F-41A67CFE8B48}" type="pres">
      <dgm:prSet presAssocID="{B87CAE05-873E-4B33-8034-FBBAD3BAEFE5}" presName="parallelogram4" presStyleLbl="alignNode1" presStyleIdx="17" presStyleCnt="70"/>
      <dgm:spPr/>
    </dgm:pt>
    <dgm:pt modelId="{22CDF0C8-514A-4C54-B5FC-CECAF0C8DD87}" type="pres">
      <dgm:prSet presAssocID="{B87CAE05-873E-4B33-8034-FBBAD3BAEFE5}" presName="parallelogram5" presStyleLbl="alignNode1" presStyleIdx="18" presStyleCnt="70"/>
      <dgm:spPr/>
    </dgm:pt>
    <dgm:pt modelId="{7DB43EAD-9590-4CB9-9ACC-B5BB3F5F85E5}" type="pres">
      <dgm:prSet presAssocID="{B87CAE05-873E-4B33-8034-FBBAD3BAEFE5}" presName="parallelogram6" presStyleLbl="alignNode1" presStyleIdx="19" presStyleCnt="70"/>
      <dgm:spPr/>
    </dgm:pt>
    <dgm:pt modelId="{E6A7A379-C47F-4C4D-8894-C21BA5586055}" type="pres">
      <dgm:prSet presAssocID="{B87CAE05-873E-4B33-8034-FBBAD3BAEFE5}" presName="parallelogram7" presStyleLbl="alignNode1" presStyleIdx="20" presStyleCnt="70"/>
      <dgm:spPr/>
    </dgm:pt>
    <dgm:pt modelId="{AA50B5E5-009D-48D0-8F5D-230D86AA3440}" type="pres">
      <dgm:prSet presAssocID="{78FA2A59-5236-4CE5-8A5F-7C8BB75AE5AC}" presName="sibTrans" presStyleCnt="0"/>
      <dgm:spPr/>
    </dgm:pt>
    <dgm:pt modelId="{144B6D93-7756-4A2A-A769-DBDABFA17AE8}" type="pres">
      <dgm:prSet presAssocID="{4C2E7E59-AA20-400D-8F97-12CF5ED8D813}" presName="parenttextcomposite" presStyleCnt="0"/>
      <dgm:spPr/>
    </dgm:pt>
    <dgm:pt modelId="{A44FA966-E47E-46E9-8988-05C3577CDA22}" type="pres">
      <dgm:prSet presAssocID="{4C2E7E59-AA20-400D-8F97-12CF5ED8D813}" presName="parenttext" presStyleLbl="revTx" presStyleIdx="3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2DCAE4-8AE0-4973-92A3-B43EC251BC20}" type="pres">
      <dgm:prSet presAssocID="{4C2E7E59-AA20-400D-8F97-12CF5ED8D813}" presName="parallelogramComposite" presStyleCnt="0"/>
      <dgm:spPr/>
    </dgm:pt>
    <dgm:pt modelId="{CFE21914-986C-439A-AA65-9F9522C7387D}" type="pres">
      <dgm:prSet presAssocID="{4C2E7E59-AA20-400D-8F97-12CF5ED8D813}" presName="parallelogram1" presStyleLbl="alignNode1" presStyleIdx="21" presStyleCnt="70"/>
      <dgm:spPr/>
    </dgm:pt>
    <dgm:pt modelId="{6C04843F-8D3F-454C-A72F-7ECD91992ACD}" type="pres">
      <dgm:prSet presAssocID="{4C2E7E59-AA20-400D-8F97-12CF5ED8D813}" presName="parallelogram2" presStyleLbl="alignNode1" presStyleIdx="22" presStyleCnt="70"/>
      <dgm:spPr/>
    </dgm:pt>
    <dgm:pt modelId="{AD2F1B58-5720-4339-A03E-0DB492ACD236}" type="pres">
      <dgm:prSet presAssocID="{4C2E7E59-AA20-400D-8F97-12CF5ED8D813}" presName="parallelogram3" presStyleLbl="alignNode1" presStyleIdx="23" presStyleCnt="70"/>
      <dgm:spPr/>
    </dgm:pt>
    <dgm:pt modelId="{1C3F85E8-64E0-49CD-A190-050E97023E5D}" type="pres">
      <dgm:prSet presAssocID="{4C2E7E59-AA20-400D-8F97-12CF5ED8D813}" presName="parallelogram4" presStyleLbl="alignNode1" presStyleIdx="24" presStyleCnt="70"/>
      <dgm:spPr/>
    </dgm:pt>
    <dgm:pt modelId="{5C87A966-FF61-46EE-8105-E19CE9F0C853}" type="pres">
      <dgm:prSet presAssocID="{4C2E7E59-AA20-400D-8F97-12CF5ED8D813}" presName="parallelogram5" presStyleLbl="alignNode1" presStyleIdx="25" presStyleCnt="70"/>
      <dgm:spPr/>
    </dgm:pt>
    <dgm:pt modelId="{4E4C1BF5-E570-46F5-962F-6B087847CB76}" type="pres">
      <dgm:prSet presAssocID="{4C2E7E59-AA20-400D-8F97-12CF5ED8D813}" presName="parallelogram6" presStyleLbl="alignNode1" presStyleIdx="26" presStyleCnt="70"/>
      <dgm:spPr/>
    </dgm:pt>
    <dgm:pt modelId="{A0CE946B-2DED-4FBE-BE6A-CCD27937983E}" type="pres">
      <dgm:prSet presAssocID="{4C2E7E59-AA20-400D-8F97-12CF5ED8D813}" presName="parallelogram7" presStyleLbl="alignNode1" presStyleIdx="27" presStyleCnt="70"/>
      <dgm:spPr/>
    </dgm:pt>
    <dgm:pt modelId="{D4E0A82C-30A0-4741-84F7-7C17CE3172A4}" type="pres">
      <dgm:prSet presAssocID="{5AFC32F3-D2B6-4FA4-8437-F727A8AF1F63}" presName="sibTrans" presStyleCnt="0"/>
      <dgm:spPr/>
    </dgm:pt>
    <dgm:pt modelId="{597B2693-F669-456F-AD79-344BA1D39B8A}" type="pres">
      <dgm:prSet presAssocID="{8FA9D129-56A5-4301-9C0E-8BD931473310}" presName="parenttextcomposite" presStyleCnt="0"/>
      <dgm:spPr/>
    </dgm:pt>
    <dgm:pt modelId="{48E62F8E-69B8-424A-9C0B-231F1455D8EA}" type="pres">
      <dgm:prSet presAssocID="{8FA9D129-56A5-4301-9C0E-8BD931473310}" presName="parenttext" presStyleLbl="revTx" presStyleIdx="4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462FDB-F1CC-4CD7-B696-3007B44FBAED}" type="pres">
      <dgm:prSet presAssocID="{8FA9D129-56A5-4301-9C0E-8BD931473310}" presName="parallelogramComposite" presStyleCnt="0"/>
      <dgm:spPr/>
    </dgm:pt>
    <dgm:pt modelId="{D7A866A2-1A62-4727-83D4-8EA7A2348113}" type="pres">
      <dgm:prSet presAssocID="{8FA9D129-56A5-4301-9C0E-8BD931473310}" presName="parallelogram1" presStyleLbl="alignNode1" presStyleIdx="28" presStyleCnt="70"/>
      <dgm:spPr/>
    </dgm:pt>
    <dgm:pt modelId="{A164F077-7412-406F-B778-B59C9ABB1C7B}" type="pres">
      <dgm:prSet presAssocID="{8FA9D129-56A5-4301-9C0E-8BD931473310}" presName="parallelogram2" presStyleLbl="alignNode1" presStyleIdx="29" presStyleCnt="70"/>
      <dgm:spPr/>
    </dgm:pt>
    <dgm:pt modelId="{4C3E3125-53DA-407A-A12C-8E9815792D3B}" type="pres">
      <dgm:prSet presAssocID="{8FA9D129-56A5-4301-9C0E-8BD931473310}" presName="parallelogram3" presStyleLbl="alignNode1" presStyleIdx="30" presStyleCnt="70"/>
      <dgm:spPr/>
    </dgm:pt>
    <dgm:pt modelId="{B4260478-BC2B-43DF-BF57-B9B6C84E025B}" type="pres">
      <dgm:prSet presAssocID="{8FA9D129-56A5-4301-9C0E-8BD931473310}" presName="parallelogram4" presStyleLbl="alignNode1" presStyleIdx="31" presStyleCnt="70"/>
      <dgm:spPr/>
    </dgm:pt>
    <dgm:pt modelId="{5F9AC365-8BD9-4D3E-BB35-BB114D270559}" type="pres">
      <dgm:prSet presAssocID="{8FA9D129-56A5-4301-9C0E-8BD931473310}" presName="parallelogram5" presStyleLbl="alignNode1" presStyleIdx="32" presStyleCnt="70"/>
      <dgm:spPr/>
    </dgm:pt>
    <dgm:pt modelId="{8FD821BE-AA99-4E53-B282-7539EAFFB3CC}" type="pres">
      <dgm:prSet presAssocID="{8FA9D129-56A5-4301-9C0E-8BD931473310}" presName="parallelogram6" presStyleLbl="alignNode1" presStyleIdx="33" presStyleCnt="70"/>
      <dgm:spPr/>
    </dgm:pt>
    <dgm:pt modelId="{DDB53200-7BB8-4532-B5E4-3EBC7480680E}" type="pres">
      <dgm:prSet presAssocID="{8FA9D129-56A5-4301-9C0E-8BD931473310}" presName="parallelogram7" presStyleLbl="alignNode1" presStyleIdx="34" presStyleCnt="70"/>
      <dgm:spPr/>
    </dgm:pt>
    <dgm:pt modelId="{6D66E67B-4882-49D3-8288-C15FE2EC2674}" type="pres">
      <dgm:prSet presAssocID="{E64A925A-492D-4EBD-BA32-6A23CB32A4E3}" presName="sibTrans" presStyleCnt="0"/>
      <dgm:spPr/>
    </dgm:pt>
    <dgm:pt modelId="{62919B60-16A6-429E-B6EC-3FACFC8A455A}" type="pres">
      <dgm:prSet presAssocID="{CE2B4E20-2109-47D2-ADE4-44D64CC7777D}" presName="parenttextcomposite" presStyleCnt="0"/>
      <dgm:spPr/>
    </dgm:pt>
    <dgm:pt modelId="{74B273D8-8515-4F08-ADF1-C95436804C90}" type="pres">
      <dgm:prSet presAssocID="{CE2B4E20-2109-47D2-ADE4-44D64CC7777D}" presName="parenttext" presStyleLbl="revTx" presStyleIdx="5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B0988E2-878D-4538-A983-9126E1045FAC}" type="pres">
      <dgm:prSet presAssocID="{CE2B4E20-2109-47D2-ADE4-44D64CC7777D}" presName="parallelogramComposite" presStyleCnt="0"/>
      <dgm:spPr/>
    </dgm:pt>
    <dgm:pt modelId="{6258F5FD-566C-4343-8889-32B1511FA5D1}" type="pres">
      <dgm:prSet presAssocID="{CE2B4E20-2109-47D2-ADE4-44D64CC7777D}" presName="parallelogram1" presStyleLbl="alignNode1" presStyleIdx="35" presStyleCnt="70"/>
      <dgm:spPr/>
    </dgm:pt>
    <dgm:pt modelId="{CB50C2A9-D05C-4948-A335-77A9A6118C32}" type="pres">
      <dgm:prSet presAssocID="{CE2B4E20-2109-47D2-ADE4-44D64CC7777D}" presName="parallelogram2" presStyleLbl="alignNode1" presStyleIdx="36" presStyleCnt="70"/>
      <dgm:spPr/>
    </dgm:pt>
    <dgm:pt modelId="{630ADA80-10C6-4E20-9A62-1B0244D5C8B3}" type="pres">
      <dgm:prSet presAssocID="{CE2B4E20-2109-47D2-ADE4-44D64CC7777D}" presName="parallelogram3" presStyleLbl="alignNode1" presStyleIdx="37" presStyleCnt="70"/>
      <dgm:spPr/>
    </dgm:pt>
    <dgm:pt modelId="{0567DD56-FA4D-4809-B879-80CF726D97C5}" type="pres">
      <dgm:prSet presAssocID="{CE2B4E20-2109-47D2-ADE4-44D64CC7777D}" presName="parallelogram4" presStyleLbl="alignNode1" presStyleIdx="38" presStyleCnt="70"/>
      <dgm:spPr/>
    </dgm:pt>
    <dgm:pt modelId="{767A0824-684A-4897-8473-8F8AA8DDD8F7}" type="pres">
      <dgm:prSet presAssocID="{CE2B4E20-2109-47D2-ADE4-44D64CC7777D}" presName="parallelogram5" presStyleLbl="alignNode1" presStyleIdx="39" presStyleCnt="70"/>
      <dgm:spPr/>
    </dgm:pt>
    <dgm:pt modelId="{365CECE7-0892-4E22-940C-ED333E4BF94E}" type="pres">
      <dgm:prSet presAssocID="{CE2B4E20-2109-47D2-ADE4-44D64CC7777D}" presName="parallelogram6" presStyleLbl="alignNode1" presStyleIdx="40" presStyleCnt="70"/>
      <dgm:spPr/>
    </dgm:pt>
    <dgm:pt modelId="{8ED987EA-E161-4446-B594-82389C7C9678}" type="pres">
      <dgm:prSet presAssocID="{CE2B4E20-2109-47D2-ADE4-44D64CC7777D}" presName="parallelogram7" presStyleLbl="alignNode1" presStyleIdx="41" presStyleCnt="70"/>
      <dgm:spPr/>
    </dgm:pt>
    <dgm:pt modelId="{A2AF7492-7546-44F8-83BF-313673933431}" type="pres">
      <dgm:prSet presAssocID="{72A63F7A-3D49-4185-B2BC-002820FE97B0}" presName="sibTrans" presStyleCnt="0"/>
      <dgm:spPr/>
    </dgm:pt>
    <dgm:pt modelId="{8A277662-E99C-4E11-92DF-D00E47241483}" type="pres">
      <dgm:prSet presAssocID="{588B4532-DAAB-4610-986E-F4E2968F3FEE}" presName="parenttextcomposite" presStyleCnt="0"/>
      <dgm:spPr/>
    </dgm:pt>
    <dgm:pt modelId="{F125E95D-8DE7-4665-B715-2BA531829047}" type="pres">
      <dgm:prSet presAssocID="{588B4532-DAAB-4610-986E-F4E2968F3FEE}" presName="parenttext" presStyleLbl="revTx" presStyleIdx="6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EB9867-04B4-4F59-9D85-DBF2E8A2D079}" type="pres">
      <dgm:prSet presAssocID="{588B4532-DAAB-4610-986E-F4E2968F3FEE}" presName="parallelogramComposite" presStyleCnt="0"/>
      <dgm:spPr/>
    </dgm:pt>
    <dgm:pt modelId="{5B0C7981-A8F7-4AE2-9F3B-BC654C08B8C5}" type="pres">
      <dgm:prSet presAssocID="{588B4532-DAAB-4610-986E-F4E2968F3FEE}" presName="parallelogram1" presStyleLbl="alignNode1" presStyleIdx="42" presStyleCnt="70"/>
      <dgm:spPr/>
    </dgm:pt>
    <dgm:pt modelId="{C85616DC-55C1-49B3-B822-06C85F276391}" type="pres">
      <dgm:prSet presAssocID="{588B4532-DAAB-4610-986E-F4E2968F3FEE}" presName="parallelogram2" presStyleLbl="alignNode1" presStyleIdx="43" presStyleCnt="70"/>
      <dgm:spPr/>
    </dgm:pt>
    <dgm:pt modelId="{BEDE33BC-4511-469D-B1E2-818631AB0984}" type="pres">
      <dgm:prSet presAssocID="{588B4532-DAAB-4610-986E-F4E2968F3FEE}" presName="parallelogram3" presStyleLbl="alignNode1" presStyleIdx="44" presStyleCnt="70"/>
      <dgm:spPr/>
    </dgm:pt>
    <dgm:pt modelId="{99E892DB-48C4-46B6-B918-BF42D90B165C}" type="pres">
      <dgm:prSet presAssocID="{588B4532-DAAB-4610-986E-F4E2968F3FEE}" presName="parallelogram4" presStyleLbl="alignNode1" presStyleIdx="45" presStyleCnt="70"/>
      <dgm:spPr/>
    </dgm:pt>
    <dgm:pt modelId="{105BB63F-AEC8-47DB-A541-12C6BE46C97E}" type="pres">
      <dgm:prSet presAssocID="{588B4532-DAAB-4610-986E-F4E2968F3FEE}" presName="parallelogram5" presStyleLbl="alignNode1" presStyleIdx="46" presStyleCnt="70"/>
      <dgm:spPr/>
    </dgm:pt>
    <dgm:pt modelId="{D055C4C2-A581-4756-958A-098ECEA13368}" type="pres">
      <dgm:prSet presAssocID="{588B4532-DAAB-4610-986E-F4E2968F3FEE}" presName="parallelogram6" presStyleLbl="alignNode1" presStyleIdx="47" presStyleCnt="70"/>
      <dgm:spPr/>
    </dgm:pt>
    <dgm:pt modelId="{7E81059F-E6B9-4D5D-B471-3EDAA3923531}" type="pres">
      <dgm:prSet presAssocID="{588B4532-DAAB-4610-986E-F4E2968F3FEE}" presName="parallelogram7" presStyleLbl="alignNode1" presStyleIdx="48" presStyleCnt="70"/>
      <dgm:spPr/>
    </dgm:pt>
    <dgm:pt modelId="{05259BA2-534A-40BC-A5D4-0F1C4283EA90}" type="pres">
      <dgm:prSet presAssocID="{700F957A-B31A-4149-A8D5-2B5F22D2191F}" presName="sibTrans" presStyleCnt="0"/>
      <dgm:spPr/>
    </dgm:pt>
    <dgm:pt modelId="{4973ED5A-98AE-40E8-B47D-D11715BA643B}" type="pres">
      <dgm:prSet presAssocID="{71469BDE-24AA-44E4-90E2-11CEF57AC7C7}" presName="parenttextcomposite" presStyleCnt="0"/>
      <dgm:spPr/>
    </dgm:pt>
    <dgm:pt modelId="{A42F0396-2115-4A40-983D-4FF31D3B923A}" type="pres">
      <dgm:prSet presAssocID="{71469BDE-24AA-44E4-90E2-11CEF57AC7C7}" presName="parenttext" presStyleLbl="revTx" presStyleIdx="7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116CA8-03DC-4F6D-B34F-FB6078C1443F}" type="pres">
      <dgm:prSet presAssocID="{71469BDE-24AA-44E4-90E2-11CEF57AC7C7}" presName="parallelogramComposite" presStyleCnt="0"/>
      <dgm:spPr/>
    </dgm:pt>
    <dgm:pt modelId="{43422A02-4E5F-410E-9A85-F5C49AC907D9}" type="pres">
      <dgm:prSet presAssocID="{71469BDE-24AA-44E4-90E2-11CEF57AC7C7}" presName="parallelogram1" presStyleLbl="alignNode1" presStyleIdx="49" presStyleCnt="70"/>
      <dgm:spPr/>
    </dgm:pt>
    <dgm:pt modelId="{7ECC5097-7CB0-4553-AD6E-8E3337ED19FA}" type="pres">
      <dgm:prSet presAssocID="{71469BDE-24AA-44E4-90E2-11CEF57AC7C7}" presName="parallelogram2" presStyleLbl="alignNode1" presStyleIdx="50" presStyleCnt="70"/>
      <dgm:spPr/>
    </dgm:pt>
    <dgm:pt modelId="{5099A3B2-D2DE-41A6-9422-42967AECB3C9}" type="pres">
      <dgm:prSet presAssocID="{71469BDE-24AA-44E4-90E2-11CEF57AC7C7}" presName="parallelogram3" presStyleLbl="alignNode1" presStyleIdx="51" presStyleCnt="70"/>
      <dgm:spPr/>
    </dgm:pt>
    <dgm:pt modelId="{DCC43836-6DD3-42D1-8491-B5E596DD98E9}" type="pres">
      <dgm:prSet presAssocID="{71469BDE-24AA-44E4-90E2-11CEF57AC7C7}" presName="parallelogram4" presStyleLbl="alignNode1" presStyleIdx="52" presStyleCnt="70"/>
      <dgm:spPr/>
    </dgm:pt>
    <dgm:pt modelId="{5CD71AC4-C4E8-4718-A83F-9F60E1B6ABF2}" type="pres">
      <dgm:prSet presAssocID="{71469BDE-24AA-44E4-90E2-11CEF57AC7C7}" presName="parallelogram5" presStyleLbl="alignNode1" presStyleIdx="53" presStyleCnt="70"/>
      <dgm:spPr/>
    </dgm:pt>
    <dgm:pt modelId="{00B0824B-BD1C-4B42-B23E-3ADE4F6F1800}" type="pres">
      <dgm:prSet presAssocID="{71469BDE-24AA-44E4-90E2-11CEF57AC7C7}" presName="parallelogram6" presStyleLbl="alignNode1" presStyleIdx="54" presStyleCnt="70"/>
      <dgm:spPr/>
    </dgm:pt>
    <dgm:pt modelId="{FEF2805A-AC03-4D62-B6B4-28942A54D456}" type="pres">
      <dgm:prSet presAssocID="{71469BDE-24AA-44E4-90E2-11CEF57AC7C7}" presName="parallelogram7" presStyleLbl="alignNode1" presStyleIdx="55" presStyleCnt="70"/>
      <dgm:spPr/>
    </dgm:pt>
    <dgm:pt modelId="{6BD59D29-3F9A-4CF3-BDA8-36517767A943}" type="pres">
      <dgm:prSet presAssocID="{53EEFA52-E582-4850-8F9E-FC3E37BC0A59}" presName="sibTrans" presStyleCnt="0"/>
      <dgm:spPr/>
    </dgm:pt>
    <dgm:pt modelId="{4B2A9548-55C1-436B-AD98-3F993E1126C4}" type="pres">
      <dgm:prSet presAssocID="{5EE88D90-E08E-493B-BBB2-69A11A10A59F}" presName="parenttextcomposite" presStyleCnt="0"/>
      <dgm:spPr/>
    </dgm:pt>
    <dgm:pt modelId="{48C2AA29-B2D5-460A-8E65-BB9F01860805}" type="pres">
      <dgm:prSet presAssocID="{5EE88D90-E08E-493B-BBB2-69A11A10A59F}" presName="parenttext" presStyleLbl="revTx" presStyleIdx="8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D9C5BE-A772-423F-B429-3273D9BC572D}" type="pres">
      <dgm:prSet presAssocID="{5EE88D90-E08E-493B-BBB2-69A11A10A59F}" presName="parallelogramComposite" presStyleCnt="0"/>
      <dgm:spPr/>
    </dgm:pt>
    <dgm:pt modelId="{7DB80C24-C0E2-4B42-9B5A-2031BC8A70E1}" type="pres">
      <dgm:prSet presAssocID="{5EE88D90-E08E-493B-BBB2-69A11A10A59F}" presName="parallelogram1" presStyleLbl="alignNode1" presStyleIdx="56" presStyleCnt="70"/>
      <dgm:spPr/>
    </dgm:pt>
    <dgm:pt modelId="{4D3D73D0-C70E-4BA4-864A-214368570B11}" type="pres">
      <dgm:prSet presAssocID="{5EE88D90-E08E-493B-BBB2-69A11A10A59F}" presName="parallelogram2" presStyleLbl="alignNode1" presStyleIdx="57" presStyleCnt="70"/>
      <dgm:spPr/>
    </dgm:pt>
    <dgm:pt modelId="{38683523-272E-43F3-A8D1-64457827D979}" type="pres">
      <dgm:prSet presAssocID="{5EE88D90-E08E-493B-BBB2-69A11A10A59F}" presName="parallelogram3" presStyleLbl="alignNode1" presStyleIdx="58" presStyleCnt="70"/>
      <dgm:spPr/>
    </dgm:pt>
    <dgm:pt modelId="{ADA5702A-5685-45B8-9E1F-46F5B9BC276F}" type="pres">
      <dgm:prSet presAssocID="{5EE88D90-E08E-493B-BBB2-69A11A10A59F}" presName="parallelogram4" presStyleLbl="alignNode1" presStyleIdx="59" presStyleCnt="70"/>
      <dgm:spPr/>
    </dgm:pt>
    <dgm:pt modelId="{C15557FD-83B7-4C93-8927-C4B666D94006}" type="pres">
      <dgm:prSet presAssocID="{5EE88D90-E08E-493B-BBB2-69A11A10A59F}" presName="parallelogram5" presStyleLbl="alignNode1" presStyleIdx="60" presStyleCnt="70"/>
      <dgm:spPr/>
    </dgm:pt>
    <dgm:pt modelId="{7BE05A2F-45F7-4373-AF60-4C6319C7E749}" type="pres">
      <dgm:prSet presAssocID="{5EE88D90-E08E-493B-BBB2-69A11A10A59F}" presName="parallelogram6" presStyleLbl="alignNode1" presStyleIdx="61" presStyleCnt="70"/>
      <dgm:spPr/>
    </dgm:pt>
    <dgm:pt modelId="{6AA69B00-1D4D-49BA-9DCE-70DAFDF948F0}" type="pres">
      <dgm:prSet presAssocID="{5EE88D90-E08E-493B-BBB2-69A11A10A59F}" presName="parallelogram7" presStyleLbl="alignNode1" presStyleIdx="62" presStyleCnt="70"/>
      <dgm:spPr/>
    </dgm:pt>
    <dgm:pt modelId="{079C2A5E-41F8-4770-95B1-9B2EA3EA3294}" type="pres">
      <dgm:prSet presAssocID="{FE271D90-3B02-42B8-89F6-2CAEA97FF334}" presName="sibTrans" presStyleCnt="0"/>
      <dgm:spPr/>
    </dgm:pt>
    <dgm:pt modelId="{6173AE69-EE55-4EE2-838C-DF8D2CDC284C}" type="pres">
      <dgm:prSet presAssocID="{063530DD-AF42-4B1D-A4C3-3DC7E6F05A56}" presName="parenttextcomposite" presStyleCnt="0"/>
      <dgm:spPr/>
    </dgm:pt>
    <dgm:pt modelId="{B27C60BB-B619-46F4-9CA0-0CD238E18C15}" type="pres">
      <dgm:prSet presAssocID="{063530DD-AF42-4B1D-A4C3-3DC7E6F05A56}" presName="parenttext" presStyleLbl="revTx" presStyleIdx="9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083D20-1387-4FBC-9566-196D5DC42658}" type="pres">
      <dgm:prSet presAssocID="{063530DD-AF42-4B1D-A4C3-3DC7E6F05A56}" presName="parallelogramComposite" presStyleCnt="0"/>
      <dgm:spPr/>
    </dgm:pt>
    <dgm:pt modelId="{2945B378-D8B9-4949-BDFB-93BDAB2391F5}" type="pres">
      <dgm:prSet presAssocID="{063530DD-AF42-4B1D-A4C3-3DC7E6F05A56}" presName="parallelogram1" presStyleLbl="alignNode1" presStyleIdx="63" presStyleCnt="70"/>
      <dgm:spPr/>
    </dgm:pt>
    <dgm:pt modelId="{A927FDE5-8DD3-4DC8-BE16-F5AAD2146785}" type="pres">
      <dgm:prSet presAssocID="{063530DD-AF42-4B1D-A4C3-3DC7E6F05A56}" presName="parallelogram2" presStyleLbl="alignNode1" presStyleIdx="64" presStyleCnt="70"/>
      <dgm:spPr/>
    </dgm:pt>
    <dgm:pt modelId="{3121070E-10FA-4272-B124-1C15046D8A70}" type="pres">
      <dgm:prSet presAssocID="{063530DD-AF42-4B1D-A4C3-3DC7E6F05A56}" presName="parallelogram3" presStyleLbl="alignNode1" presStyleIdx="65" presStyleCnt="70"/>
      <dgm:spPr/>
    </dgm:pt>
    <dgm:pt modelId="{5235FA69-6AF1-4F06-B087-02444A7C54C0}" type="pres">
      <dgm:prSet presAssocID="{063530DD-AF42-4B1D-A4C3-3DC7E6F05A56}" presName="parallelogram4" presStyleLbl="alignNode1" presStyleIdx="66" presStyleCnt="70"/>
      <dgm:spPr/>
    </dgm:pt>
    <dgm:pt modelId="{58D16A53-7C7A-4A6B-807C-6F4C8EB11EF2}" type="pres">
      <dgm:prSet presAssocID="{063530DD-AF42-4B1D-A4C3-3DC7E6F05A56}" presName="parallelogram5" presStyleLbl="alignNode1" presStyleIdx="67" presStyleCnt="70"/>
      <dgm:spPr/>
    </dgm:pt>
    <dgm:pt modelId="{45B79589-5DD1-42F2-8346-202FFF24C4E0}" type="pres">
      <dgm:prSet presAssocID="{063530DD-AF42-4B1D-A4C3-3DC7E6F05A56}" presName="parallelogram6" presStyleLbl="alignNode1" presStyleIdx="68" presStyleCnt="70"/>
      <dgm:spPr/>
    </dgm:pt>
    <dgm:pt modelId="{BEF64C33-2994-4144-BE03-5B24D4D1C808}" type="pres">
      <dgm:prSet presAssocID="{063530DD-AF42-4B1D-A4C3-3DC7E6F05A56}" presName="parallelogram7" presStyleLbl="alignNode1" presStyleIdx="69" presStyleCnt="70"/>
      <dgm:spPr/>
    </dgm:pt>
  </dgm:ptLst>
  <dgm:cxnLst>
    <dgm:cxn modelId="{087AE767-D397-4E89-B3AC-B3BFF93503F5}" srcId="{4162B8C5-05C6-4BD3-9844-A58FB72BF547}" destId="{B87CAE05-873E-4B33-8034-FBBAD3BAEFE5}" srcOrd="2" destOrd="0" parTransId="{9CCB5909-51B8-4B76-8CD4-C3F0ED3F6F99}" sibTransId="{78FA2A59-5236-4CE5-8A5F-7C8BB75AE5AC}"/>
    <dgm:cxn modelId="{8116F46B-057A-47BE-AA4F-1151FBED4307}" srcId="{4162B8C5-05C6-4BD3-9844-A58FB72BF547}" destId="{5EE88D90-E08E-493B-BBB2-69A11A10A59F}" srcOrd="8" destOrd="0" parTransId="{42E2DC98-3577-4064-9604-31E3AFEF2CB6}" sibTransId="{FE271D90-3B02-42B8-89F6-2CAEA97FF334}"/>
    <dgm:cxn modelId="{C02C31D3-AAEF-44D0-BEF0-2E18F73014FC}" srcId="{4162B8C5-05C6-4BD3-9844-A58FB72BF547}" destId="{CE2B4E20-2109-47D2-ADE4-44D64CC7777D}" srcOrd="5" destOrd="0" parTransId="{5539E2F3-E484-45CC-95FB-23216372F472}" sibTransId="{72A63F7A-3D49-4185-B2BC-002820FE97B0}"/>
    <dgm:cxn modelId="{A35F3A7F-8611-4584-A436-2399827C4B64}" type="presOf" srcId="{8DCEDF16-450D-4F5D-BE80-561C630D76F2}" destId="{04D5BFC2-9F29-4346-AEE4-4DBDFFB1B68F}" srcOrd="0" destOrd="0" presId="urn:microsoft.com/office/officeart/2008/layout/VerticalAccentList"/>
    <dgm:cxn modelId="{19E41ABE-64DB-4296-9420-4DDFE4BB83C9}" type="presOf" srcId="{588B4532-DAAB-4610-986E-F4E2968F3FEE}" destId="{F125E95D-8DE7-4665-B715-2BA531829047}" srcOrd="0" destOrd="0" presId="urn:microsoft.com/office/officeart/2008/layout/VerticalAccentList"/>
    <dgm:cxn modelId="{F64725DC-ACD3-4AC6-A830-5740616DF153}" type="presOf" srcId="{063530DD-AF42-4B1D-A4C3-3DC7E6F05A56}" destId="{B27C60BB-B619-46F4-9CA0-0CD238E18C15}" srcOrd="0" destOrd="0" presId="urn:microsoft.com/office/officeart/2008/layout/VerticalAccentList"/>
    <dgm:cxn modelId="{75B06596-71A8-4C50-A222-63693F630651}" type="presOf" srcId="{71469BDE-24AA-44E4-90E2-11CEF57AC7C7}" destId="{A42F0396-2115-4A40-983D-4FF31D3B923A}" srcOrd="0" destOrd="0" presId="urn:microsoft.com/office/officeart/2008/layout/VerticalAccentList"/>
    <dgm:cxn modelId="{F129E245-59E9-4D0A-9C96-24408DA36A59}" srcId="{4162B8C5-05C6-4BD3-9844-A58FB72BF547}" destId="{8DCEDF16-450D-4F5D-BE80-561C630D76F2}" srcOrd="1" destOrd="0" parTransId="{2D1D6050-CAE5-44F9-99D7-7A48A356EA2C}" sibTransId="{EE58520D-2FE1-4021-9B6E-5EC7ECD9DAD6}"/>
    <dgm:cxn modelId="{A826EB75-244D-4515-A658-7E18925DF46D}" type="presOf" srcId="{4162B8C5-05C6-4BD3-9844-A58FB72BF547}" destId="{3B247039-5C19-4BF4-89CF-1E9F060C674B}" srcOrd="0" destOrd="0" presId="urn:microsoft.com/office/officeart/2008/layout/VerticalAccentList"/>
    <dgm:cxn modelId="{BC414472-43D2-4CD9-A413-68106516A58B}" type="presOf" srcId="{B87CAE05-873E-4B33-8034-FBBAD3BAEFE5}" destId="{5E7B7E02-5E04-4630-A389-4DB0855C28D3}" srcOrd="0" destOrd="0" presId="urn:microsoft.com/office/officeart/2008/layout/VerticalAccentList"/>
    <dgm:cxn modelId="{632A1A1A-FE44-49BF-A6CE-C782558B935D}" srcId="{4162B8C5-05C6-4BD3-9844-A58FB72BF547}" destId="{ECC50E4D-4C20-41F9-A58F-FEAE6121DCD3}" srcOrd="0" destOrd="0" parTransId="{BF2DAD18-2441-4F8E-A8C7-67A0F1C1B9FC}" sibTransId="{E71846F3-76C3-4985-A93E-910B45AA09BE}"/>
    <dgm:cxn modelId="{5D5564EB-04F2-42FF-8A6A-F8234DEE52F0}" type="presOf" srcId="{5EE88D90-E08E-493B-BBB2-69A11A10A59F}" destId="{48C2AA29-B2D5-460A-8E65-BB9F01860805}" srcOrd="0" destOrd="0" presId="urn:microsoft.com/office/officeart/2008/layout/VerticalAccentList"/>
    <dgm:cxn modelId="{80B2BD76-AB79-4760-9B0B-2486FBAE8E05}" srcId="{4162B8C5-05C6-4BD3-9844-A58FB72BF547}" destId="{8FA9D129-56A5-4301-9C0E-8BD931473310}" srcOrd="4" destOrd="0" parTransId="{2D03CAC8-9734-436F-8C9D-132FD0BCAEBB}" sibTransId="{E64A925A-492D-4EBD-BA32-6A23CB32A4E3}"/>
    <dgm:cxn modelId="{69B24FC5-8BE3-45E8-961C-A06568C3E000}" type="presOf" srcId="{ECC50E4D-4C20-41F9-A58F-FEAE6121DCD3}" destId="{CB6FD5DC-13F9-4424-BAFC-3A1C88A4D956}" srcOrd="0" destOrd="0" presId="urn:microsoft.com/office/officeart/2008/layout/VerticalAccentList"/>
    <dgm:cxn modelId="{49885782-F623-45D3-908B-98C46A62D372}" srcId="{4162B8C5-05C6-4BD3-9844-A58FB72BF547}" destId="{71469BDE-24AA-44E4-90E2-11CEF57AC7C7}" srcOrd="7" destOrd="0" parTransId="{B4C45EB0-24DD-4456-A2F4-A05327359F98}" sibTransId="{53EEFA52-E582-4850-8F9E-FC3E37BC0A59}"/>
    <dgm:cxn modelId="{B476D30C-54C1-48D2-A8D2-9D5DA2836A0A}" srcId="{4162B8C5-05C6-4BD3-9844-A58FB72BF547}" destId="{4C2E7E59-AA20-400D-8F97-12CF5ED8D813}" srcOrd="3" destOrd="0" parTransId="{C0882CD7-1344-44D3-BA1F-90B602342160}" sibTransId="{5AFC32F3-D2B6-4FA4-8437-F727A8AF1F63}"/>
    <dgm:cxn modelId="{91242031-332B-4F9A-BB62-8C42B32C4026}" type="presOf" srcId="{CE2B4E20-2109-47D2-ADE4-44D64CC7777D}" destId="{74B273D8-8515-4F08-ADF1-C95436804C90}" srcOrd="0" destOrd="0" presId="urn:microsoft.com/office/officeart/2008/layout/VerticalAccentList"/>
    <dgm:cxn modelId="{E725D4EC-D919-4341-9D50-DC4FD717D1B5}" type="presOf" srcId="{8FA9D129-56A5-4301-9C0E-8BD931473310}" destId="{48E62F8E-69B8-424A-9C0B-231F1455D8EA}" srcOrd="0" destOrd="0" presId="urn:microsoft.com/office/officeart/2008/layout/VerticalAccentList"/>
    <dgm:cxn modelId="{72B1F5E3-3960-4105-B526-659322BA9C72}" srcId="{4162B8C5-05C6-4BD3-9844-A58FB72BF547}" destId="{063530DD-AF42-4B1D-A4C3-3DC7E6F05A56}" srcOrd="9" destOrd="0" parTransId="{BABC39E1-E91D-49EF-9A9A-3961BB93C10E}" sibTransId="{0D510781-CFEB-4F01-BC4B-46FE38D40FDE}"/>
    <dgm:cxn modelId="{DE4CF5FD-231E-492E-9340-53C88E284253}" srcId="{4162B8C5-05C6-4BD3-9844-A58FB72BF547}" destId="{588B4532-DAAB-4610-986E-F4E2968F3FEE}" srcOrd="6" destOrd="0" parTransId="{189A0E7B-5C9F-4FB3-8FCF-A78F5E0CAA1D}" sibTransId="{700F957A-B31A-4149-A8D5-2B5F22D2191F}"/>
    <dgm:cxn modelId="{ED2DC570-8DAA-4E4F-B51E-09F48EDD4880}" type="presOf" srcId="{4C2E7E59-AA20-400D-8F97-12CF5ED8D813}" destId="{A44FA966-E47E-46E9-8988-05C3577CDA22}" srcOrd="0" destOrd="0" presId="urn:microsoft.com/office/officeart/2008/layout/VerticalAccentList"/>
    <dgm:cxn modelId="{A3730C46-8378-41AA-B945-70D749E6A05A}" type="presParOf" srcId="{3B247039-5C19-4BF4-89CF-1E9F060C674B}" destId="{F4A56F27-CA7E-4109-8DFE-21AF87B79C39}" srcOrd="0" destOrd="0" presId="urn:microsoft.com/office/officeart/2008/layout/VerticalAccentList"/>
    <dgm:cxn modelId="{BABC181D-2C51-4C16-8EC7-75597E9548A9}" type="presParOf" srcId="{F4A56F27-CA7E-4109-8DFE-21AF87B79C39}" destId="{CB6FD5DC-13F9-4424-BAFC-3A1C88A4D956}" srcOrd="0" destOrd="0" presId="urn:microsoft.com/office/officeart/2008/layout/VerticalAccentList"/>
    <dgm:cxn modelId="{25B3C021-82D0-4C57-8840-917991C57D9C}" type="presParOf" srcId="{3B247039-5C19-4BF4-89CF-1E9F060C674B}" destId="{A43FBC8A-718A-438C-A8D0-CCB6EDBD18E1}" srcOrd="1" destOrd="0" presId="urn:microsoft.com/office/officeart/2008/layout/VerticalAccentList"/>
    <dgm:cxn modelId="{86443937-81BA-4B33-8FB6-5060DA6D4292}" type="presParOf" srcId="{A43FBC8A-718A-438C-A8D0-CCB6EDBD18E1}" destId="{C97AD346-050C-4114-BC7D-F51A8E46EAB8}" srcOrd="0" destOrd="0" presId="urn:microsoft.com/office/officeart/2008/layout/VerticalAccentList"/>
    <dgm:cxn modelId="{FF3FDE08-F513-49F5-B9C9-935412E18BFB}" type="presParOf" srcId="{A43FBC8A-718A-438C-A8D0-CCB6EDBD18E1}" destId="{10DEDB48-CB02-498C-A839-2F45830FFC38}" srcOrd="1" destOrd="0" presId="urn:microsoft.com/office/officeart/2008/layout/VerticalAccentList"/>
    <dgm:cxn modelId="{2A5AC154-3B08-490F-BD0B-A3112A981124}" type="presParOf" srcId="{A43FBC8A-718A-438C-A8D0-CCB6EDBD18E1}" destId="{2230FCEC-38F9-48D3-80C7-02B4779B1846}" srcOrd="2" destOrd="0" presId="urn:microsoft.com/office/officeart/2008/layout/VerticalAccentList"/>
    <dgm:cxn modelId="{436699F6-8A63-4A36-A77E-8BFCF432FEA6}" type="presParOf" srcId="{A43FBC8A-718A-438C-A8D0-CCB6EDBD18E1}" destId="{C3BB8498-5BE7-4714-A5B2-B22EB55F0817}" srcOrd="3" destOrd="0" presId="urn:microsoft.com/office/officeart/2008/layout/VerticalAccentList"/>
    <dgm:cxn modelId="{E3ED9A8D-C42C-49E3-ACDE-9E2972D0969E}" type="presParOf" srcId="{A43FBC8A-718A-438C-A8D0-CCB6EDBD18E1}" destId="{C17E7205-CCFC-454F-91EA-7F35788FA0ED}" srcOrd="4" destOrd="0" presId="urn:microsoft.com/office/officeart/2008/layout/VerticalAccentList"/>
    <dgm:cxn modelId="{8B714ADF-8BBF-48DB-AE4E-60B2C5501511}" type="presParOf" srcId="{A43FBC8A-718A-438C-A8D0-CCB6EDBD18E1}" destId="{5EFA4DDD-D0FD-42B0-B4A2-54F184C41EC7}" srcOrd="5" destOrd="0" presId="urn:microsoft.com/office/officeart/2008/layout/VerticalAccentList"/>
    <dgm:cxn modelId="{5229456C-A1C6-485C-A76F-0FA1EC4E0089}" type="presParOf" srcId="{A43FBC8A-718A-438C-A8D0-CCB6EDBD18E1}" destId="{209DC2FA-6D79-45E9-BB5F-008F05FEA39E}" srcOrd="6" destOrd="0" presId="urn:microsoft.com/office/officeart/2008/layout/VerticalAccentList"/>
    <dgm:cxn modelId="{E11F1DFB-2E3E-4F1A-AEA8-35AF6FF0D471}" type="presParOf" srcId="{3B247039-5C19-4BF4-89CF-1E9F060C674B}" destId="{F943607C-D3E3-462E-9950-2F44998A2A83}" srcOrd="2" destOrd="0" presId="urn:microsoft.com/office/officeart/2008/layout/VerticalAccentList"/>
    <dgm:cxn modelId="{44F98270-30E4-4628-BB24-0E05DC95AB65}" type="presParOf" srcId="{3B247039-5C19-4BF4-89CF-1E9F060C674B}" destId="{EB3E8A90-96B0-492B-A3B6-8C47B165A574}" srcOrd="3" destOrd="0" presId="urn:microsoft.com/office/officeart/2008/layout/VerticalAccentList"/>
    <dgm:cxn modelId="{3ACA4279-7BA1-442F-B65A-7E4322406735}" type="presParOf" srcId="{EB3E8A90-96B0-492B-A3B6-8C47B165A574}" destId="{04D5BFC2-9F29-4346-AEE4-4DBDFFB1B68F}" srcOrd="0" destOrd="0" presId="urn:microsoft.com/office/officeart/2008/layout/VerticalAccentList"/>
    <dgm:cxn modelId="{0529F873-49C2-4180-B6B3-6275D36E5F6A}" type="presParOf" srcId="{3B247039-5C19-4BF4-89CF-1E9F060C674B}" destId="{BD39926D-8920-4D70-8898-022161607683}" srcOrd="4" destOrd="0" presId="urn:microsoft.com/office/officeart/2008/layout/VerticalAccentList"/>
    <dgm:cxn modelId="{FDE2037B-3A5C-4225-82B5-4A6506D25B5C}" type="presParOf" srcId="{BD39926D-8920-4D70-8898-022161607683}" destId="{CF2FBEE2-18FF-4FEF-808C-733E23DF7028}" srcOrd="0" destOrd="0" presId="urn:microsoft.com/office/officeart/2008/layout/VerticalAccentList"/>
    <dgm:cxn modelId="{B9F6E34A-915F-4719-8AD7-81CDE7627AAC}" type="presParOf" srcId="{BD39926D-8920-4D70-8898-022161607683}" destId="{8399A69A-F8D9-4505-A217-F5FD18D2EBFE}" srcOrd="1" destOrd="0" presId="urn:microsoft.com/office/officeart/2008/layout/VerticalAccentList"/>
    <dgm:cxn modelId="{9317DE2E-A930-4C81-B06D-AC1782291958}" type="presParOf" srcId="{BD39926D-8920-4D70-8898-022161607683}" destId="{58EEBE12-ED78-4F1D-808D-1E66CDDEC6FD}" srcOrd="2" destOrd="0" presId="urn:microsoft.com/office/officeart/2008/layout/VerticalAccentList"/>
    <dgm:cxn modelId="{C67C8E58-3C75-4549-A737-223BC2F1F190}" type="presParOf" srcId="{BD39926D-8920-4D70-8898-022161607683}" destId="{0D216E67-5919-48D8-9A29-8BB6D11B723F}" srcOrd="3" destOrd="0" presId="urn:microsoft.com/office/officeart/2008/layout/VerticalAccentList"/>
    <dgm:cxn modelId="{342585AC-C092-49D0-9D9F-905E7C81657F}" type="presParOf" srcId="{BD39926D-8920-4D70-8898-022161607683}" destId="{FDD2BE6E-EA01-40E6-80B4-F4530BEFE042}" srcOrd="4" destOrd="0" presId="urn:microsoft.com/office/officeart/2008/layout/VerticalAccentList"/>
    <dgm:cxn modelId="{98FC5048-359A-4F52-B84F-92BB99F0E913}" type="presParOf" srcId="{BD39926D-8920-4D70-8898-022161607683}" destId="{1C8146CB-E24E-4FC5-B810-19B8FCD1BA73}" srcOrd="5" destOrd="0" presId="urn:microsoft.com/office/officeart/2008/layout/VerticalAccentList"/>
    <dgm:cxn modelId="{61BAA42F-A583-4D7B-A20E-BC01A127C400}" type="presParOf" srcId="{BD39926D-8920-4D70-8898-022161607683}" destId="{1A00FD4A-6085-4B01-9B05-C2960680AA59}" srcOrd="6" destOrd="0" presId="urn:microsoft.com/office/officeart/2008/layout/VerticalAccentList"/>
    <dgm:cxn modelId="{84A89155-2FD3-4E7F-8936-1418153D5862}" type="presParOf" srcId="{3B247039-5C19-4BF4-89CF-1E9F060C674B}" destId="{E012CE17-D63F-449D-B9F1-DD24507A8563}" srcOrd="5" destOrd="0" presId="urn:microsoft.com/office/officeart/2008/layout/VerticalAccentList"/>
    <dgm:cxn modelId="{26056D81-8913-4B84-916D-844CA590D39E}" type="presParOf" srcId="{3B247039-5C19-4BF4-89CF-1E9F060C674B}" destId="{A77EA9EA-72CD-4E47-A481-E4A16E46A8EC}" srcOrd="6" destOrd="0" presId="urn:microsoft.com/office/officeart/2008/layout/VerticalAccentList"/>
    <dgm:cxn modelId="{80B3CAED-2382-4345-A117-B477DA4311EA}" type="presParOf" srcId="{A77EA9EA-72CD-4E47-A481-E4A16E46A8EC}" destId="{5E7B7E02-5E04-4630-A389-4DB0855C28D3}" srcOrd="0" destOrd="0" presId="urn:microsoft.com/office/officeart/2008/layout/VerticalAccentList"/>
    <dgm:cxn modelId="{E1E353A0-35D9-46DC-AA6B-69F1EB93A95E}" type="presParOf" srcId="{3B247039-5C19-4BF4-89CF-1E9F060C674B}" destId="{1F38622B-9B75-4034-89C4-20BD29C3BEB6}" srcOrd="7" destOrd="0" presId="urn:microsoft.com/office/officeart/2008/layout/VerticalAccentList"/>
    <dgm:cxn modelId="{A37B419E-6F89-4B32-8C79-261C38BE412A}" type="presParOf" srcId="{1F38622B-9B75-4034-89C4-20BD29C3BEB6}" destId="{0DF26305-D70E-4050-8149-5AD1BEAD92E9}" srcOrd="0" destOrd="0" presId="urn:microsoft.com/office/officeart/2008/layout/VerticalAccentList"/>
    <dgm:cxn modelId="{C41A4FC2-0839-4AFD-A1E9-DCB67A36906B}" type="presParOf" srcId="{1F38622B-9B75-4034-89C4-20BD29C3BEB6}" destId="{6D632FF8-D6F7-483E-9548-1FCC2A7C2BAB}" srcOrd="1" destOrd="0" presId="urn:microsoft.com/office/officeart/2008/layout/VerticalAccentList"/>
    <dgm:cxn modelId="{26BE126E-2C89-479D-A0A8-58D4A2D7B869}" type="presParOf" srcId="{1F38622B-9B75-4034-89C4-20BD29C3BEB6}" destId="{97D21D6D-FE52-4705-BB23-C13DA269B92B}" srcOrd="2" destOrd="0" presId="urn:microsoft.com/office/officeart/2008/layout/VerticalAccentList"/>
    <dgm:cxn modelId="{C862FDBF-539F-4DDA-9DAD-58F2F6464513}" type="presParOf" srcId="{1F38622B-9B75-4034-89C4-20BD29C3BEB6}" destId="{E733C5D5-6C97-44EA-8A5F-41A67CFE8B48}" srcOrd="3" destOrd="0" presId="urn:microsoft.com/office/officeart/2008/layout/VerticalAccentList"/>
    <dgm:cxn modelId="{84CFC0FC-95A9-41CC-8019-83AE6A65F684}" type="presParOf" srcId="{1F38622B-9B75-4034-89C4-20BD29C3BEB6}" destId="{22CDF0C8-514A-4C54-B5FC-CECAF0C8DD87}" srcOrd="4" destOrd="0" presId="urn:microsoft.com/office/officeart/2008/layout/VerticalAccentList"/>
    <dgm:cxn modelId="{D12DC253-0437-4F25-897E-97597679D6CD}" type="presParOf" srcId="{1F38622B-9B75-4034-89C4-20BD29C3BEB6}" destId="{7DB43EAD-9590-4CB9-9ACC-B5BB3F5F85E5}" srcOrd="5" destOrd="0" presId="urn:microsoft.com/office/officeart/2008/layout/VerticalAccentList"/>
    <dgm:cxn modelId="{6779C9BF-F9E4-4D36-ADB4-30579F4A5DDD}" type="presParOf" srcId="{1F38622B-9B75-4034-89C4-20BD29C3BEB6}" destId="{E6A7A379-C47F-4C4D-8894-C21BA5586055}" srcOrd="6" destOrd="0" presId="urn:microsoft.com/office/officeart/2008/layout/VerticalAccentList"/>
    <dgm:cxn modelId="{DD07E346-3A49-4C39-BF8E-B26012AB8CA9}" type="presParOf" srcId="{3B247039-5C19-4BF4-89CF-1E9F060C674B}" destId="{AA50B5E5-009D-48D0-8F5D-230D86AA3440}" srcOrd="8" destOrd="0" presId="urn:microsoft.com/office/officeart/2008/layout/VerticalAccentList"/>
    <dgm:cxn modelId="{CB2211B9-6B53-48D2-A030-6B9614DAD20E}" type="presParOf" srcId="{3B247039-5C19-4BF4-89CF-1E9F060C674B}" destId="{144B6D93-7756-4A2A-A769-DBDABFA17AE8}" srcOrd="9" destOrd="0" presId="urn:microsoft.com/office/officeart/2008/layout/VerticalAccentList"/>
    <dgm:cxn modelId="{9FED5931-955C-43E7-BE73-8A8E33E86613}" type="presParOf" srcId="{144B6D93-7756-4A2A-A769-DBDABFA17AE8}" destId="{A44FA966-E47E-46E9-8988-05C3577CDA22}" srcOrd="0" destOrd="0" presId="urn:microsoft.com/office/officeart/2008/layout/VerticalAccentList"/>
    <dgm:cxn modelId="{ADB01952-DF5F-4265-B5C3-EDA8A997D9EC}" type="presParOf" srcId="{3B247039-5C19-4BF4-89CF-1E9F060C674B}" destId="{CD2DCAE4-8AE0-4973-92A3-B43EC251BC20}" srcOrd="10" destOrd="0" presId="urn:microsoft.com/office/officeart/2008/layout/VerticalAccentList"/>
    <dgm:cxn modelId="{FBF0B659-8A05-4229-BF44-12F51A2DC168}" type="presParOf" srcId="{CD2DCAE4-8AE0-4973-92A3-B43EC251BC20}" destId="{CFE21914-986C-439A-AA65-9F9522C7387D}" srcOrd="0" destOrd="0" presId="urn:microsoft.com/office/officeart/2008/layout/VerticalAccentList"/>
    <dgm:cxn modelId="{1EE80C04-F7E2-4FD9-B942-C54FB7FF7C3A}" type="presParOf" srcId="{CD2DCAE4-8AE0-4973-92A3-B43EC251BC20}" destId="{6C04843F-8D3F-454C-A72F-7ECD91992ACD}" srcOrd="1" destOrd="0" presId="urn:microsoft.com/office/officeart/2008/layout/VerticalAccentList"/>
    <dgm:cxn modelId="{181DED7D-F838-43B7-84FD-FD6D9815EA01}" type="presParOf" srcId="{CD2DCAE4-8AE0-4973-92A3-B43EC251BC20}" destId="{AD2F1B58-5720-4339-A03E-0DB492ACD236}" srcOrd="2" destOrd="0" presId="urn:microsoft.com/office/officeart/2008/layout/VerticalAccentList"/>
    <dgm:cxn modelId="{B50FCF85-470D-49A1-B555-B3F41EBAB5B7}" type="presParOf" srcId="{CD2DCAE4-8AE0-4973-92A3-B43EC251BC20}" destId="{1C3F85E8-64E0-49CD-A190-050E97023E5D}" srcOrd="3" destOrd="0" presId="urn:microsoft.com/office/officeart/2008/layout/VerticalAccentList"/>
    <dgm:cxn modelId="{9FFDE326-C727-4EC8-B67B-2127E028273D}" type="presParOf" srcId="{CD2DCAE4-8AE0-4973-92A3-B43EC251BC20}" destId="{5C87A966-FF61-46EE-8105-E19CE9F0C853}" srcOrd="4" destOrd="0" presId="urn:microsoft.com/office/officeart/2008/layout/VerticalAccentList"/>
    <dgm:cxn modelId="{C765680A-11E4-4C1A-B795-4FB92C84B9A8}" type="presParOf" srcId="{CD2DCAE4-8AE0-4973-92A3-B43EC251BC20}" destId="{4E4C1BF5-E570-46F5-962F-6B087847CB76}" srcOrd="5" destOrd="0" presId="urn:microsoft.com/office/officeart/2008/layout/VerticalAccentList"/>
    <dgm:cxn modelId="{DF278BBB-7A71-4779-9424-F917843CAB0A}" type="presParOf" srcId="{CD2DCAE4-8AE0-4973-92A3-B43EC251BC20}" destId="{A0CE946B-2DED-4FBE-BE6A-CCD27937983E}" srcOrd="6" destOrd="0" presId="urn:microsoft.com/office/officeart/2008/layout/VerticalAccentList"/>
    <dgm:cxn modelId="{72627C2A-3808-444D-A550-F70430F9C4B0}" type="presParOf" srcId="{3B247039-5C19-4BF4-89CF-1E9F060C674B}" destId="{D4E0A82C-30A0-4741-84F7-7C17CE3172A4}" srcOrd="11" destOrd="0" presId="urn:microsoft.com/office/officeart/2008/layout/VerticalAccentList"/>
    <dgm:cxn modelId="{E0998BF3-8B9F-4FFD-9689-D768532A89B7}" type="presParOf" srcId="{3B247039-5C19-4BF4-89CF-1E9F060C674B}" destId="{597B2693-F669-456F-AD79-344BA1D39B8A}" srcOrd="12" destOrd="0" presId="urn:microsoft.com/office/officeart/2008/layout/VerticalAccentList"/>
    <dgm:cxn modelId="{51E8316A-DD44-4419-97AA-AC563576823D}" type="presParOf" srcId="{597B2693-F669-456F-AD79-344BA1D39B8A}" destId="{48E62F8E-69B8-424A-9C0B-231F1455D8EA}" srcOrd="0" destOrd="0" presId="urn:microsoft.com/office/officeart/2008/layout/VerticalAccentList"/>
    <dgm:cxn modelId="{191B3CF4-7AFC-4F56-AD2B-30C99A5F0216}" type="presParOf" srcId="{3B247039-5C19-4BF4-89CF-1E9F060C674B}" destId="{06462FDB-F1CC-4CD7-B696-3007B44FBAED}" srcOrd="13" destOrd="0" presId="urn:microsoft.com/office/officeart/2008/layout/VerticalAccentList"/>
    <dgm:cxn modelId="{4F08F9F2-38E3-4916-835B-68CD4AE1ADD6}" type="presParOf" srcId="{06462FDB-F1CC-4CD7-B696-3007B44FBAED}" destId="{D7A866A2-1A62-4727-83D4-8EA7A2348113}" srcOrd="0" destOrd="0" presId="urn:microsoft.com/office/officeart/2008/layout/VerticalAccentList"/>
    <dgm:cxn modelId="{A89ACD2C-3FED-4CD6-83B6-62946F73F2DC}" type="presParOf" srcId="{06462FDB-F1CC-4CD7-B696-3007B44FBAED}" destId="{A164F077-7412-406F-B778-B59C9ABB1C7B}" srcOrd="1" destOrd="0" presId="urn:microsoft.com/office/officeart/2008/layout/VerticalAccentList"/>
    <dgm:cxn modelId="{B5A711D6-F902-463D-A8BD-D75C16CAA061}" type="presParOf" srcId="{06462FDB-F1CC-4CD7-B696-3007B44FBAED}" destId="{4C3E3125-53DA-407A-A12C-8E9815792D3B}" srcOrd="2" destOrd="0" presId="urn:microsoft.com/office/officeart/2008/layout/VerticalAccentList"/>
    <dgm:cxn modelId="{3E3B49B0-D29E-40D5-AD51-ABB019AB8057}" type="presParOf" srcId="{06462FDB-F1CC-4CD7-B696-3007B44FBAED}" destId="{B4260478-BC2B-43DF-BF57-B9B6C84E025B}" srcOrd="3" destOrd="0" presId="urn:microsoft.com/office/officeart/2008/layout/VerticalAccentList"/>
    <dgm:cxn modelId="{21DF2F60-C0E3-4E37-BEF9-8DEE89F558BC}" type="presParOf" srcId="{06462FDB-F1CC-4CD7-B696-3007B44FBAED}" destId="{5F9AC365-8BD9-4D3E-BB35-BB114D270559}" srcOrd="4" destOrd="0" presId="urn:microsoft.com/office/officeart/2008/layout/VerticalAccentList"/>
    <dgm:cxn modelId="{7A6CCD09-D648-4184-B55F-18D43D3D508F}" type="presParOf" srcId="{06462FDB-F1CC-4CD7-B696-3007B44FBAED}" destId="{8FD821BE-AA99-4E53-B282-7539EAFFB3CC}" srcOrd="5" destOrd="0" presId="urn:microsoft.com/office/officeart/2008/layout/VerticalAccentList"/>
    <dgm:cxn modelId="{5F14C310-A2DF-411D-9444-D9D5569DAD00}" type="presParOf" srcId="{06462FDB-F1CC-4CD7-B696-3007B44FBAED}" destId="{DDB53200-7BB8-4532-B5E4-3EBC7480680E}" srcOrd="6" destOrd="0" presId="urn:microsoft.com/office/officeart/2008/layout/VerticalAccentList"/>
    <dgm:cxn modelId="{9F8FBF49-442C-4F32-A703-D72EAC7AE03C}" type="presParOf" srcId="{3B247039-5C19-4BF4-89CF-1E9F060C674B}" destId="{6D66E67B-4882-49D3-8288-C15FE2EC2674}" srcOrd="14" destOrd="0" presId="urn:microsoft.com/office/officeart/2008/layout/VerticalAccentList"/>
    <dgm:cxn modelId="{881254F2-F25D-4B50-A77E-E9D6D49C8B5D}" type="presParOf" srcId="{3B247039-5C19-4BF4-89CF-1E9F060C674B}" destId="{62919B60-16A6-429E-B6EC-3FACFC8A455A}" srcOrd="15" destOrd="0" presId="urn:microsoft.com/office/officeart/2008/layout/VerticalAccentList"/>
    <dgm:cxn modelId="{E2D372B6-C658-419B-B455-374176846E93}" type="presParOf" srcId="{62919B60-16A6-429E-B6EC-3FACFC8A455A}" destId="{74B273D8-8515-4F08-ADF1-C95436804C90}" srcOrd="0" destOrd="0" presId="urn:microsoft.com/office/officeart/2008/layout/VerticalAccentList"/>
    <dgm:cxn modelId="{A7C0AC85-EA0D-4733-A7BB-672D7926FA48}" type="presParOf" srcId="{3B247039-5C19-4BF4-89CF-1E9F060C674B}" destId="{CB0988E2-878D-4538-A983-9126E1045FAC}" srcOrd="16" destOrd="0" presId="urn:microsoft.com/office/officeart/2008/layout/VerticalAccentList"/>
    <dgm:cxn modelId="{BB47E885-4888-46A5-9026-577BAFD347F5}" type="presParOf" srcId="{CB0988E2-878D-4538-A983-9126E1045FAC}" destId="{6258F5FD-566C-4343-8889-32B1511FA5D1}" srcOrd="0" destOrd="0" presId="urn:microsoft.com/office/officeart/2008/layout/VerticalAccentList"/>
    <dgm:cxn modelId="{70BD3664-E719-49C0-8689-EE7A90B22117}" type="presParOf" srcId="{CB0988E2-878D-4538-A983-9126E1045FAC}" destId="{CB50C2A9-D05C-4948-A335-77A9A6118C32}" srcOrd="1" destOrd="0" presId="urn:microsoft.com/office/officeart/2008/layout/VerticalAccentList"/>
    <dgm:cxn modelId="{2005E172-511E-4840-B895-5C34D57A5FE4}" type="presParOf" srcId="{CB0988E2-878D-4538-A983-9126E1045FAC}" destId="{630ADA80-10C6-4E20-9A62-1B0244D5C8B3}" srcOrd="2" destOrd="0" presId="urn:microsoft.com/office/officeart/2008/layout/VerticalAccentList"/>
    <dgm:cxn modelId="{86B35F74-096A-40A0-9B19-A15D5D5D5A6C}" type="presParOf" srcId="{CB0988E2-878D-4538-A983-9126E1045FAC}" destId="{0567DD56-FA4D-4809-B879-80CF726D97C5}" srcOrd="3" destOrd="0" presId="urn:microsoft.com/office/officeart/2008/layout/VerticalAccentList"/>
    <dgm:cxn modelId="{4F5DCD2A-C946-4BA5-8DDB-4D18911F8423}" type="presParOf" srcId="{CB0988E2-878D-4538-A983-9126E1045FAC}" destId="{767A0824-684A-4897-8473-8F8AA8DDD8F7}" srcOrd="4" destOrd="0" presId="urn:microsoft.com/office/officeart/2008/layout/VerticalAccentList"/>
    <dgm:cxn modelId="{A72F6991-BB30-43A1-9FBA-159E257E820A}" type="presParOf" srcId="{CB0988E2-878D-4538-A983-9126E1045FAC}" destId="{365CECE7-0892-4E22-940C-ED333E4BF94E}" srcOrd="5" destOrd="0" presId="urn:microsoft.com/office/officeart/2008/layout/VerticalAccentList"/>
    <dgm:cxn modelId="{1F0C9038-B4DC-4B09-9CA7-2246B9EE9ECC}" type="presParOf" srcId="{CB0988E2-878D-4538-A983-9126E1045FAC}" destId="{8ED987EA-E161-4446-B594-82389C7C9678}" srcOrd="6" destOrd="0" presId="urn:microsoft.com/office/officeart/2008/layout/VerticalAccentList"/>
    <dgm:cxn modelId="{E984D726-579C-4ABE-9E5F-A62F249665E1}" type="presParOf" srcId="{3B247039-5C19-4BF4-89CF-1E9F060C674B}" destId="{A2AF7492-7546-44F8-83BF-313673933431}" srcOrd="17" destOrd="0" presId="urn:microsoft.com/office/officeart/2008/layout/VerticalAccentList"/>
    <dgm:cxn modelId="{E6AD4149-8459-4E56-A2B7-34CCBF7BB2A3}" type="presParOf" srcId="{3B247039-5C19-4BF4-89CF-1E9F060C674B}" destId="{8A277662-E99C-4E11-92DF-D00E47241483}" srcOrd="18" destOrd="0" presId="urn:microsoft.com/office/officeart/2008/layout/VerticalAccentList"/>
    <dgm:cxn modelId="{8594ED0A-2E55-4305-9111-288FE5D42590}" type="presParOf" srcId="{8A277662-E99C-4E11-92DF-D00E47241483}" destId="{F125E95D-8DE7-4665-B715-2BA531829047}" srcOrd="0" destOrd="0" presId="urn:microsoft.com/office/officeart/2008/layout/VerticalAccentList"/>
    <dgm:cxn modelId="{2C654030-0F32-4A38-B5E1-91BB5CAFCE90}" type="presParOf" srcId="{3B247039-5C19-4BF4-89CF-1E9F060C674B}" destId="{7CEB9867-04B4-4F59-9D85-DBF2E8A2D079}" srcOrd="19" destOrd="0" presId="urn:microsoft.com/office/officeart/2008/layout/VerticalAccentList"/>
    <dgm:cxn modelId="{6ADFCD00-7F7E-4527-8657-C99142111F4D}" type="presParOf" srcId="{7CEB9867-04B4-4F59-9D85-DBF2E8A2D079}" destId="{5B0C7981-A8F7-4AE2-9F3B-BC654C08B8C5}" srcOrd="0" destOrd="0" presId="urn:microsoft.com/office/officeart/2008/layout/VerticalAccentList"/>
    <dgm:cxn modelId="{18F63B2C-7C9A-4B17-B097-4E6A2571E807}" type="presParOf" srcId="{7CEB9867-04B4-4F59-9D85-DBF2E8A2D079}" destId="{C85616DC-55C1-49B3-B822-06C85F276391}" srcOrd="1" destOrd="0" presId="urn:microsoft.com/office/officeart/2008/layout/VerticalAccentList"/>
    <dgm:cxn modelId="{6CA5E18B-161B-474B-8E21-F2D4BC00FDBA}" type="presParOf" srcId="{7CEB9867-04B4-4F59-9D85-DBF2E8A2D079}" destId="{BEDE33BC-4511-469D-B1E2-818631AB0984}" srcOrd="2" destOrd="0" presId="urn:microsoft.com/office/officeart/2008/layout/VerticalAccentList"/>
    <dgm:cxn modelId="{838C06EC-B30D-4DA3-B74E-2D1DE71F8FEC}" type="presParOf" srcId="{7CEB9867-04B4-4F59-9D85-DBF2E8A2D079}" destId="{99E892DB-48C4-46B6-B918-BF42D90B165C}" srcOrd="3" destOrd="0" presId="urn:microsoft.com/office/officeart/2008/layout/VerticalAccentList"/>
    <dgm:cxn modelId="{9F452BD5-8BFE-4DA5-84D0-D1E7C41926C7}" type="presParOf" srcId="{7CEB9867-04B4-4F59-9D85-DBF2E8A2D079}" destId="{105BB63F-AEC8-47DB-A541-12C6BE46C97E}" srcOrd="4" destOrd="0" presId="urn:microsoft.com/office/officeart/2008/layout/VerticalAccentList"/>
    <dgm:cxn modelId="{00BA9592-B650-40CF-8BCD-BDC600FDD1C6}" type="presParOf" srcId="{7CEB9867-04B4-4F59-9D85-DBF2E8A2D079}" destId="{D055C4C2-A581-4756-958A-098ECEA13368}" srcOrd="5" destOrd="0" presId="urn:microsoft.com/office/officeart/2008/layout/VerticalAccentList"/>
    <dgm:cxn modelId="{CD369987-D522-4B1C-997D-AB206DB17182}" type="presParOf" srcId="{7CEB9867-04B4-4F59-9D85-DBF2E8A2D079}" destId="{7E81059F-E6B9-4D5D-B471-3EDAA3923531}" srcOrd="6" destOrd="0" presId="urn:microsoft.com/office/officeart/2008/layout/VerticalAccentList"/>
    <dgm:cxn modelId="{2F91D334-CC9E-4390-A6F0-9FA00FF72B46}" type="presParOf" srcId="{3B247039-5C19-4BF4-89CF-1E9F060C674B}" destId="{05259BA2-534A-40BC-A5D4-0F1C4283EA90}" srcOrd="20" destOrd="0" presId="urn:microsoft.com/office/officeart/2008/layout/VerticalAccentList"/>
    <dgm:cxn modelId="{224BF3CC-73D3-4EB0-8FF5-7F841886C274}" type="presParOf" srcId="{3B247039-5C19-4BF4-89CF-1E9F060C674B}" destId="{4973ED5A-98AE-40E8-B47D-D11715BA643B}" srcOrd="21" destOrd="0" presId="urn:microsoft.com/office/officeart/2008/layout/VerticalAccentList"/>
    <dgm:cxn modelId="{EDC6C1ED-B43A-4463-B98B-244988CC2DF3}" type="presParOf" srcId="{4973ED5A-98AE-40E8-B47D-D11715BA643B}" destId="{A42F0396-2115-4A40-983D-4FF31D3B923A}" srcOrd="0" destOrd="0" presId="urn:microsoft.com/office/officeart/2008/layout/VerticalAccentList"/>
    <dgm:cxn modelId="{09685DB5-04C3-4FF2-8DEE-62A3FC58A247}" type="presParOf" srcId="{3B247039-5C19-4BF4-89CF-1E9F060C674B}" destId="{79116CA8-03DC-4F6D-B34F-FB6078C1443F}" srcOrd="22" destOrd="0" presId="urn:microsoft.com/office/officeart/2008/layout/VerticalAccentList"/>
    <dgm:cxn modelId="{E9878087-F2A5-43D3-99C2-453867A23159}" type="presParOf" srcId="{79116CA8-03DC-4F6D-B34F-FB6078C1443F}" destId="{43422A02-4E5F-410E-9A85-F5C49AC907D9}" srcOrd="0" destOrd="0" presId="urn:microsoft.com/office/officeart/2008/layout/VerticalAccentList"/>
    <dgm:cxn modelId="{94B62913-B337-491A-AF91-EDCB62B64684}" type="presParOf" srcId="{79116CA8-03DC-4F6D-B34F-FB6078C1443F}" destId="{7ECC5097-7CB0-4553-AD6E-8E3337ED19FA}" srcOrd="1" destOrd="0" presId="urn:microsoft.com/office/officeart/2008/layout/VerticalAccentList"/>
    <dgm:cxn modelId="{BC767598-0894-45E6-916A-59CA8526AA0F}" type="presParOf" srcId="{79116CA8-03DC-4F6D-B34F-FB6078C1443F}" destId="{5099A3B2-D2DE-41A6-9422-42967AECB3C9}" srcOrd="2" destOrd="0" presId="urn:microsoft.com/office/officeart/2008/layout/VerticalAccentList"/>
    <dgm:cxn modelId="{830DD99D-8455-4280-B9B2-A357AB7D3D30}" type="presParOf" srcId="{79116CA8-03DC-4F6D-B34F-FB6078C1443F}" destId="{DCC43836-6DD3-42D1-8491-B5E596DD98E9}" srcOrd="3" destOrd="0" presId="urn:microsoft.com/office/officeart/2008/layout/VerticalAccentList"/>
    <dgm:cxn modelId="{087DB9F6-233F-4833-BBEA-828508070859}" type="presParOf" srcId="{79116CA8-03DC-4F6D-B34F-FB6078C1443F}" destId="{5CD71AC4-C4E8-4718-A83F-9F60E1B6ABF2}" srcOrd="4" destOrd="0" presId="urn:microsoft.com/office/officeart/2008/layout/VerticalAccentList"/>
    <dgm:cxn modelId="{2E80A065-9F4E-40B7-B0BC-3B62B13BD897}" type="presParOf" srcId="{79116CA8-03DC-4F6D-B34F-FB6078C1443F}" destId="{00B0824B-BD1C-4B42-B23E-3ADE4F6F1800}" srcOrd="5" destOrd="0" presId="urn:microsoft.com/office/officeart/2008/layout/VerticalAccentList"/>
    <dgm:cxn modelId="{99AF2143-4AC1-439C-B2CF-137247028273}" type="presParOf" srcId="{79116CA8-03DC-4F6D-B34F-FB6078C1443F}" destId="{FEF2805A-AC03-4D62-B6B4-28942A54D456}" srcOrd="6" destOrd="0" presId="urn:microsoft.com/office/officeart/2008/layout/VerticalAccentList"/>
    <dgm:cxn modelId="{4EF4EB30-2E05-49AA-AC49-84FF58723AE2}" type="presParOf" srcId="{3B247039-5C19-4BF4-89CF-1E9F060C674B}" destId="{6BD59D29-3F9A-4CF3-BDA8-36517767A943}" srcOrd="23" destOrd="0" presId="urn:microsoft.com/office/officeart/2008/layout/VerticalAccentList"/>
    <dgm:cxn modelId="{F3682438-A223-407E-AAFD-D015B9F1AD8C}" type="presParOf" srcId="{3B247039-5C19-4BF4-89CF-1E9F060C674B}" destId="{4B2A9548-55C1-436B-AD98-3F993E1126C4}" srcOrd="24" destOrd="0" presId="urn:microsoft.com/office/officeart/2008/layout/VerticalAccentList"/>
    <dgm:cxn modelId="{21B61CC6-D219-42F5-AE5D-8AE30370167B}" type="presParOf" srcId="{4B2A9548-55C1-436B-AD98-3F993E1126C4}" destId="{48C2AA29-B2D5-460A-8E65-BB9F01860805}" srcOrd="0" destOrd="0" presId="urn:microsoft.com/office/officeart/2008/layout/VerticalAccentList"/>
    <dgm:cxn modelId="{41A1605C-7D8A-42E1-AED9-2479FB5CAAAF}" type="presParOf" srcId="{3B247039-5C19-4BF4-89CF-1E9F060C674B}" destId="{0ED9C5BE-A772-423F-B429-3273D9BC572D}" srcOrd="25" destOrd="0" presId="urn:microsoft.com/office/officeart/2008/layout/VerticalAccentList"/>
    <dgm:cxn modelId="{B547B409-6EF0-4A18-BA77-9D3DD624B99A}" type="presParOf" srcId="{0ED9C5BE-A772-423F-B429-3273D9BC572D}" destId="{7DB80C24-C0E2-4B42-9B5A-2031BC8A70E1}" srcOrd="0" destOrd="0" presId="urn:microsoft.com/office/officeart/2008/layout/VerticalAccentList"/>
    <dgm:cxn modelId="{9021E75F-C7EA-44A8-A0BA-670F6CB11A82}" type="presParOf" srcId="{0ED9C5BE-A772-423F-B429-3273D9BC572D}" destId="{4D3D73D0-C70E-4BA4-864A-214368570B11}" srcOrd="1" destOrd="0" presId="urn:microsoft.com/office/officeart/2008/layout/VerticalAccentList"/>
    <dgm:cxn modelId="{E8304B13-9FEE-4A8F-BD5D-FFE61D5023EF}" type="presParOf" srcId="{0ED9C5BE-A772-423F-B429-3273D9BC572D}" destId="{38683523-272E-43F3-A8D1-64457827D979}" srcOrd="2" destOrd="0" presId="urn:microsoft.com/office/officeart/2008/layout/VerticalAccentList"/>
    <dgm:cxn modelId="{4876CF13-BB9E-4735-892C-716AD9A48981}" type="presParOf" srcId="{0ED9C5BE-A772-423F-B429-3273D9BC572D}" destId="{ADA5702A-5685-45B8-9E1F-46F5B9BC276F}" srcOrd="3" destOrd="0" presId="urn:microsoft.com/office/officeart/2008/layout/VerticalAccentList"/>
    <dgm:cxn modelId="{93B1ABC3-7F31-4CEE-937F-3E92EC826601}" type="presParOf" srcId="{0ED9C5BE-A772-423F-B429-3273D9BC572D}" destId="{C15557FD-83B7-4C93-8927-C4B666D94006}" srcOrd="4" destOrd="0" presId="urn:microsoft.com/office/officeart/2008/layout/VerticalAccentList"/>
    <dgm:cxn modelId="{AB8BD171-545F-4149-9D35-984C0A0C24C1}" type="presParOf" srcId="{0ED9C5BE-A772-423F-B429-3273D9BC572D}" destId="{7BE05A2F-45F7-4373-AF60-4C6319C7E749}" srcOrd="5" destOrd="0" presId="urn:microsoft.com/office/officeart/2008/layout/VerticalAccentList"/>
    <dgm:cxn modelId="{D496E206-7656-4736-AD38-AEB5F4A10618}" type="presParOf" srcId="{0ED9C5BE-A772-423F-B429-3273D9BC572D}" destId="{6AA69B00-1D4D-49BA-9DCE-70DAFDF948F0}" srcOrd="6" destOrd="0" presId="urn:microsoft.com/office/officeart/2008/layout/VerticalAccentList"/>
    <dgm:cxn modelId="{E4348A08-F4AD-409C-97FF-ED65B9355984}" type="presParOf" srcId="{3B247039-5C19-4BF4-89CF-1E9F060C674B}" destId="{079C2A5E-41F8-4770-95B1-9B2EA3EA3294}" srcOrd="26" destOrd="0" presId="urn:microsoft.com/office/officeart/2008/layout/VerticalAccentList"/>
    <dgm:cxn modelId="{A7D75549-934F-44A8-A98C-4F1D9B14D6F2}" type="presParOf" srcId="{3B247039-5C19-4BF4-89CF-1E9F060C674B}" destId="{6173AE69-EE55-4EE2-838C-DF8D2CDC284C}" srcOrd="27" destOrd="0" presId="urn:microsoft.com/office/officeart/2008/layout/VerticalAccentList"/>
    <dgm:cxn modelId="{443EC40F-718B-4119-8803-8F31AEC9A83A}" type="presParOf" srcId="{6173AE69-EE55-4EE2-838C-DF8D2CDC284C}" destId="{B27C60BB-B619-46F4-9CA0-0CD238E18C15}" srcOrd="0" destOrd="0" presId="urn:microsoft.com/office/officeart/2008/layout/VerticalAccentList"/>
    <dgm:cxn modelId="{CA2E5B41-32F2-4490-9675-894FED9AF374}" type="presParOf" srcId="{3B247039-5C19-4BF4-89CF-1E9F060C674B}" destId="{07083D20-1387-4FBC-9566-196D5DC42658}" srcOrd="28" destOrd="0" presId="urn:microsoft.com/office/officeart/2008/layout/VerticalAccentList"/>
    <dgm:cxn modelId="{E20C9B54-83DC-490B-8A01-BDD6D01534F5}" type="presParOf" srcId="{07083D20-1387-4FBC-9566-196D5DC42658}" destId="{2945B378-D8B9-4949-BDFB-93BDAB2391F5}" srcOrd="0" destOrd="0" presId="urn:microsoft.com/office/officeart/2008/layout/VerticalAccentList"/>
    <dgm:cxn modelId="{CB72A6D5-F1A0-4D5E-A18A-61F5FA7A9901}" type="presParOf" srcId="{07083D20-1387-4FBC-9566-196D5DC42658}" destId="{A927FDE5-8DD3-4DC8-BE16-F5AAD2146785}" srcOrd="1" destOrd="0" presId="urn:microsoft.com/office/officeart/2008/layout/VerticalAccentList"/>
    <dgm:cxn modelId="{8151B623-7501-426E-8613-958AC7431909}" type="presParOf" srcId="{07083D20-1387-4FBC-9566-196D5DC42658}" destId="{3121070E-10FA-4272-B124-1C15046D8A70}" srcOrd="2" destOrd="0" presId="urn:microsoft.com/office/officeart/2008/layout/VerticalAccentList"/>
    <dgm:cxn modelId="{E9BA30DD-1136-4B67-A787-FFD26F3FBBFF}" type="presParOf" srcId="{07083D20-1387-4FBC-9566-196D5DC42658}" destId="{5235FA69-6AF1-4F06-B087-02444A7C54C0}" srcOrd="3" destOrd="0" presId="urn:microsoft.com/office/officeart/2008/layout/VerticalAccentList"/>
    <dgm:cxn modelId="{1D75F406-386F-49E6-8AB3-7F8AB3611397}" type="presParOf" srcId="{07083D20-1387-4FBC-9566-196D5DC42658}" destId="{58D16A53-7C7A-4A6B-807C-6F4C8EB11EF2}" srcOrd="4" destOrd="0" presId="urn:microsoft.com/office/officeart/2008/layout/VerticalAccentList"/>
    <dgm:cxn modelId="{D64D3240-AD53-4251-826F-3F97AEADE45E}" type="presParOf" srcId="{07083D20-1387-4FBC-9566-196D5DC42658}" destId="{45B79589-5DD1-42F2-8346-202FFF24C4E0}" srcOrd="5" destOrd="0" presId="urn:microsoft.com/office/officeart/2008/layout/VerticalAccentList"/>
    <dgm:cxn modelId="{A9B3FD52-91B0-4989-9BB3-1D37137AC842}" type="presParOf" srcId="{07083D20-1387-4FBC-9566-196D5DC42658}" destId="{BEF64C33-2994-4144-BE03-5B24D4D1C808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56A2EC-2A01-4BD3-8E3C-47220FEC221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C1440645-8CAB-40AB-8F40-0472FCA866CB}">
      <dgm:prSet phldrT="[Texto]" custT="1"/>
      <dgm:spPr/>
      <dgm:t>
        <a:bodyPr/>
        <a:lstStyle/>
        <a:p>
          <a:r>
            <a:rPr lang="es-ES" sz="1400" dirty="0" smtClean="0"/>
            <a:t>Infecciones de transmisión sexual</a:t>
          </a:r>
          <a:endParaRPr lang="es-ES" sz="1400" dirty="0"/>
        </a:p>
      </dgm:t>
    </dgm:pt>
    <dgm:pt modelId="{2BF84E29-F7BA-4EDF-989C-AB60094560E8}" type="parTrans" cxnId="{AF396A7A-1CB6-49BD-BCBE-26F4FDEC7D88}">
      <dgm:prSet/>
      <dgm:spPr/>
      <dgm:t>
        <a:bodyPr/>
        <a:lstStyle/>
        <a:p>
          <a:endParaRPr lang="es-ES"/>
        </a:p>
      </dgm:t>
    </dgm:pt>
    <dgm:pt modelId="{F1489616-990E-4600-B021-94FE4492325E}" type="sibTrans" cxnId="{AF396A7A-1CB6-49BD-BCBE-26F4FDEC7D88}">
      <dgm:prSet/>
      <dgm:spPr/>
      <dgm:t>
        <a:bodyPr/>
        <a:lstStyle/>
        <a:p>
          <a:endParaRPr lang="es-ES"/>
        </a:p>
      </dgm:t>
    </dgm:pt>
    <dgm:pt modelId="{12361FBD-1BD9-426D-BC43-6C45096AA891}">
      <dgm:prSet custT="1"/>
      <dgm:spPr/>
      <dgm:t>
        <a:bodyPr/>
        <a:lstStyle/>
        <a:p>
          <a:r>
            <a:rPr lang="es-ES" sz="1400" dirty="0" smtClean="0"/>
            <a:t>Obesidad </a:t>
          </a:r>
          <a:endParaRPr lang="es-ES" sz="1400" dirty="0"/>
        </a:p>
      </dgm:t>
    </dgm:pt>
    <dgm:pt modelId="{0102468F-01BB-4350-B2E3-380BC8073F36}" type="parTrans" cxnId="{8B51D813-3BA1-4750-A76E-290BB4E744E0}">
      <dgm:prSet/>
      <dgm:spPr/>
      <dgm:t>
        <a:bodyPr/>
        <a:lstStyle/>
        <a:p>
          <a:endParaRPr lang="es-ES"/>
        </a:p>
      </dgm:t>
    </dgm:pt>
    <dgm:pt modelId="{82567DC1-7FE9-41FE-911B-4283F8933C37}" type="sibTrans" cxnId="{8B51D813-3BA1-4750-A76E-290BB4E744E0}">
      <dgm:prSet/>
      <dgm:spPr/>
      <dgm:t>
        <a:bodyPr/>
        <a:lstStyle/>
        <a:p>
          <a:endParaRPr lang="es-ES"/>
        </a:p>
      </dgm:t>
    </dgm:pt>
    <dgm:pt modelId="{CF30CB5F-108C-41C8-AB8E-55317A82FF42}">
      <dgm:prSet custT="1"/>
      <dgm:spPr/>
      <dgm:t>
        <a:bodyPr/>
        <a:lstStyle/>
        <a:p>
          <a:r>
            <a:rPr lang="es-ES" sz="1400" dirty="0" smtClean="0"/>
            <a:t>Consumo de tabaco</a:t>
          </a:r>
          <a:endParaRPr lang="es-ES" sz="1400" dirty="0"/>
        </a:p>
      </dgm:t>
    </dgm:pt>
    <dgm:pt modelId="{024C7EA0-EA75-4B2F-B537-15B35763055A}" type="parTrans" cxnId="{5331FABB-6310-4BB3-96CF-C7511F419DA6}">
      <dgm:prSet/>
      <dgm:spPr/>
      <dgm:t>
        <a:bodyPr/>
        <a:lstStyle/>
        <a:p>
          <a:endParaRPr lang="es-ES"/>
        </a:p>
      </dgm:t>
    </dgm:pt>
    <dgm:pt modelId="{959355A2-62B1-4444-A5A3-451758DADDC0}" type="sibTrans" cxnId="{5331FABB-6310-4BB3-96CF-C7511F419DA6}">
      <dgm:prSet/>
      <dgm:spPr/>
      <dgm:t>
        <a:bodyPr/>
        <a:lstStyle/>
        <a:p>
          <a:endParaRPr lang="es-ES"/>
        </a:p>
      </dgm:t>
    </dgm:pt>
    <dgm:pt modelId="{A2C05C31-631A-44C1-9D1A-0D2AA20297A6}">
      <dgm:prSet custT="1"/>
      <dgm:spPr/>
      <dgm:t>
        <a:bodyPr/>
        <a:lstStyle/>
        <a:p>
          <a:r>
            <a:rPr lang="es-ES" sz="1400" dirty="0" smtClean="0"/>
            <a:t>Edad</a:t>
          </a:r>
          <a:endParaRPr lang="es-ES" sz="1400" dirty="0"/>
        </a:p>
      </dgm:t>
    </dgm:pt>
    <dgm:pt modelId="{14B4ACF2-891F-411B-BC82-5EE0F8CC7C0A}" type="parTrans" cxnId="{061A3819-7FD3-4CE3-B49E-55B50A043A05}">
      <dgm:prSet/>
      <dgm:spPr/>
      <dgm:t>
        <a:bodyPr/>
        <a:lstStyle/>
        <a:p>
          <a:endParaRPr lang="es-ES"/>
        </a:p>
      </dgm:t>
    </dgm:pt>
    <dgm:pt modelId="{BAD0EFFA-3856-4E81-85A5-C887A0ACE9CE}" type="sibTrans" cxnId="{061A3819-7FD3-4CE3-B49E-55B50A043A05}">
      <dgm:prSet/>
      <dgm:spPr/>
      <dgm:t>
        <a:bodyPr/>
        <a:lstStyle/>
        <a:p>
          <a:endParaRPr lang="es-ES"/>
        </a:p>
      </dgm:t>
    </dgm:pt>
    <dgm:pt modelId="{06BBE676-AA48-4A02-B1E2-080E62B2FCDA}">
      <dgm:prSet custT="1"/>
      <dgm:spPr/>
      <dgm:t>
        <a:bodyPr/>
        <a:lstStyle/>
        <a:p>
          <a:r>
            <a:rPr lang="es-ES" sz="1400" dirty="0" smtClean="0"/>
            <a:t>Testículo no descendido</a:t>
          </a:r>
          <a:endParaRPr lang="es-ES" sz="1400" dirty="0"/>
        </a:p>
      </dgm:t>
    </dgm:pt>
    <dgm:pt modelId="{4385E486-F042-4E86-A068-B1CEEF957DCE}" type="parTrans" cxnId="{B16DFF94-07D8-441C-A059-A049BFBE8B0F}">
      <dgm:prSet/>
      <dgm:spPr/>
      <dgm:t>
        <a:bodyPr/>
        <a:lstStyle/>
        <a:p>
          <a:endParaRPr lang="es-ES"/>
        </a:p>
      </dgm:t>
    </dgm:pt>
    <dgm:pt modelId="{7795177D-70FA-448F-A11A-3035E1CB7384}" type="sibTrans" cxnId="{B16DFF94-07D8-441C-A059-A049BFBE8B0F}">
      <dgm:prSet/>
      <dgm:spPr/>
      <dgm:t>
        <a:bodyPr/>
        <a:lstStyle/>
        <a:p>
          <a:endParaRPr lang="es-ES"/>
        </a:p>
      </dgm:t>
    </dgm:pt>
    <dgm:pt modelId="{0CCBB631-D986-4C78-99EF-40DAF36EAE5D}">
      <dgm:prSet custT="1"/>
      <dgm:spPr/>
      <dgm:t>
        <a:bodyPr/>
        <a:lstStyle/>
        <a:p>
          <a:r>
            <a:rPr lang="es-ES" sz="1400" dirty="0" smtClean="0"/>
            <a:t>Varicocele</a:t>
          </a:r>
          <a:endParaRPr lang="es-ES" sz="1400" dirty="0"/>
        </a:p>
      </dgm:t>
    </dgm:pt>
    <dgm:pt modelId="{2518AF25-5E06-475B-B982-B84F3635D195}" type="parTrans" cxnId="{6305586C-AFEA-4C62-907E-F75E718BF4AC}">
      <dgm:prSet/>
      <dgm:spPr/>
      <dgm:t>
        <a:bodyPr/>
        <a:lstStyle/>
        <a:p>
          <a:endParaRPr lang="es-ES"/>
        </a:p>
      </dgm:t>
    </dgm:pt>
    <dgm:pt modelId="{360AC3C8-26D5-4CCE-B638-BED0F23D7A46}" type="sibTrans" cxnId="{6305586C-AFEA-4C62-907E-F75E718BF4AC}">
      <dgm:prSet/>
      <dgm:spPr/>
      <dgm:t>
        <a:bodyPr/>
        <a:lstStyle/>
        <a:p>
          <a:endParaRPr lang="es-ES"/>
        </a:p>
      </dgm:t>
    </dgm:pt>
    <dgm:pt modelId="{1698D5E5-A476-4C8D-9CB7-606CD7E181F1}" type="pres">
      <dgm:prSet presAssocID="{AD56A2EC-2A01-4BD3-8E3C-47220FEC221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C079292F-F69F-4EE0-9298-4848BE65C8FE}" type="pres">
      <dgm:prSet presAssocID="{AD56A2EC-2A01-4BD3-8E3C-47220FEC2211}" presName="Name1" presStyleCnt="0"/>
      <dgm:spPr/>
    </dgm:pt>
    <dgm:pt modelId="{25305190-59FB-43E8-B799-A9FFC180BB0D}" type="pres">
      <dgm:prSet presAssocID="{AD56A2EC-2A01-4BD3-8E3C-47220FEC2211}" presName="cycle" presStyleCnt="0"/>
      <dgm:spPr/>
    </dgm:pt>
    <dgm:pt modelId="{5565CFBC-31E2-4802-B973-F7FA521D91D9}" type="pres">
      <dgm:prSet presAssocID="{AD56A2EC-2A01-4BD3-8E3C-47220FEC2211}" presName="srcNode" presStyleLbl="node1" presStyleIdx="0" presStyleCnt="6"/>
      <dgm:spPr/>
    </dgm:pt>
    <dgm:pt modelId="{8AC1D5EC-12D6-463D-A753-328FDB681778}" type="pres">
      <dgm:prSet presAssocID="{AD56A2EC-2A01-4BD3-8E3C-47220FEC2211}" presName="conn" presStyleLbl="parChTrans1D2" presStyleIdx="0" presStyleCnt="1"/>
      <dgm:spPr/>
      <dgm:t>
        <a:bodyPr/>
        <a:lstStyle/>
        <a:p>
          <a:endParaRPr lang="es-ES"/>
        </a:p>
      </dgm:t>
    </dgm:pt>
    <dgm:pt modelId="{A0C288D2-C4A6-47AB-92D8-4B9A379DF978}" type="pres">
      <dgm:prSet presAssocID="{AD56A2EC-2A01-4BD3-8E3C-47220FEC2211}" presName="extraNode" presStyleLbl="node1" presStyleIdx="0" presStyleCnt="6"/>
      <dgm:spPr/>
    </dgm:pt>
    <dgm:pt modelId="{AAF52B0A-C513-43AF-BDA9-720632002D4F}" type="pres">
      <dgm:prSet presAssocID="{AD56A2EC-2A01-4BD3-8E3C-47220FEC2211}" presName="dstNode" presStyleLbl="node1" presStyleIdx="0" presStyleCnt="6"/>
      <dgm:spPr/>
    </dgm:pt>
    <dgm:pt modelId="{CBC428E0-5D25-4048-B005-A364F9E1B4C6}" type="pres">
      <dgm:prSet presAssocID="{C1440645-8CAB-40AB-8F40-0472FCA866CB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893F8E-3C7D-4654-928A-10F22AA97BE3}" type="pres">
      <dgm:prSet presAssocID="{C1440645-8CAB-40AB-8F40-0472FCA866CB}" presName="accent_1" presStyleCnt="0"/>
      <dgm:spPr/>
    </dgm:pt>
    <dgm:pt modelId="{30238FB7-E4B5-4D72-B85D-5D0933AEE910}" type="pres">
      <dgm:prSet presAssocID="{C1440645-8CAB-40AB-8F40-0472FCA866CB}" presName="accentRepeatNode" presStyleLbl="solidFgAcc1" presStyleIdx="0" presStyleCnt="6"/>
      <dgm:spPr/>
    </dgm:pt>
    <dgm:pt modelId="{0C6EAFE4-7FD2-46D0-A80B-721D0DF9328F}" type="pres">
      <dgm:prSet presAssocID="{12361FBD-1BD9-426D-BC43-6C45096AA891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AAE8DD-24C4-4148-AC9C-22433140F4E2}" type="pres">
      <dgm:prSet presAssocID="{12361FBD-1BD9-426D-BC43-6C45096AA891}" presName="accent_2" presStyleCnt="0"/>
      <dgm:spPr/>
    </dgm:pt>
    <dgm:pt modelId="{28C8A175-FE95-4D33-B42E-FD4EDFE10196}" type="pres">
      <dgm:prSet presAssocID="{12361FBD-1BD9-426D-BC43-6C45096AA891}" presName="accentRepeatNode" presStyleLbl="solidFgAcc1" presStyleIdx="1" presStyleCnt="6"/>
      <dgm:spPr/>
    </dgm:pt>
    <dgm:pt modelId="{AF6E6057-8B41-46EC-8392-2653E95F2B65}" type="pres">
      <dgm:prSet presAssocID="{CF30CB5F-108C-41C8-AB8E-55317A82FF42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DFA606-434E-4BEC-9A20-15231BA7376F}" type="pres">
      <dgm:prSet presAssocID="{CF30CB5F-108C-41C8-AB8E-55317A82FF42}" presName="accent_3" presStyleCnt="0"/>
      <dgm:spPr/>
    </dgm:pt>
    <dgm:pt modelId="{2F16BB33-CDC8-4B08-AF0A-635DC1A0C414}" type="pres">
      <dgm:prSet presAssocID="{CF30CB5F-108C-41C8-AB8E-55317A82FF42}" presName="accentRepeatNode" presStyleLbl="solidFgAcc1" presStyleIdx="2" presStyleCnt="6"/>
      <dgm:spPr/>
    </dgm:pt>
    <dgm:pt modelId="{92C92EC5-20B7-4FD7-93AD-525B21197B28}" type="pres">
      <dgm:prSet presAssocID="{A2C05C31-631A-44C1-9D1A-0D2AA20297A6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B4BFB0-24FD-47CA-ACB5-5184B3E9BAD5}" type="pres">
      <dgm:prSet presAssocID="{A2C05C31-631A-44C1-9D1A-0D2AA20297A6}" presName="accent_4" presStyleCnt="0"/>
      <dgm:spPr/>
    </dgm:pt>
    <dgm:pt modelId="{5F688181-67B3-4033-89A2-253053A37431}" type="pres">
      <dgm:prSet presAssocID="{A2C05C31-631A-44C1-9D1A-0D2AA20297A6}" presName="accentRepeatNode" presStyleLbl="solidFgAcc1" presStyleIdx="3" presStyleCnt="6"/>
      <dgm:spPr/>
    </dgm:pt>
    <dgm:pt modelId="{6FA4D326-107F-4BC3-8330-DF2889267D67}" type="pres">
      <dgm:prSet presAssocID="{06BBE676-AA48-4A02-B1E2-080E62B2FCDA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733CD3-2624-477D-8EC7-21E2E28BFFE0}" type="pres">
      <dgm:prSet presAssocID="{06BBE676-AA48-4A02-B1E2-080E62B2FCDA}" presName="accent_5" presStyleCnt="0"/>
      <dgm:spPr/>
    </dgm:pt>
    <dgm:pt modelId="{4EEB30B3-9C51-4C21-9856-7BF5FB6C62D7}" type="pres">
      <dgm:prSet presAssocID="{06BBE676-AA48-4A02-B1E2-080E62B2FCDA}" presName="accentRepeatNode" presStyleLbl="solidFgAcc1" presStyleIdx="4" presStyleCnt="6"/>
      <dgm:spPr/>
    </dgm:pt>
    <dgm:pt modelId="{9FA33C4E-AC9D-4374-A13D-805F8BB7F3A6}" type="pres">
      <dgm:prSet presAssocID="{0CCBB631-D986-4C78-99EF-40DAF36EAE5D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E1495C-450E-4BC0-811D-DC557D554F15}" type="pres">
      <dgm:prSet presAssocID="{0CCBB631-D986-4C78-99EF-40DAF36EAE5D}" presName="accent_6" presStyleCnt="0"/>
      <dgm:spPr/>
    </dgm:pt>
    <dgm:pt modelId="{F49CF50D-A0EA-4821-8E11-E5CA63288ADA}" type="pres">
      <dgm:prSet presAssocID="{0CCBB631-D986-4C78-99EF-40DAF36EAE5D}" presName="accentRepeatNode" presStyleLbl="solidFgAcc1" presStyleIdx="5" presStyleCnt="6"/>
      <dgm:spPr/>
    </dgm:pt>
  </dgm:ptLst>
  <dgm:cxnLst>
    <dgm:cxn modelId="{8B51D813-3BA1-4750-A76E-290BB4E744E0}" srcId="{AD56A2EC-2A01-4BD3-8E3C-47220FEC2211}" destId="{12361FBD-1BD9-426D-BC43-6C45096AA891}" srcOrd="1" destOrd="0" parTransId="{0102468F-01BB-4350-B2E3-380BC8073F36}" sibTransId="{82567DC1-7FE9-41FE-911B-4283F8933C37}"/>
    <dgm:cxn modelId="{061A3819-7FD3-4CE3-B49E-55B50A043A05}" srcId="{AD56A2EC-2A01-4BD3-8E3C-47220FEC2211}" destId="{A2C05C31-631A-44C1-9D1A-0D2AA20297A6}" srcOrd="3" destOrd="0" parTransId="{14B4ACF2-891F-411B-BC82-5EE0F8CC7C0A}" sibTransId="{BAD0EFFA-3856-4E81-85A5-C887A0ACE9CE}"/>
    <dgm:cxn modelId="{B0D9F3B5-5866-4E42-9CE2-94D95DB8B8D6}" type="presOf" srcId="{06BBE676-AA48-4A02-B1E2-080E62B2FCDA}" destId="{6FA4D326-107F-4BC3-8330-DF2889267D67}" srcOrd="0" destOrd="0" presId="urn:microsoft.com/office/officeart/2008/layout/VerticalCurvedList"/>
    <dgm:cxn modelId="{6305586C-AFEA-4C62-907E-F75E718BF4AC}" srcId="{AD56A2EC-2A01-4BD3-8E3C-47220FEC2211}" destId="{0CCBB631-D986-4C78-99EF-40DAF36EAE5D}" srcOrd="5" destOrd="0" parTransId="{2518AF25-5E06-475B-B982-B84F3635D195}" sibTransId="{360AC3C8-26D5-4CCE-B638-BED0F23D7A46}"/>
    <dgm:cxn modelId="{05582B0B-FEC9-4989-A7EB-17C911672A33}" type="presOf" srcId="{0CCBB631-D986-4C78-99EF-40DAF36EAE5D}" destId="{9FA33C4E-AC9D-4374-A13D-805F8BB7F3A6}" srcOrd="0" destOrd="0" presId="urn:microsoft.com/office/officeart/2008/layout/VerticalCurvedList"/>
    <dgm:cxn modelId="{5BD4A63F-99BA-45F1-BBB1-A99481AD7BEF}" type="presOf" srcId="{CF30CB5F-108C-41C8-AB8E-55317A82FF42}" destId="{AF6E6057-8B41-46EC-8392-2653E95F2B65}" srcOrd="0" destOrd="0" presId="urn:microsoft.com/office/officeart/2008/layout/VerticalCurvedList"/>
    <dgm:cxn modelId="{F6E79D33-9F33-4712-B280-F80FAB51ACF5}" type="presOf" srcId="{C1440645-8CAB-40AB-8F40-0472FCA866CB}" destId="{CBC428E0-5D25-4048-B005-A364F9E1B4C6}" srcOrd="0" destOrd="0" presId="urn:microsoft.com/office/officeart/2008/layout/VerticalCurvedList"/>
    <dgm:cxn modelId="{1232881D-4DE4-4C3A-97CD-EBE0AE1C0842}" type="presOf" srcId="{AD56A2EC-2A01-4BD3-8E3C-47220FEC2211}" destId="{1698D5E5-A476-4C8D-9CB7-606CD7E181F1}" srcOrd="0" destOrd="0" presId="urn:microsoft.com/office/officeart/2008/layout/VerticalCurvedList"/>
    <dgm:cxn modelId="{AF396A7A-1CB6-49BD-BCBE-26F4FDEC7D88}" srcId="{AD56A2EC-2A01-4BD3-8E3C-47220FEC2211}" destId="{C1440645-8CAB-40AB-8F40-0472FCA866CB}" srcOrd="0" destOrd="0" parTransId="{2BF84E29-F7BA-4EDF-989C-AB60094560E8}" sibTransId="{F1489616-990E-4600-B021-94FE4492325E}"/>
    <dgm:cxn modelId="{F9E57B15-4482-4B4B-9DA0-4F89C8208306}" type="presOf" srcId="{12361FBD-1BD9-426D-BC43-6C45096AA891}" destId="{0C6EAFE4-7FD2-46D0-A80B-721D0DF9328F}" srcOrd="0" destOrd="0" presId="urn:microsoft.com/office/officeart/2008/layout/VerticalCurvedList"/>
    <dgm:cxn modelId="{B16DFF94-07D8-441C-A059-A049BFBE8B0F}" srcId="{AD56A2EC-2A01-4BD3-8E3C-47220FEC2211}" destId="{06BBE676-AA48-4A02-B1E2-080E62B2FCDA}" srcOrd="4" destOrd="0" parTransId="{4385E486-F042-4E86-A068-B1CEEF957DCE}" sibTransId="{7795177D-70FA-448F-A11A-3035E1CB7384}"/>
    <dgm:cxn modelId="{7A6ED4B3-F4EE-4C14-9441-D6BFA89D3560}" type="presOf" srcId="{F1489616-990E-4600-B021-94FE4492325E}" destId="{8AC1D5EC-12D6-463D-A753-328FDB681778}" srcOrd="0" destOrd="0" presId="urn:microsoft.com/office/officeart/2008/layout/VerticalCurvedList"/>
    <dgm:cxn modelId="{5331FABB-6310-4BB3-96CF-C7511F419DA6}" srcId="{AD56A2EC-2A01-4BD3-8E3C-47220FEC2211}" destId="{CF30CB5F-108C-41C8-AB8E-55317A82FF42}" srcOrd="2" destOrd="0" parTransId="{024C7EA0-EA75-4B2F-B537-15B35763055A}" sibTransId="{959355A2-62B1-4444-A5A3-451758DADDC0}"/>
    <dgm:cxn modelId="{AC9CEC0F-4D4E-4E4A-A170-BD2F7E3373F0}" type="presOf" srcId="{A2C05C31-631A-44C1-9D1A-0D2AA20297A6}" destId="{92C92EC5-20B7-4FD7-93AD-525B21197B28}" srcOrd="0" destOrd="0" presId="urn:microsoft.com/office/officeart/2008/layout/VerticalCurvedList"/>
    <dgm:cxn modelId="{FC6E84E6-BF70-4073-BA4F-0B1184DD273C}" type="presParOf" srcId="{1698D5E5-A476-4C8D-9CB7-606CD7E181F1}" destId="{C079292F-F69F-4EE0-9298-4848BE65C8FE}" srcOrd="0" destOrd="0" presId="urn:microsoft.com/office/officeart/2008/layout/VerticalCurvedList"/>
    <dgm:cxn modelId="{310109E6-B995-4AD1-BFC9-4B852DD4E43D}" type="presParOf" srcId="{C079292F-F69F-4EE0-9298-4848BE65C8FE}" destId="{25305190-59FB-43E8-B799-A9FFC180BB0D}" srcOrd="0" destOrd="0" presId="urn:microsoft.com/office/officeart/2008/layout/VerticalCurvedList"/>
    <dgm:cxn modelId="{FF6E1359-779F-48BC-9962-B992E81E924E}" type="presParOf" srcId="{25305190-59FB-43E8-B799-A9FFC180BB0D}" destId="{5565CFBC-31E2-4802-B973-F7FA521D91D9}" srcOrd="0" destOrd="0" presId="urn:microsoft.com/office/officeart/2008/layout/VerticalCurvedList"/>
    <dgm:cxn modelId="{4557952E-0D0C-49CF-8676-EC72BF0B2A00}" type="presParOf" srcId="{25305190-59FB-43E8-B799-A9FFC180BB0D}" destId="{8AC1D5EC-12D6-463D-A753-328FDB681778}" srcOrd="1" destOrd="0" presId="urn:microsoft.com/office/officeart/2008/layout/VerticalCurvedList"/>
    <dgm:cxn modelId="{DF6C7423-7828-4670-8946-0850CA033305}" type="presParOf" srcId="{25305190-59FB-43E8-B799-A9FFC180BB0D}" destId="{A0C288D2-C4A6-47AB-92D8-4B9A379DF978}" srcOrd="2" destOrd="0" presId="urn:microsoft.com/office/officeart/2008/layout/VerticalCurvedList"/>
    <dgm:cxn modelId="{E304FAC5-08BA-45D9-8465-6990B8B10E84}" type="presParOf" srcId="{25305190-59FB-43E8-B799-A9FFC180BB0D}" destId="{AAF52B0A-C513-43AF-BDA9-720632002D4F}" srcOrd="3" destOrd="0" presId="urn:microsoft.com/office/officeart/2008/layout/VerticalCurvedList"/>
    <dgm:cxn modelId="{B7105561-39BC-41A3-9E67-25EF3773E05F}" type="presParOf" srcId="{C079292F-F69F-4EE0-9298-4848BE65C8FE}" destId="{CBC428E0-5D25-4048-B005-A364F9E1B4C6}" srcOrd="1" destOrd="0" presId="urn:microsoft.com/office/officeart/2008/layout/VerticalCurvedList"/>
    <dgm:cxn modelId="{C0C3B925-F656-4A30-BFA6-FAF4C44ED911}" type="presParOf" srcId="{C079292F-F69F-4EE0-9298-4848BE65C8FE}" destId="{6D893F8E-3C7D-4654-928A-10F22AA97BE3}" srcOrd="2" destOrd="0" presId="urn:microsoft.com/office/officeart/2008/layout/VerticalCurvedList"/>
    <dgm:cxn modelId="{8E5FE17D-BB8D-4393-A4A4-3C573BEBE2DA}" type="presParOf" srcId="{6D893F8E-3C7D-4654-928A-10F22AA97BE3}" destId="{30238FB7-E4B5-4D72-B85D-5D0933AEE910}" srcOrd="0" destOrd="0" presId="urn:microsoft.com/office/officeart/2008/layout/VerticalCurvedList"/>
    <dgm:cxn modelId="{CC6C2325-66D5-461F-8133-FDFB9D21BC1F}" type="presParOf" srcId="{C079292F-F69F-4EE0-9298-4848BE65C8FE}" destId="{0C6EAFE4-7FD2-46D0-A80B-721D0DF9328F}" srcOrd="3" destOrd="0" presId="urn:microsoft.com/office/officeart/2008/layout/VerticalCurvedList"/>
    <dgm:cxn modelId="{090A71E7-98C8-4237-94B5-A47A86C9AAF9}" type="presParOf" srcId="{C079292F-F69F-4EE0-9298-4848BE65C8FE}" destId="{A9AAE8DD-24C4-4148-AC9C-22433140F4E2}" srcOrd="4" destOrd="0" presId="urn:microsoft.com/office/officeart/2008/layout/VerticalCurvedList"/>
    <dgm:cxn modelId="{31103F09-AB09-496B-B2A7-AF4551FE778B}" type="presParOf" srcId="{A9AAE8DD-24C4-4148-AC9C-22433140F4E2}" destId="{28C8A175-FE95-4D33-B42E-FD4EDFE10196}" srcOrd="0" destOrd="0" presId="urn:microsoft.com/office/officeart/2008/layout/VerticalCurvedList"/>
    <dgm:cxn modelId="{3EDAEEA5-2236-4484-9DD5-2ECC0A44E68A}" type="presParOf" srcId="{C079292F-F69F-4EE0-9298-4848BE65C8FE}" destId="{AF6E6057-8B41-46EC-8392-2653E95F2B65}" srcOrd="5" destOrd="0" presId="urn:microsoft.com/office/officeart/2008/layout/VerticalCurvedList"/>
    <dgm:cxn modelId="{557D4195-50D6-4F28-BFEE-EC0E02BEF616}" type="presParOf" srcId="{C079292F-F69F-4EE0-9298-4848BE65C8FE}" destId="{8EDFA606-434E-4BEC-9A20-15231BA7376F}" srcOrd="6" destOrd="0" presId="urn:microsoft.com/office/officeart/2008/layout/VerticalCurvedList"/>
    <dgm:cxn modelId="{F4300D86-80DF-48E6-BDB3-9921C0094004}" type="presParOf" srcId="{8EDFA606-434E-4BEC-9A20-15231BA7376F}" destId="{2F16BB33-CDC8-4B08-AF0A-635DC1A0C414}" srcOrd="0" destOrd="0" presId="urn:microsoft.com/office/officeart/2008/layout/VerticalCurvedList"/>
    <dgm:cxn modelId="{D843F4B4-186A-459C-AF74-EA7E456B6AAA}" type="presParOf" srcId="{C079292F-F69F-4EE0-9298-4848BE65C8FE}" destId="{92C92EC5-20B7-4FD7-93AD-525B21197B28}" srcOrd="7" destOrd="0" presId="urn:microsoft.com/office/officeart/2008/layout/VerticalCurvedList"/>
    <dgm:cxn modelId="{232DF403-91D3-4B7E-92F5-F280157C4F37}" type="presParOf" srcId="{C079292F-F69F-4EE0-9298-4848BE65C8FE}" destId="{5CB4BFB0-24FD-47CA-ACB5-5184B3E9BAD5}" srcOrd="8" destOrd="0" presId="urn:microsoft.com/office/officeart/2008/layout/VerticalCurvedList"/>
    <dgm:cxn modelId="{5F57FD5A-73DE-4D0E-9DD6-844D6D9A35DB}" type="presParOf" srcId="{5CB4BFB0-24FD-47CA-ACB5-5184B3E9BAD5}" destId="{5F688181-67B3-4033-89A2-253053A37431}" srcOrd="0" destOrd="0" presId="urn:microsoft.com/office/officeart/2008/layout/VerticalCurvedList"/>
    <dgm:cxn modelId="{F7DD2B86-7547-437C-A9B7-2B2D9F2A2100}" type="presParOf" srcId="{C079292F-F69F-4EE0-9298-4848BE65C8FE}" destId="{6FA4D326-107F-4BC3-8330-DF2889267D67}" srcOrd="9" destOrd="0" presId="urn:microsoft.com/office/officeart/2008/layout/VerticalCurvedList"/>
    <dgm:cxn modelId="{EB60759C-FA7E-4E9A-A225-D0D44DADCC5C}" type="presParOf" srcId="{C079292F-F69F-4EE0-9298-4848BE65C8FE}" destId="{0E733CD3-2624-477D-8EC7-21E2E28BFFE0}" srcOrd="10" destOrd="0" presId="urn:microsoft.com/office/officeart/2008/layout/VerticalCurvedList"/>
    <dgm:cxn modelId="{E0A97EBD-1EC2-4699-B58F-228401F82267}" type="presParOf" srcId="{0E733CD3-2624-477D-8EC7-21E2E28BFFE0}" destId="{4EEB30B3-9C51-4C21-9856-7BF5FB6C62D7}" srcOrd="0" destOrd="0" presId="urn:microsoft.com/office/officeart/2008/layout/VerticalCurvedList"/>
    <dgm:cxn modelId="{52CFFC1E-107F-43E3-839A-094C90C5C17C}" type="presParOf" srcId="{C079292F-F69F-4EE0-9298-4848BE65C8FE}" destId="{9FA33C4E-AC9D-4374-A13D-805F8BB7F3A6}" srcOrd="11" destOrd="0" presId="urn:microsoft.com/office/officeart/2008/layout/VerticalCurvedList"/>
    <dgm:cxn modelId="{ED592345-EB15-4FD1-9E6E-7D5592EEEBB4}" type="presParOf" srcId="{C079292F-F69F-4EE0-9298-4848BE65C8FE}" destId="{EAE1495C-450E-4BC0-811D-DC557D554F15}" srcOrd="12" destOrd="0" presId="urn:microsoft.com/office/officeart/2008/layout/VerticalCurvedList"/>
    <dgm:cxn modelId="{681BD140-5EF3-490A-955A-BC7258C260DA}" type="presParOf" srcId="{EAE1495C-450E-4BC0-811D-DC557D554F15}" destId="{F49CF50D-A0EA-4821-8E11-E5CA63288AD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7A56A9-5AC2-4A39-9597-CBFA8A2A7351}">
      <dsp:nvSpPr>
        <dsp:cNvPr id="0" name=""/>
        <dsp:cNvSpPr/>
      </dsp:nvSpPr>
      <dsp:spPr>
        <a:xfrm>
          <a:off x="-3781664" y="-584879"/>
          <a:ext cx="4538828" cy="4538828"/>
        </a:xfrm>
        <a:prstGeom prst="blockArc">
          <a:avLst>
            <a:gd name="adj1" fmla="val 18900000"/>
            <a:gd name="adj2" fmla="val 2700000"/>
            <a:gd name="adj3" fmla="val 47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49BEF5-6D2D-42D7-99E4-5ECD1D5D6441}">
      <dsp:nvSpPr>
        <dsp:cNvPr id="0" name=""/>
        <dsp:cNvSpPr/>
      </dsp:nvSpPr>
      <dsp:spPr>
        <a:xfrm>
          <a:off x="619319" y="481305"/>
          <a:ext cx="5223708" cy="962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965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Evaluación del riesgo preconcepcional</a:t>
          </a:r>
          <a:endParaRPr lang="es-ES" sz="2100" kern="1200" dirty="0"/>
        </a:p>
      </dsp:txBody>
      <dsp:txXfrm>
        <a:off x="619319" y="481305"/>
        <a:ext cx="5223708" cy="962475"/>
      </dsp:txXfrm>
    </dsp:sp>
    <dsp:sp modelId="{DFFCD606-D8A7-4DA0-A740-684AEA36F244}">
      <dsp:nvSpPr>
        <dsp:cNvPr id="0" name=""/>
        <dsp:cNvSpPr/>
      </dsp:nvSpPr>
      <dsp:spPr>
        <a:xfrm>
          <a:off x="66773" y="336211"/>
          <a:ext cx="1203094" cy="12030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FAFA51-5658-455D-B226-66D770524CA1}">
      <dsp:nvSpPr>
        <dsp:cNvPr id="0" name=""/>
        <dsp:cNvSpPr/>
      </dsp:nvSpPr>
      <dsp:spPr>
        <a:xfrm>
          <a:off x="619319" y="1925288"/>
          <a:ext cx="5223708" cy="962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965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Asesoría y provisión de método anticonceptivo, según criterios de elegibilidad y el deseo de la mujer</a:t>
          </a:r>
          <a:endParaRPr lang="es-ES" sz="2100" kern="1200" dirty="0"/>
        </a:p>
      </dsp:txBody>
      <dsp:txXfrm>
        <a:off x="619319" y="1925288"/>
        <a:ext cx="5223708" cy="962475"/>
      </dsp:txXfrm>
    </dsp:sp>
    <dsp:sp modelId="{BC93FB46-75CC-4E4A-A71E-B5F35ECA5598}">
      <dsp:nvSpPr>
        <dsp:cNvPr id="0" name=""/>
        <dsp:cNvSpPr/>
      </dsp:nvSpPr>
      <dsp:spPr>
        <a:xfrm>
          <a:off x="17771" y="1804978"/>
          <a:ext cx="1203094" cy="12030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FD5DC-13F9-4424-BAFC-3A1C88A4D956}">
      <dsp:nvSpPr>
        <dsp:cNvPr id="0" name=""/>
        <dsp:cNvSpPr/>
      </dsp:nvSpPr>
      <dsp:spPr>
        <a:xfrm>
          <a:off x="2226302" y="1384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Covid 19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1384"/>
        <a:ext cx="2994463" cy="272223"/>
      </dsp:txXfrm>
    </dsp:sp>
    <dsp:sp modelId="{C97AD346-050C-4114-BC7D-F51A8E46EAB8}">
      <dsp:nvSpPr>
        <dsp:cNvPr id="0" name=""/>
        <dsp:cNvSpPr/>
      </dsp:nvSpPr>
      <dsp:spPr>
        <a:xfrm>
          <a:off x="2226302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DEDB48-CB02-498C-A839-2F45830FFC38}">
      <dsp:nvSpPr>
        <dsp:cNvPr id="0" name=""/>
        <dsp:cNvSpPr/>
      </dsp:nvSpPr>
      <dsp:spPr>
        <a:xfrm>
          <a:off x="2648854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6555"/>
            <a:satOff val="-1890"/>
            <a:lumOff val="1695"/>
            <a:alphaOff val="0"/>
          </a:schemeClr>
        </a:solidFill>
        <a:ln w="25400" cap="flat" cmpd="sng" algn="ctr">
          <a:solidFill>
            <a:schemeClr val="accent3">
              <a:shade val="50000"/>
              <a:hueOff val="16555"/>
              <a:satOff val="-1890"/>
              <a:lumOff val="16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0FCEC-38F9-48D3-80C7-02B4779B1846}">
      <dsp:nvSpPr>
        <dsp:cNvPr id="0" name=""/>
        <dsp:cNvSpPr/>
      </dsp:nvSpPr>
      <dsp:spPr>
        <a:xfrm>
          <a:off x="3071406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3109"/>
            <a:satOff val="-3780"/>
            <a:lumOff val="3390"/>
            <a:alphaOff val="0"/>
          </a:schemeClr>
        </a:solidFill>
        <a:ln w="25400" cap="flat" cmpd="sng" algn="ctr">
          <a:solidFill>
            <a:schemeClr val="accent3">
              <a:shade val="50000"/>
              <a:hueOff val="33109"/>
              <a:satOff val="-3780"/>
              <a:lumOff val="33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B8498-5BE7-4714-A5B2-B22EB55F0817}">
      <dsp:nvSpPr>
        <dsp:cNvPr id="0" name=""/>
        <dsp:cNvSpPr/>
      </dsp:nvSpPr>
      <dsp:spPr>
        <a:xfrm>
          <a:off x="3493958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9664"/>
            <a:satOff val="-5669"/>
            <a:lumOff val="5085"/>
            <a:alphaOff val="0"/>
          </a:schemeClr>
        </a:solidFill>
        <a:ln w="25400" cap="flat" cmpd="sng" algn="ctr">
          <a:solidFill>
            <a:schemeClr val="accent3">
              <a:shade val="50000"/>
              <a:hueOff val="49664"/>
              <a:satOff val="-5669"/>
              <a:lumOff val="50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7E7205-CCFC-454F-91EA-7F35788FA0ED}">
      <dsp:nvSpPr>
        <dsp:cNvPr id="0" name=""/>
        <dsp:cNvSpPr/>
      </dsp:nvSpPr>
      <dsp:spPr>
        <a:xfrm>
          <a:off x="3916511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66218"/>
            <a:satOff val="-7559"/>
            <a:lumOff val="6780"/>
            <a:alphaOff val="0"/>
          </a:schemeClr>
        </a:solidFill>
        <a:ln w="25400" cap="flat" cmpd="sng" algn="ctr">
          <a:solidFill>
            <a:schemeClr val="accent3">
              <a:shade val="50000"/>
              <a:hueOff val="66218"/>
              <a:satOff val="-7559"/>
              <a:lumOff val="67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A4DDD-D0FD-42B0-B4A2-54F184C41EC7}">
      <dsp:nvSpPr>
        <dsp:cNvPr id="0" name=""/>
        <dsp:cNvSpPr/>
      </dsp:nvSpPr>
      <dsp:spPr>
        <a:xfrm>
          <a:off x="4339063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82773"/>
            <a:satOff val="-9449"/>
            <a:lumOff val="8475"/>
            <a:alphaOff val="0"/>
          </a:schemeClr>
        </a:solidFill>
        <a:ln w="25400" cap="flat" cmpd="sng" algn="ctr">
          <a:solidFill>
            <a:schemeClr val="accent3">
              <a:shade val="50000"/>
              <a:hueOff val="82773"/>
              <a:satOff val="-9449"/>
              <a:lumOff val="84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9DC2FA-6D79-45E9-BB5F-008F05FEA39E}">
      <dsp:nvSpPr>
        <dsp:cNvPr id="0" name=""/>
        <dsp:cNvSpPr/>
      </dsp:nvSpPr>
      <dsp:spPr>
        <a:xfrm>
          <a:off x="4761615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99327"/>
            <a:satOff val="-11339"/>
            <a:lumOff val="10170"/>
            <a:alphaOff val="0"/>
          </a:schemeClr>
        </a:solidFill>
        <a:ln w="25400" cap="flat" cmpd="sng" algn="ctr">
          <a:solidFill>
            <a:schemeClr val="accent3">
              <a:shade val="50000"/>
              <a:hueOff val="99327"/>
              <a:satOff val="-11339"/>
              <a:lumOff val="101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D5BFC2-9F29-4346-AEE4-4DBDFFB1B68F}">
      <dsp:nvSpPr>
        <dsp:cNvPr id="0" name=""/>
        <dsp:cNvSpPr/>
      </dsp:nvSpPr>
      <dsp:spPr>
        <a:xfrm>
          <a:off x="2226302" y="373097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Virus del Papiloma Humano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373097"/>
        <a:ext cx="2994463" cy="272223"/>
      </dsp:txXfrm>
    </dsp:sp>
    <dsp:sp modelId="{CF2FBEE2-18FF-4FEF-808C-733E23DF7028}">
      <dsp:nvSpPr>
        <dsp:cNvPr id="0" name=""/>
        <dsp:cNvSpPr/>
      </dsp:nvSpPr>
      <dsp:spPr>
        <a:xfrm>
          <a:off x="2226302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15882"/>
            <a:satOff val="-13229"/>
            <a:lumOff val="11865"/>
            <a:alphaOff val="0"/>
          </a:schemeClr>
        </a:solidFill>
        <a:ln w="25400" cap="flat" cmpd="sng" algn="ctr">
          <a:solidFill>
            <a:schemeClr val="accent3">
              <a:shade val="50000"/>
              <a:hueOff val="115882"/>
              <a:satOff val="-13229"/>
              <a:lumOff val="118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99A69A-F8D9-4505-A217-F5FD18D2EBFE}">
      <dsp:nvSpPr>
        <dsp:cNvPr id="0" name=""/>
        <dsp:cNvSpPr/>
      </dsp:nvSpPr>
      <dsp:spPr>
        <a:xfrm>
          <a:off x="2648854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32437"/>
            <a:satOff val="-15118"/>
            <a:lumOff val="13560"/>
            <a:alphaOff val="0"/>
          </a:schemeClr>
        </a:solidFill>
        <a:ln w="25400" cap="flat" cmpd="sng" algn="ctr">
          <a:solidFill>
            <a:schemeClr val="accent3">
              <a:shade val="50000"/>
              <a:hueOff val="132437"/>
              <a:satOff val="-15118"/>
              <a:lumOff val="135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EBE12-ED78-4F1D-808D-1E66CDDEC6FD}">
      <dsp:nvSpPr>
        <dsp:cNvPr id="0" name=""/>
        <dsp:cNvSpPr/>
      </dsp:nvSpPr>
      <dsp:spPr>
        <a:xfrm>
          <a:off x="3071406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48991"/>
            <a:satOff val="-17008"/>
            <a:lumOff val="15255"/>
            <a:alphaOff val="0"/>
          </a:schemeClr>
        </a:solidFill>
        <a:ln w="25400" cap="flat" cmpd="sng" algn="ctr">
          <a:solidFill>
            <a:schemeClr val="accent3">
              <a:shade val="50000"/>
              <a:hueOff val="148991"/>
              <a:satOff val="-17008"/>
              <a:lumOff val="15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216E67-5919-48D8-9A29-8BB6D11B723F}">
      <dsp:nvSpPr>
        <dsp:cNvPr id="0" name=""/>
        <dsp:cNvSpPr/>
      </dsp:nvSpPr>
      <dsp:spPr>
        <a:xfrm>
          <a:off x="3493958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65546"/>
            <a:satOff val="-18898"/>
            <a:lumOff val="16950"/>
            <a:alphaOff val="0"/>
          </a:schemeClr>
        </a:solidFill>
        <a:ln w="25400" cap="flat" cmpd="sng" algn="ctr">
          <a:solidFill>
            <a:schemeClr val="accent3">
              <a:shade val="50000"/>
              <a:hueOff val="165546"/>
              <a:satOff val="-18898"/>
              <a:lumOff val="169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D2BE6E-EA01-40E6-80B4-F4530BEFE042}">
      <dsp:nvSpPr>
        <dsp:cNvPr id="0" name=""/>
        <dsp:cNvSpPr/>
      </dsp:nvSpPr>
      <dsp:spPr>
        <a:xfrm>
          <a:off x="3916511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82100"/>
            <a:satOff val="-20788"/>
            <a:lumOff val="18645"/>
            <a:alphaOff val="0"/>
          </a:schemeClr>
        </a:solidFill>
        <a:ln w="25400" cap="flat" cmpd="sng" algn="ctr">
          <a:solidFill>
            <a:schemeClr val="accent3">
              <a:shade val="50000"/>
              <a:hueOff val="182100"/>
              <a:satOff val="-20788"/>
              <a:lumOff val="186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146CB-E24E-4FC5-B810-19B8FCD1BA73}">
      <dsp:nvSpPr>
        <dsp:cNvPr id="0" name=""/>
        <dsp:cNvSpPr/>
      </dsp:nvSpPr>
      <dsp:spPr>
        <a:xfrm>
          <a:off x="4339063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98655"/>
            <a:satOff val="-22678"/>
            <a:lumOff val="20340"/>
            <a:alphaOff val="0"/>
          </a:schemeClr>
        </a:solidFill>
        <a:ln w="25400" cap="flat" cmpd="sng" algn="ctr">
          <a:solidFill>
            <a:schemeClr val="accent3">
              <a:shade val="50000"/>
              <a:hueOff val="198655"/>
              <a:satOff val="-22678"/>
              <a:lumOff val="203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00FD4A-6085-4B01-9B05-C2960680AA59}">
      <dsp:nvSpPr>
        <dsp:cNvPr id="0" name=""/>
        <dsp:cNvSpPr/>
      </dsp:nvSpPr>
      <dsp:spPr>
        <a:xfrm>
          <a:off x="4761615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15209"/>
            <a:satOff val="-24567"/>
            <a:lumOff val="22035"/>
            <a:alphaOff val="0"/>
          </a:schemeClr>
        </a:solidFill>
        <a:ln w="25400" cap="flat" cmpd="sng" algn="ctr">
          <a:solidFill>
            <a:schemeClr val="accent3">
              <a:shade val="50000"/>
              <a:hueOff val="215209"/>
              <a:satOff val="-24567"/>
              <a:lumOff val="220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7B7E02-5E04-4630-A389-4DB0855C28D3}">
      <dsp:nvSpPr>
        <dsp:cNvPr id="0" name=""/>
        <dsp:cNvSpPr/>
      </dsp:nvSpPr>
      <dsp:spPr>
        <a:xfrm>
          <a:off x="2226302" y="744809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Hepatitis B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744809"/>
        <a:ext cx="2994463" cy="272223"/>
      </dsp:txXfrm>
    </dsp:sp>
    <dsp:sp modelId="{0DF26305-D70E-4050-8149-5AD1BEAD92E9}">
      <dsp:nvSpPr>
        <dsp:cNvPr id="0" name=""/>
        <dsp:cNvSpPr/>
      </dsp:nvSpPr>
      <dsp:spPr>
        <a:xfrm>
          <a:off x="2226302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31764"/>
            <a:satOff val="-26457"/>
            <a:lumOff val="23730"/>
            <a:alphaOff val="0"/>
          </a:schemeClr>
        </a:solidFill>
        <a:ln w="25400" cap="flat" cmpd="sng" algn="ctr">
          <a:solidFill>
            <a:schemeClr val="accent3">
              <a:shade val="50000"/>
              <a:hueOff val="231764"/>
              <a:satOff val="-26457"/>
              <a:lumOff val="237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632FF8-D6F7-483E-9548-1FCC2A7C2BAB}">
      <dsp:nvSpPr>
        <dsp:cNvPr id="0" name=""/>
        <dsp:cNvSpPr/>
      </dsp:nvSpPr>
      <dsp:spPr>
        <a:xfrm>
          <a:off x="2648854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48318"/>
            <a:satOff val="-28347"/>
            <a:lumOff val="25425"/>
            <a:alphaOff val="0"/>
          </a:schemeClr>
        </a:solidFill>
        <a:ln w="25400" cap="flat" cmpd="sng" algn="ctr">
          <a:solidFill>
            <a:schemeClr val="accent3">
              <a:shade val="50000"/>
              <a:hueOff val="248318"/>
              <a:satOff val="-28347"/>
              <a:lumOff val="254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21D6D-FE52-4705-BB23-C13DA269B92B}">
      <dsp:nvSpPr>
        <dsp:cNvPr id="0" name=""/>
        <dsp:cNvSpPr/>
      </dsp:nvSpPr>
      <dsp:spPr>
        <a:xfrm>
          <a:off x="3071406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64873"/>
            <a:satOff val="-30237"/>
            <a:lumOff val="27120"/>
            <a:alphaOff val="0"/>
          </a:schemeClr>
        </a:solidFill>
        <a:ln w="25400" cap="flat" cmpd="sng" algn="ctr">
          <a:solidFill>
            <a:schemeClr val="accent3">
              <a:shade val="50000"/>
              <a:hueOff val="264873"/>
              <a:satOff val="-30237"/>
              <a:lumOff val="271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33C5D5-6C97-44EA-8A5F-41A67CFE8B48}">
      <dsp:nvSpPr>
        <dsp:cNvPr id="0" name=""/>
        <dsp:cNvSpPr/>
      </dsp:nvSpPr>
      <dsp:spPr>
        <a:xfrm>
          <a:off x="3493958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81428"/>
            <a:satOff val="-32127"/>
            <a:lumOff val="28815"/>
            <a:alphaOff val="0"/>
          </a:schemeClr>
        </a:solidFill>
        <a:ln w="25400" cap="flat" cmpd="sng" algn="ctr">
          <a:solidFill>
            <a:schemeClr val="accent3">
              <a:shade val="50000"/>
              <a:hueOff val="281428"/>
              <a:satOff val="-32127"/>
              <a:lumOff val="288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DF0C8-514A-4C54-B5FC-CECAF0C8DD87}">
      <dsp:nvSpPr>
        <dsp:cNvPr id="0" name=""/>
        <dsp:cNvSpPr/>
      </dsp:nvSpPr>
      <dsp:spPr>
        <a:xfrm>
          <a:off x="3916511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97982"/>
            <a:satOff val="-34016"/>
            <a:lumOff val="30510"/>
            <a:alphaOff val="0"/>
          </a:schemeClr>
        </a:solidFill>
        <a:ln w="25400" cap="flat" cmpd="sng" algn="ctr">
          <a:solidFill>
            <a:schemeClr val="accent3">
              <a:shade val="50000"/>
              <a:hueOff val="297982"/>
              <a:satOff val="-34016"/>
              <a:lumOff val="30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B43EAD-9590-4CB9-9ACC-B5BB3F5F85E5}">
      <dsp:nvSpPr>
        <dsp:cNvPr id="0" name=""/>
        <dsp:cNvSpPr/>
      </dsp:nvSpPr>
      <dsp:spPr>
        <a:xfrm>
          <a:off x="4339063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14537"/>
            <a:satOff val="-35906"/>
            <a:lumOff val="32205"/>
            <a:alphaOff val="0"/>
          </a:schemeClr>
        </a:solidFill>
        <a:ln w="25400" cap="flat" cmpd="sng" algn="ctr">
          <a:solidFill>
            <a:schemeClr val="accent3">
              <a:shade val="50000"/>
              <a:hueOff val="314537"/>
              <a:satOff val="-35906"/>
              <a:lumOff val="322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7A379-C47F-4C4D-8894-C21BA5586055}">
      <dsp:nvSpPr>
        <dsp:cNvPr id="0" name=""/>
        <dsp:cNvSpPr/>
      </dsp:nvSpPr>
      <dsp:spPr>
        <a:xfrm>
          <a:off x="4761615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31091"/>
            <a:satOff val="-37796"/>
            <a:lumOff val="33900"/>
            <a:alphaOff val="0"/>
          </a:schemeClr>
        </a:solidFill>
        <a:ln w="25400" cap="flat" cmpd="sng" algn="ctr">
          <a:solidFill>
            <a:schemeClr val="accent3">
              <a:shade val="50000"/>
              <a:hueOff val="331091"/>
              <a:satOff val="-37796"/>
              <a:lumOff val="339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FA966-E47E-46E9-8988-05C3577CDA22}">
      <dsp:nvSpPr>
        <dsp:cNvPr id="0" name=""/>
        <dsp:cNvSpPr/>
      </dsp:nvSpPr>
      <dsp:spPr>
        <a:xfrm>
          <a:off x="2226302" y="1116522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Varicela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1116522"/>
        <a:ext cx="2994463" cy="272223"/>
      </dsp:txXfrm>
    </dsp:sp>
    <dsp:sp modelId="{CFE21914-986C-439A-AA65-9F9522C7387D}">
      <dsp:nvSpPr>
        <dsp:cNvPr id="0" name=""/>
        <dsp:cNvSpPr/>
      </dsp:nvSpPr>
      <dsp:spPr>
        <a:xfrm>
          <a:off x="2226302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47646"/>
            <a:satOff val="-39686"/>
            <a:lumOff val="35595"/>
            <a:alphaOff val="0"/>
          </a:schemeClr>
        </a:solidFill>
        <a:ln w="25400" cap="flat" cmpd="sng" algn="ctr">
          <a:solidFill>
            <a:schemeClr val="accent3">
              <a:shade val="50000"/>
              <a:hueOff val="347646"/>
              <a:satOff val="-39686"/>
              <a:lumOff val="355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04843F-8D3F-454C-A72F-7ECD91992ACD}">
      <dsp:nvSpPr>
        <dsp:cNvPr id="0" name=""/>
        <dsp:cNvSpPr/>
      </dsp:nvSpPr>
      <dsp:spPr>
        <a:xfrm>
          <a:off x="2648854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64200"/>
            <a:satOff val="-41576"/>
            <a:lumOff val="37290"/>
            <a:alphaOff val="0"/>
          </a:schemeClr>
        </a:solidFill>
        <a:ln w="25400" cap="flat" cmpd="sng" algn="ctr">
          <a:solidFill>
            <a:schemeClr val="accent3">
              <a:shade val="50000"/>
              <a:hueOff val="364200"/>
              <a:satOff val="-41576"/>
              <a:lumOff val="372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2F1B58-5720-4339-A03E-0DB492ACD236}">
      <dsp:nvSpPr>
        <dsp:cNvPr id="0" name=""/>
        <dsp:cNvSpPr/>
      </dsp:nvSpPr>
      <dsp:spPr>
        <a:xfrm>
          <a:off x="3071406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80755"/>
            <a:satOff val="-43465"/>
            <a:lumOff val="38985"/>
            <a:alphaOff val="0"/>
          </a:schemeClr>
        </a:solidFill>
        <a:ln w="25400" cap="flat" cmpd="sng" algn="ctr">
          <a:solidFill>
            <a:schemeClr val="accent3">
              <a:shade val="50000"/>
              <a:hueOff val="380755"/>
              <a:satOff val="-43465"/>
              <a:lumOff val="389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F85E8-64E0-49CD-A190-050E97023E5D}">
      <dsp:nvSpPr>
        <dsp:cNvPr id="0" name=""/>
        <dsp:cNvSpPr/>
      </dsp:nvSpPr>
      <dsp:spPr>
        <a:xfrm>
          <a:off x="3493958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97310"/>
            <a:satOff val="-45355"/>
            <a:lumOff val="40680"/>
            <a:alphaOff val="0"/>
          </a:schemeClr>
        </a:solidFill>
        <a:ln w="25400" cap="flat" cmpd="sng" algn="ctr">
          <a:solidFill>
            <a:schemeClr val="accent3">
              <a:shade val="50000"/>
              <a:hueOff val="397310"/>
              <a:satOff val="-45355"/>
              <a:lumOff val="406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7A966-FF61-46EE-8105-E19CE9F0C853}">
      <dsp:nvSpPr>
        <dsp:cNvPr id="0" name=""/>
        <dsp:cNvSpPr/>
      </dsp:nvSpPr>
      <dsp:spPr>
        <a:xfrm>
          <a:off x="3916511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13864"/>
            <a:satOff val="-47245"/>
            <a:lumOff val="42375"/>
            <a:alphaOff val="0"/>
          </a:schemeClr>
        </a:solidFill>
        <a:ln w="25400" cap="flat" cmpd="sng" algn="ctr">
          <a:solidFill>
            <a:schemeClr val="accent3">
              <a:shade val="50000"/>
              <a:hueOff val="413864"/>
              <a:satOff val="-47245"/>
              <a:lumOff val="423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C1BF5-E570-46F5-962F-6B087847CB76}">
      <dsp:nvSpPr>
        <dsp:cNvPr id="0" name=""/>
        <dsp:cNvSpPr/>
      </dsp:nvSpPr>
      <dsp:spPr>
        <a:xfrm>
          <a:off x="4339063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30419"/>
            <a:satOff val="-49135"/>
            <a:lumOff val="44070"/>
            <a:alphaOff val="0"/>
          </a:schemeClr>
        </a:solidFill>
        <a:ln w="25400" cap="flat" cmpd="sng" algn="ctr">
          <a:solidFill>
            <a:schemeClr val="accent3">
              <a:shade val="50000"/>
              <a:hueOff val="430419"/>
              <a:satOff val="-49135"/>
              <a:lumOff val="440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CE946B-2DED-4FBE-BE6A-CCD27937983E}">
      <dsp:nvSpPr>
        <dsp:cNvPr id="0" name=""/>
        <dsp:cNvSpPr/>
      </dsp:nvSpPr>
      <dsp:spPr>
        <a:xfrm>
          <a:off x="4761615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46973"/>
            <a:satOff val="-51025"/>
            <a:lumOff val="45765"/>
            <a:alphaOff val="0"/>
          </a:schemeClr>
        </a:solidFill>
        <a:ln w="25400" cap="flat" cmpd="sng" algn="ctr">
          <a:solidFill>
            <a:schemeClr val="accent3">
              <a:shade val="50000"/>
              <a:hueOff val="446973"/>
              <a:satOff val="-51025"/>
              <a:lumOff val="45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E62F8E-69B8-424A-9C0B-231F1455D8EA}">
      <dsp:nvSpPr>
        <dsp:cNvPr id="0" name=""/>
        <dsp:cNvSpPr/>
      </dsp:nvSpPr>
      <dsp:spPr>
        <a:xfrm>
          <a:off x="2226302" y="1488234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Sarampión, paperas y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1488234"/>
        <a:ext cx="2994463" cy="272223"/>
      </dsp:txXfrm>
    </dsp:sp>
    <dsp:sp modelId="{D7A866A2-1A62-4727-83D4-8EA7A2348113}">
      <dsp:nvSpPr>
        <dsp:cNvPr id="0" name=""/>
        <dsp:cNvSpPr/>
      </dsp:nvSpPr>
      <dsp:spPr>
        <a:xfrm>
          <a:off x="2226302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63528"/>
            <a:satOff val="-52914"/>
            <a:lumOff val="47460"/>
            <a:alphaOff val="0"/>
          </a:schemeClr>
        </a:solidFill>
        <a:ln w="25400" cap="flat" cmpd="sng" algn="ctr">
          <a:solidFill>
            <a:schemeClr val="accent3">
              <a:shade val="50000"/>
              <a:hueOff val="463528"/>
              <a:satOff val="-52914"/>
              <a:lumOff val="474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4F077-7412-406F-B778-B59C9ABB1C7B}">
      <dsp:nvSpPr>
        <dsp:cNvPr id="0" name=""/>
        <dsp:cNvSpPr/>
      </dsp:nvSpPr>
      <dsp:spPr>
        <a:xfrm>
          <a:off x="2648854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80082"/>
            <a:satOff val="-54804"/>
            <a:lumOff val="49155"/>
            <a:alphaOff val="0"/>
          </a:schemeClr>
        </a:solidFill>
        <a:ln w="25400" cap="flat" cmpd="sng" algn="ctr">
          <a:solidFill>
            <a:schemeClr val="accent3">
              <a:shade val="50000"/>
              <a:hueOff val="480082"/>
              <a:satOff val="-54804"/>
              <a:lumOff val="491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3E3125-53DA-407A-A12C-8E9815792D3B}">
      <dsp:nvSpPr>
        <dsp:cNvPr id="0" name=""/>
        <dsp:cNvSpPr/>
      </dsp:nvSpPr>
      <dsp:spPr>
        <a:xfrm>
          <a:off x="3071406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96637"/>
            <a:satOff val="-56694"/>
            <a:lumOff val="50850"/>
            <a:alphaOff val="0"/>
          </a:schemeClr>
        </a:solidFill>
        <a:ln w="25400" cap="flat" cmpd="sng" algn="ctr">
          <a:solidFill>
            <a:schemeClr val="accent3">
              <a:shade val="50000"/>
              <a:hueOff val="496637"/>
              <a:satOff val="-56694"/>
              <a:lumOff val="508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60478-BC2B-43DF-BF57-B9B6C84E025B}">
      <dsp:nvSpPr>
        <dsp:cNvPr id="0" name=""/>
        <dsp:cNvSpPr/>
      </dsp:nvSpPr>
      <dsp:spPr>
        <a:xfrm>
          <a:off x="3493958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13192"/>
            <a:satOff val="-58584"/>
            <a:lumOff val="52545"/>
            <a:alphaOff val="0"/>
          </a:schemeClr>
        </a:solidFill>
        <a:ln w="25400" cap="flat" cmpd="sng" algn="ctr">
          <a:solidFill>
            <a:schemeClr val="accent3">
              <a:shade val="50000"/>
              <a:hueOff val="513192"/>
              <a:satOff val="-58584"/>
              <a:lumOff val="525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9AC365-8BD9-4D3E-BB35-BB114D270559}">
      <dsp:nvSpPr>
        <dsp:cNvPr id="0" name=""/>
        <dsp:cNvSpPr/>
      </dsp:nvSpPr>
      <dsp:spPr>
        <a:xfrm>
          <a:off x="3916511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29746"/>
            <a:satOff val="-60474"/>
            <a:lumOff val="54240"/>
            <a:alphaOff val="0"/>
          </a:schemeClr>
        </a:solidFill>
        <a:ln w="25400" cap="flat" cmpd="sng" algn="ctr">
          <a:solidFill>
            <a:schemeClr val="accent3">
              <a:shade val="50000"/>
              <a:hueOff val="529746"/>
              <a:satOff val="-60474"/>
              <a:lumOff val="542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821BE-AA99-4E53-B282-7539EAFFB3CC}">
      <dsp:nvSpPr>
        <dsp:cNvPr id="0" name=""/>
        <dsp:cNvSpPr/>
      </dsp:nvSpPr>
      <dsp:spPr>
        <a:xfrm>
          <a:off x="4339063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46301"/>
            <a:satOff val="-62363"/>
            <a:lumOff val="55935"/>
            <a:alphaOff val="0"/>
          </a:schemeClr>
        </a:solidFill>
        <a:ln w="25400" cap="flat" cmpd="sng" algn="ctr">
          <a:solidFill>
            <a:schemeClr val="accent3">
              <a:shade val="50000"/>
              <a:hueOff val="546301"/>
              <a:satOff val="-62363"/>
              <a:lumOff val="559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B53200-7BB8-4532-B5E4-3EBC7480680E}">
      <dsp:nvSpPr>
        <dsp:cNvPr id="0" name=""/>
        <dsp:cNvSpPr/>
      </dsp:nvSpPr>
      <dsp:spPr>
        <a:xfrm>
          <a:off x="4761615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62855"/>
            <a:satOff val="-64253"/>
            <a:lumOff val="57630"/>
            <a:alphaOff val="0"/>
          </a:schemeClr>
        </a:solidFill>
        <a:ln w="25400" cap="flat" cmpd="sng" algn="ctr">
          <a:solidFill>
            <a:schemeClr val="accent3">
              <a:shade val="50000"/>
              <a:hueOff val="562855"/>
              <a:satOff val="-64253"/>
              <a:lumOff val="576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273D8-8515-4F08-ADF1-C95436804C90}">
      <dsp:nvSpPr>
        <dsp:cNvPr id="0" name=""/>
        <dsp:cNvSpPr/>
      </dsp:nvSpPr>
      <dsp:spPr>
        <a:xfrm>
          <a:off x="2226302" y="1859947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Rubéola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1859947"/>
        <a:ext cx="2994463" cy="272223"/>
      </dsp:txXfrm>
    </dsp:sp>
    <dsp:sp modelId="{6258F5FD-566C-4343-8889-32B1511FA5D1}">
      <dsp:nvSpPr>
        <dsp:cNvPr id="0" name=""/>
        <dsp:cNvSpPr/>
      </dsp:nvSpPr>
      <dsp:spPr>
        <a:xfrm>
          <a:off x="2226302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79410"/>
            <a:satOff val="-66143"/>
            <a:lumOff val="59325"/>
            <a:alphaOff val="0"/>
          </a:schemeClr>
        </a:solidFill>
        <a:ln w="25400" cap="flat" cmpd="sng" algn="ctr">
          <a:solidFill>
            <a:schemeClr val="accent3">
              <a:shade val="50000"/>
              <a:hueOff val="579410"/>
              <a:satOff val="-66143"/>
              <a:lumOff val="593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0C2A9-D05C-4948-A335-77A9A6118C32}">
      <dsp:nvSpPr>
        <dsp:cNvPr id="0" name=""/>
        <dsp:cNvSpPr/>
      </dsp:nvSpPr>
      <dsp:spPr>
        <a:xfrm>
          <a:off x="2648854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62855"/>
            <a:satOff val="-64253"/>
            <a:lumOff val="57630"/>
            <a:alphaOff val="0"/>
          </a:schemeClr>
        </a:solidFill>
        <a:ln w="25400" cap="flat" cmpd="sng" algn="ctr">
          <a:solidFill>
            <a:schemeClr val="accent3">
              <a:shade val="50000"/>
              <a:hueOff val="562855"/>
              <a:satOff val="-64253"/>
              <a:lumOff val="576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ADA80-10C6-4E20-9A62-1B0244D5C8B3}">
      <dsp:nvSpPr>
        <dsp:cNvPr id="0" name=""/>
        <dsp:cNvSpPr/>
      </dsp:nvSpPr>
      <dsp:spPr>
        <a:xfrm>
          <a:off x="3071406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46301"/>
            <a:satOff val="-62363"/>
            <a:lumOff val="55935"/>
            <a:alphaOff val="0"/>
          </a:schemeClr>
        </a:solidFill>
        <a:ln w="25400" cap="flat" cmpd="sng" algn="ctr">
          <a:solidFill>
            <a:schemeClr val="accent3">
              <a:shade val="50000"/>
              <a:hueOff val="546301"/>
              <a:satOff val="-62363"/>
              <a:lumOff val="559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7DD56-FA4D-4809-B879-80CF726D97C5}">
      <dsp:nvSpPr>
        <dsp:cNvPr id="0" name=""/>
        <dsp:cNvSpPr/>
      </dsp:nvSpPr>
      <dsp:spPr>
        <a:xfrm>
          <a:off x="3493958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29746"/>
            <a:satOff val="-60474"/>
            <a:lumOff val="54240"/>
            <a:alphaOff val="0"/>
          </a:schemeClr>
        </a:solidFill>
        <a:ln w="25400" cap="flat" cmpd="sng" algn="ctr">
          <a:solidFill>
            <a:schemeClr val="accent3">
              <a:shade val="50000"/>
              <a:hueOff val="529746"/>
              <a:satOff val="-60474"/>
              <a:lumOff val="542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7A0824-684A-4897-8473-8F8AA8DDD8F7}">
      <dsp:nvSpPr>
        <dsp:cNvPr id="0" name=""/>
        <dsp:cNvSpPr/>
      </dsp:nvSpPr>
      <dsp:spPr>
        <a:xfrm>
          <a:off x="3916511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13192"/>
            <a:satOff val="-58584"/>
            <a:lumOff val="52545"/>
            <a:alphaOff val="0"/>
          </a:schemeClr>
        </a:solidFill>
        <a:ln w="25400" cap="flat" cmpd="sng" algn="ctr">
          <a:solidFill>
            <a:schemeClr val="accent3">
              <a:shade val="50000"/>
              <a:hueOff val="513192"/>
              <a:satOff val="-58584"/>
              <a:lumOff val="525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5CECE7-0892-4E22-940C-ED333E4BF94E}">
      <dsp:nvSpPr>
        <dsp:cNvPr id="0" name=""/>
        <dsp:cNvSpPr/>
      </dsp:nvSpPr>
      <dsp:spPr>
        <a:xfrm>
          <a:off x="4339063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96637"/>
            <a:satOff val="-56694"/>
            <a:lumOff val="50850"/>
            <a:alphaOff val="0"/>
          </a:schemeClr>
        </a:solidFill>
        <a:ln w="25400" cap="flat" cmpd="sng" algn="ctr">
          <a:solidFill>
            <a:schemeClr val="accent3">
              <a:shade val="50000"/>
              <a:hueOff val="496637"/>
              <a:satOff val="-56694"/>
              <a:lumOff val="508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D987EA-E161-4446-B594-82389C7C9678}">
      <dsp:nvSpPr>
        <dsp:cNvPr id="0" name=""/>
        <dsp:cNvSpPr/>
      </dsp:nvSpPr>
      <dsp:spPr>
        <a:xfrm>
          <a:off x="4761615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80082"/>
            <a:satOff val="-54804"/>
            <a:lumOff val="49155"/>
            <a:alphaOff val="0"/>
          </a:schemeClr>
        </a:solidFill>
        <a:ln w="25400" cap="flat" cmpd="sng" algn="ctr">
          <a:solidFill>
            <a:schemeClr val="accent3">
              <a:shade val="50000"/>
              <a:hueOff val="480082"/>
              <a:satOff val="-54804"/>
              <a:lumOff val="491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5E95D-8DE7-4665-B715-2BA531829047}">
      <dsp:nvSpPr>
        <dsp:cNvPr id="0" name=""/>
        <dsp:cNvSpPr/>
      </dsp:nvSpPr>
      <dsp:spPr>
        <a:xfrm>
          <a:off x="2226302" y="2231659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Influenza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2231659"/>
        <a:ext cx="2994463" cy="272223"/>
      </dsp:txXfrm>
    </dsp:sp>
    <dsp:sp modelId="{5B0C7981-A8F7-4AE2-9F3B-BC654C08B8C5}">
      <dsp:nvSpPr>
        <dsp:cNvPr id="0" name=""/>
        <dsp:cNvSpPr/>
      </dsp:nvSpPr>
      <dsp:spPr>
        <a:xfrm>
          <a:off x="2226302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63528"/>
            <a:satOff val="-52914"/>
            <a:lumOff val="47460"/>
            <a:alphaOff val="0"/>
          </a:schemeClr>
        </a:solidFill>
        <a:ln w="25400" cap="flat" cmpd="sng" algn="ctr">
          <a:solidFill>
            <a:schemeClr val="accent3">
              <a:shade val="50000"/>
              <a:hueOff val="463528"/>
              <a:satOff val="-52914"/>
              <a:lumOff val="474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616DC-55C1-49B3-B822-06C85F276391}">
      <dsp:nvSpPr>
        <dsp:cNvPr id="0" name=""/>
        <dsp:cNvSpPr/>
      </dsp:nvSpPr>
      <dsp:spPr>
        <a:xfrm>
          <a:off x="2648854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46973"/>
            <a:satOff val="-51025"/>
            <a:lumOff val="45765"/>
            <a:alphaOff val="0"/>
          </a:schemeClr>
        </a:solidFill>
        <a:ln w="25400" cap="flat" cmpd="sng" algn="ctr">
          <a:solidFill>
            <a:schemeClr val="accent3">
              <a:shade val="50000"/>
              <a:hueOff val="446973"/>
              <a:satOff val="-51025"/>
              <a:lumOff val="45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E33BC-4511-469D-B1E2-818631AB0984}">
      <dsp:nvSpPr>
        <dsp:cNvPr id="0" name=""/>
        <dsp:cNvSpPr/>
      </dsp:nvSpPr>
      <dsp:spPr>
        <a:xfrm>
          <a:off x="3071406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30419"/>
            <a:satOff val="-49135"/>
            <a:lumOff val="44070"/>
            <a:alphaOff val="0"/>
          </a:schemeClr>
        </a:solidFill>
        <a:ln w="25400" cap="flat" cmpd="sng" algn="ctr">
          <a:solidFill>
            <a:schemeClr val="accent3">
              <a:shade val="50000"/>
              <a:hueOff val="430419"/>
              <a:satOff val="-49135"/>
              <a:lumOff val="440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892DB-48C4-46B6-B918-BF42D90B165C}">
      <dsp:nvSpPr>
        <dsp:cNvPr id="0" name=""/>
        <dsp:cNvSpPr/>
      </dsp:nvSpPr>
      <dsp:spPr>
        <a:xfrm>
          <a:off x="3493958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13864"/>
            <a:satOff val="-47245"/>
            <a:lumOff val="42375"/>
            <a:alphaOff val="0"/>
          </a:schemeClr>
        </a:solidFill>
        <a:ln w="25400" cap="flat" cmpd="sng" algn="ctr">
          <a:solidFill>
            <a:schemeClr val="accent3">
              <a:shade val="50000"/>
              <a:hueOff val="413864"/>
              <a:satOff val="-47245"/>
              <a:lumOff val="423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5BB63F-AEC8-47DB-A541-12C6BE46C97E}">
      <dsp:nvSpPr>
        <dsp:cNvPr id="0" name=""/>
        <dsp:cNvSpPr/>
      </dsp:nvSpPr>
      <dsp:spPr>
        <a:xfrm>
          <a:off x="3916511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97310"/>
            <a:satOff val="-45355"/>
            <a:lumOff val="40680"/>
            <a:alphaOff val="0"/>
          </a:schemeClr>
        </a:solidFill>
        <a:ln w="25400" cap="flat" cmpd="sng" algn="ctr">
          <a:solidFill>
            <a:schemeClr val="accent3">
              <a:shade val="50000"/>
              <a:hueOff val="397310"/>
              <a:satOff val="-45355"/>
              <a:lumOff val="406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5C4C2-A581-4756-958A-098ECEA13368}">
      <dsp:nvSpPr>
        <dsp:cNvPr id="0" name=""/>
        <dsp:cNvSpPr/>
      </dsp:nvSpPr>
      <dsp:spPr>
        <a:xfrm>
          <a:off x="4339063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80755"/>
            <a:satOff val="-43465"/>
            <a:lumOff val="38985"/>
            <a:alphaOff val="0"/>
          </a:schemeClr>
        </a:solidFill>
        <a:ln w="25400" cap="flat" cmpd="sng" algn="ctr">
          <a:solidFill>
            <a:schemeClr val="accent3">
              <a:shade val="50000"/>
              <a:hueOff val="380755"/>
              <a:satOff val="-43465"/>
              <a:lumOff val="389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81059F-E6B9-4D5D-B471-3EDAA3923531}">
      <dsp:nvSpPr>
        <dsp:cNvPr id="0" name=""/>
        <dsp:cNvSpPr/>
      </dsp:nvSpPr>
      <dsp:spPr>
        <a:xfrm>
          <a:off x="4761615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64200"/>
            <a:satOff val="-41576"/>
            <a:lumOff val="37290"/>
            <a:alphaOff val="0"/>
          </a:schemeClr>
        </a:solidFill>
        <a:ln w="25400" cap="flat" cmpd="sng" algn="ctr">
          <a:solidFill>
            <a:schemeClr val="accent3">
              <a:shade val="50000"/>
              <a:hueOff val="364200"/>
              <a:satOff val="-41576"/>
              <a:lumOff val="372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2F0396-2115-4A40-983D-4FF31D3B923A}">
      <dsp:nvSpPr>
        <dsp:cNvPr id="0" name=""/>
        <dsp:cNvSpPr/>
      </dsp:nvSpPr>
      <dsp:spPr>
        <a:xfrm>
          <a:off x="2226302" y="2603372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Tétanos 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2603372"/>
        <a:ext cx="2994463" cy="272223"/>
      </dsp:txXfrm>
    </dsp:sp>
    <dsp:sp modelId="{43422A02-4E5F-410E-9A85-F5C49AC907D9}">
      <dsp:nvSpPr>
        <dsp:cNvPr id="0" name=""/>
        <dsp:cNvSpPr/>
      </dsp:nvSpPr>
      <dsp:spPr>
        <a:xfrm>
          <a:off x="2226302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47646"/>
            <a:satOff val="-39686"/>
            <a:lumOff val="35595"/>
            <a:alphaOff val="0"/>
          </a:schemeClr>
        </a:solidFill>
        <a:ln w="25400" cap="flat" cmpd="sng" algn="ctr">
          <a:solidFill>
            <a:schemeClr val="accent3">
              <a:shade val="50000"/>
              <a:hueOff val="347646"/>
              <a:satOff val="-39686"/>
              <a:lumOff val="355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C5097-7CB0-4553-AD6E-8E3337ED19FA}">
      <dsp:nvSpPr>
        <dsp:cNvPr id="0" name=""/>
        <dsp:cNvSpPr/>
      </dsp:nvSpPr>
      <dsp:spPr>
        <a:xfrm>
          <a:off x="2648854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31091"/>
            <a:satOff val="-37796"/>
            <a:lumOff val="33900"/>
            <a:alphaOff val="0"/>
          </a:schemeClr>
        </a:solidFill>
        <a:ln w="25400" cap="flat" cmpd="sng" algn="ctr">
          <a:solidFill>
            <a:schemeClr val="accent3">
              <a:shade val="50000"/>
              <a:hueOff val="331091"/>
              <a:satOff val="-37796"/>
              <a:lumOff val="339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9A3B2-D2DE-41A6-9422-42967AECB3C9}">
      <dsp:nvSpPr>
        <dsp:cNvPr id="0" name=""/>
        <dsp:cNvSpPr/>
      </dsp:nvSpPr>
      <dsp:spPr>
        <a:xfrm>
          <a:off x="3071406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14537"/>
            <a:satOff val="-35906"/>
            <a:lumOff val="32205"/>
            <a:alphaOff val="0"/>
          </a:schemeClr>
        </a:solidFill>
        <a:ln w="25400" cap="flat" cmpd="sng" algn="ctr">
          <a:solidFill>
            <a:schemeClr val="accent3">
              <a:shade val="50000"/>
              <a:hueOff val="314537"/>
              <a:satOff val="-35906"/>
              <a:lumOff val="322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C43836-6DD3-42D1-8491-B5E596DD98E9}">
      <dsp:nvSpPr>
        <dsp:cNvPr id="0" name=""/>
        <dsp:cNvSpPr/>
      </dsp:nvSpPr>
      <dsp:spPr>
        <a:xfrm>
          <a:off x="3493958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97982"/>
            <a:satOff val="-34016"/>
            <a:lumOff val="30510"/>
            <a:alphaOff val="0"/>
          </a:schemeClr>
        </a:solidFill>
        <a:ln w="25400" cap="flat" cmpd="sng" algn="ctr">
          <a:solidFill>
            <a:schemeClr val="accent3">
              <a:shade val="50000"/>
              <a:hueOff val="297982"/>
              <a:satOff val="-34016"/>
              <a:lumOff val="30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D71AC4-C4E8-4718-A83F-9F60E1B6ABF2}">
      <dsp:nvSpPr>
        <dsp:cNvPr id="0" name=""/>
        <dsp:cNvSpPr/>
      </dsp:nvSpPr>
      <dsp:spPr>
        <a:xfrm>
          <a:off x="3916511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81428"/>
            <a:satOff val="-32127"/>
            <a:lumOff val="28815"/>
            <a:alphaOff val="0"/>
          </a:schemeClr>
        </a:solidFill>
        <a:ln w="25400" cap="flat" cmpd="sng" algn="ctr">
          <a:solidFill>
            <a:schemeClr val="accent3">
              <a:shade val="50000"/>
              <a:hueOff val="281428"/>
              <a:satOff val="-32127"/>
              <a:lumOff val="288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B0824B-BD1C-4B42-B23E-3ADE4F6F1800}">
      <dsp:nvSpPr>
        <dsp:cNvPr id="0" name=""/>
        <dsp:cNvSpPr/>
      </dsp:nvSpPr>
      <dsp:spPr>
        <a:xfrm>
          <a:off x="4339063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64873"/>
            <a:satOff val="-30237"/>
            <a:lumOff val="27120"/>
            <a:alphaOff val="0"/>
          </a:schemeClr>
        </a:solidFill>
        <a:ln w="25400" cap="flat" cmpd="sng" algn="ctr">
          <a:solidFill>
            <a:schemeClr val="accent3">
              <a:shade val="50000"/>
              <a:hueOff val="264873"/>
              <a:satOff val="-30237"/>
              <a:lumOff val="271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F2805A-AC03-4D62-B6B4-28942A54D456}">
      <dsp:nvSpPr>
        <dsp:cNvPr id="0" name=""/>
        <dsp:cNvSpPr/>
      </dsp:nvSpPr>
      <dsp:spPr>
        <a:xfrm>
          <a:off x="4761615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48318"/>
            <a:satOff val="-28347"/>
            <a:lumOff val="25425"/>
            <a:alphaOff val="0"/>
          </a:schemeClr>
        </a:solidFill>
        <a:ln w="25400" cap="flat" cmpd="sng" algn="ctr">
          <a:solidFill>
            <a:schemeClr val="accent3">
              <a:shade val="50000"/>
              <a:hueOff val="248318"/>
              <a:satOff val="-28347"/>
              <a:lumOff val="254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2AA29-B2D5-460A-8E65-BB9F01860805}">
      <dsp:nvSpPr>
        <dsp:cNvPr id="0" name=""/>
        <dsp:cNvSpPr/>
      </dsp:nvSpPr>
      <dsp:spPr>
        <a:xfrm>
          <a:off x="2226302" y="2975084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Tosferina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2975084"/>
        <a:ext cx="2994463" cy="272223"/>
      </dsp:txXfrm>
    </dsp:sp>
    <dsp:sp modelId="{7DB80C24-C0E2-4B42-9B5A-2031BC8A70E1}">
      <dsp:nvSpPr>
        <dsp:cNvPr id="0" name=""/>
        <dsp:cNvSpPr/>
      </dsp:nvSpPr>
      <dsp:spPr>
        <a:xfrm>
          <a:off x="2226302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31764"/>
            <a:satOff val="-26457"/>
            <a:lumOff val="23730"/>
            <a:alphaOff val="0"/>
          </a:schemeClr>
        </a:solidFill>
        <a:ln w="25400" cap="flat" cmpd="sng" algn="ctr">
          <a:solidFill>
            <a:schemeClr val="accent3">
              <a:shade val="50000"/>
              <a:hueOff val="231764"/>
              <a:satOff val="-26457"/>
              <a:lumOff val="237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3D73D0-C70E-4BA4-864A-214368570B11}">
      <dsp:nvSpPr>
        <dsp:cNvPr id="0" name=""/>
        <dsp:cNvSpPr/>
      </dsp:nvSpPr>
      <dsp:spPr>
        <a:xfrm>
          <a:off x="2648854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15209"/>
            <a:satOff val="-24567"/>
            <a:lumOff val="22035"/>
            <a:alphaOff val="0"/>
          </a:schemeClr>
        </a:solidFill>
        <a:ln w="25400" cap="flat" cmpd="sng" algn="ctr">
          <a:solidFill>
            <a:schemeClr val="accent3">
              <a:shade val="50000"/>
              <a:hueOff val="215209"/>
              <a:satOff val="-24567"/>
              <a:lumOff val="220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83523-272E-43F3-A8D1-64457827D979}">
      <dsp:nvSpPr>
        <dsp:cNvPr id="0" name=""/>
        <dsp:cNvSpPr/>
      </dsp:nvSpPr>
      <dsp:spPr>
        <a:xfrm>
          <a:off x="3071406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98655"/>
            <a:satOff val="-22678"/>
            <a:lumOff val="20340"/>
            <a:alphaOff val="0"/>
          </a:schemeClr>
        </a:solidFill>
        <a:ln w="25400" cap="flat" cmpd="sng" algn="ctr">
          <a:solidFill>
            <a:schemeClr val="accent3">
              <a:shade val="50000"/>
              <a:hueOff val="198655"/>
              <a:satOff val="-22678"/>
              <a:lumOff val="203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5702A-5685-45B8-9E1F-46F5B9BC276F}">
      <dsp:nvSpPr>
        <dsp:cNvPr id="0" name=""/>
        <dsp:cNvSpPr/>
      </dsp:nvSpPr>
      <dsp:spPr>
        <a:xfrm>
          <a:off x="3493958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82100"/>
            <a:satOff val="-20788"/>
            <a:lumOff val="18645"/>
            <a:alphaOff val="0"/>
          </a:schemeClr>
        </a:solidFill>
        <a:ln w="25400" cap="flat" cmpd="sng" algn="ctr">
          <a:solidFill>
            <a:schemeClr val="accent3">
              <a:shade val="50000"/>
              <a:hueOff val="182100"/>
              <a:satOff val="-20788"/>
              <a:lumOff val="186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5557FD-83B7-4C93-8927-C4B666D94006}">
      <dsp:nvSpPr>
        <dsp:cNvPr id="0" name=""/>
        <dsp:cNvSpPr/>
      </dsp:nvSpPr>
      <dsp:spPr>
        <a:xfrm>
          <a:off x="3916511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65546"/>
            <a:satOff val="-18898"/>
            <a:lumOff val="16950"/>
            <a:alphaOff val="0"/>
          </a:schemeClr>
        </a:solidFill>
        <a:ln w="25400" cap="flat" cmpd="sng" algn="ctr">
          <a:solidFill>
            <a:schemeClr val="accent3">
              <a:shade val="50000"/>
              <a:hueOff val="165546"/>
              <a:satOff val="-18898"/>
              <a:lumOff val="169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E05A2F-45F7-4373-AF60-4C6319C7E749}">
      <dsp:nvSpPr>
        <dsp:cNvPr id="0" name=""/>
        <dsp:cNvSpPr/>
      </dsp:nvSpPr>
      <dsp:spPr>
        <a:xfrm>
          <a:off x="4339063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48991"/>
            <a:satOff val="-17008"/>
            <a:lumOff val="15255"/>
            <a:alphaOff val="0"/>
          </a:schemeClr>
        </a:solidFill>
        <a:ln w="25400" cap="flat" cmpd="sng" algn="ctr">
          <a:solidFill>
            <a:schemeClr val="accent3">
              <a:shade val="50000"/>
              <a:hueOff val="148991"/>
              <a:satOff val="-17008"/>
              <a:lumOff val="15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A69B00-1D4D-49BA-9DCE-70DAFDF948F0}">
      <dsp:nvSpPr>
        <dsp:cNvPr id="0" name=""/>
        <dsp:cNvSpPr/>
      </dsp:nvSpPr>
      <dsp:spPr>
        <a:xfrm>
          <a:off x="4761615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32437"/>
            <a:satOff val="-15118"/>
            <a:lumOff val="13560"/>
            <a:alphaOff val="0"/>
          </a:schemeClr>
        </a:solidFill>
        <a:ln w="25400" cap="flat" cmpd="sng" algn="ctr">
          <a:solidFill>
            <a:schemeClr val="accent3">
              <a:shade val="50000"/>
              <a:hueOff val="132437"/>
              <a:satOff val="-15118"/>
              <a:lumOff val="135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C60BB-B619-46F4-9CA0-0CD238E18C15}">
      <dsp:nvSpPr>
        <dsp:cNvPr id="0" name=""/>
        <dsp:cNvSpPr/>
      </dsp:nvSpPr>
      <dsp:spPr>
        <a:xfrm>
          <a:off x="2226302" y="3346797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Difteria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3346797"/>
        <a:ext cx="2994463" cy="272223"/>
      </dsp:txXfrm>
    </dsp:sp>
    <dsp:sp modelId="{2945B378-D8B9-4949-BDFB-93BDAB2391F5}">
      <dsp:nvSpPr>
        <dsp:cNvPr id="0" name=""/>
        <dsp:cNvSpPr/>
      </dsp:nvSpPr>
      <dsp:spPr>
        <a:xfrm>
          <a:off x="2226302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15882"/>
            <a:satOff val="-13229"/>
            <a:lumOff val="11865"/>
            <a:alphaOff val="0"/>
          </a:schemeClr>
        </a:solidFill>
        <a:ln w="25400" cap="flat" cmpd="sng" algn="ctr">
          <a:solidFill>
            <a:schemeClr val="accent3">
              <a:shade val="50000"/>
              <a:hueOff val="115882"/>
              <a:satOff val="-13229"/>
              <a:lumOff val="118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27FDE5-8DD3-4DC8-BE16-F5AAD2146785}">
      <dsp:nvSpPr>
        <dsp:cNvPr id="0" name=""/>
        <dsp:cNvSpPr/>
      </dsp:nvSpPr>
      <dsp:spPr>
        <a:xfrm>
          <a:off x="2648854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99327"/>
            <a:satOff val="-11339"/>
            <a:lumOff val="10170"/>
            <a:alphaOff val="0"/>
          </a:schemeClr>
        </a:solidFill>
        <a:ln w="25400" cap="flat" cmpd="sng" algn="ctr">
          <a:solidFill>
            <a:schemeClr val="accent3">
              <a:shade val="50000"/>
              <a:hueOff val="99327"/>
              <a:satOff val="-11339"/>
              <a:lumOff val="101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1070E-10FA-4272-B124-1C15046D8A70}">
      <dsp:nvSpPr>
        <dsp:cNvPr id="0" name=""/>
        <dsp:cNvSpPr/>
      </dsp:nvSpPr>
      <dsp:spPr>
        <a:xfrm>
          <a:off x="3071406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82773"/>
            <a:satOff val="-9449"/>
            <a:lumOff val="8475"/>
            <a:alphaOff val="0"/>
          </a:schemeClr>
        </a:solidFill>
        <a:ln w="25400" cap="flat" cmpd="sng" algn="ctr">
          <a:solidFill>
            <a:schemeClr val="accent3">
              <a:shade val="50000"/>
              <a:hueOff val="82773"/>
              <a:satOff val="-9449"/>
              <a:lumOff val="84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5FA69-6AF1-4F06-B087-02444A7C54C0}">
      <dsp:nvSpPr>
        <dsp:cNvPr id="0" name=""/>
        <dsp:cNvSpPr/>
      </dsp:nvSpPr>
      <dsp:spPr>
        <a:xfrm>
          <a:off x="3493958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66218"/>
            <a:satOff val="-7559"/>
            <a:lumOff val="6780"/>
            <a:alphaOff val="0"/>
          </a:schemeClr>
        </a:solidFill>
        <a:ln w="25400" cap="flat" cmpd="sng" algn="ctr">
          <a:solidFill>
            <a:schemeClr val="accent3">
              <a:shade val="50000"/>
              <a:hueOff val="66218"/>
              <a:satOff val="-7559"/>
              <a:lumOff val="67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D16A53-7C7A-4A6B-807C-6F4C8EB11EF2}">
      <dsp:nvSpPr>
        <dsp:cNvPr id="0" name=""/>
        <dsp:cNvSpPr/>
      </dsp:nvSpPr>
      <dsp:spPr>
        <a:xfrm>
          <a:off x="3916511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9664"/>
            <a:satOff val="-5669"/>
            <a:lumOff val="5085"/>
            <a:alphaOff val="0"/>
          </a:schemeClr>
        </a:solidFill>
        <a:ln w="25400" cap="flat" cmpd="sng" algn="ctr">
          <a:solidFill>
            <a:schemeClr val="accent3">
              <a:shade val="50000"/>
              <a:hueOff val="49664"/>
              <a:satOff val="-5669"/>
              <a:lumOff val="50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79589-5DD1-42F2-8346-202FFF24C4E0}">
      <dsp:nvSpPr>
        <dsp:cNvPr id="0" name=""/>
        <dsp:cNvSpPr/>
      </dsp:nvSpPr>
      <dsp:spPr>
        <a:xfrm>
          <a:off x="4339063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3109"/>
            <a:satOff val="-3780"/>
            <a:lumOff val="3390"/>
            <a:alphaOff val="0"/>
          </a:schemeClr>
        </a:solidFill>
        <a:ln w="25400" cap="flat" cmpd="sng" algn="ctr">
          <a:solidFill>
            <a:schemeClr val="accent3">
              <a:shade val="50000"/>
              <a:hueOff val="33109"/>
              <a:satOff val="-3780"/>
              <a:lumOff val="33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64C33-2994-4144-BE03-5B24D4D1C808}">
      <dsp:nvSpPr>
        <dsp:cNvPr id="0" name=""/>
        <dsp:cNvSpPr/>
      </dsp:nvSpPr>
      <dsp:spPr>
        <a:xfrm>
          <a:off x="4761615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6555"/>
            <a:satOff val="-1890"/>
            <a:lumOff val="1695"/>
            <a:alphaOff val="0"/>
          </a:schemeClr>
        </a:solidFill>
        <a:ln w="25400" cap="flat" cmpd="sng" algn="ctr">
          <a:solidFill>
            <a:schemeClr val="accent3">
              <a:shade val="50000"/>
              <a:hueOff val="16555"/>
              <a:satOff val="-1890"/>
              <a:lumOff val="16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C1D5EC-12D6-463D-A753-328FDB681778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C428E0-5D25-4048-B005-A364F9E1B4C6}">
      <dsp:nvSpPr>
        <dsp:cNvPr id="0" name=""/>
        <dsp:cNvSpPr/>
      </dsp:nvSpPr>
      <dsp:spPr>
        <a:xfrm>
          <a:off x="328048" y="214010"/>
          <a:ext cx="3055182" cy="42785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Infecciones de transmisión sexual</a:t>
          </a:r>
          <a:endParaRPr lang="es-ES" sz="1400" kern="1200" dirty="0"/>
        </a:p>
      </dsp:txBody>
      <dsp:txXfrm>
        <a:off x="328048" y="214010"/>
        <a:ext cx="3055182" cy="427857"/>
      </dsp:txXfrm>
    </dsp:sp>
    <dsp:sp modelId="{30238FB7-E4B5-4D72-B85D-5D0933AEE910}">
      <dsp:nvSpPr>
        <dsp:cNvPr id="0" name=""/>
        <dsp:cNvSpPr/>
      </dsp:nvSpPr>
      <dsp:spPr>
        <a:xfrm>
          <a:off x="60637" y="160528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EAFE4-7FD2-46D0-A80B-721D0DF9328F}">
      <dsp:nvSpPr>
        <dsp:cNvPr id="0" name=""/>
        <dsp:cNvSpPr/>
      </dsp:nvSpPr>
      <dsp:spPr>
        <a:xfrm>
          <a:off x="679991" y="855715"/>
          <a:ext cx="2703240" cy="427857"/>
        </a:xfrm>
        <a:prstGeom prst="rect">
          <a:avLst/>
        </a:prstGeom>
        <a:solidFill>
          <a:schemeClr val="accent1">
            <a:shade val="80000"/>
            <a:hueOff val="28863"/>
            <a:satOff val="616"/>
            <a:lumOff val="41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Obesidad </a:t>
          </a:r>
          <a:endParaRPr lang="es-ES" sz="1400" kern="1200" dirty="0"/>
        </a:p>
      </dsp:txBody>
      <dsp:txXfrm>
        <a:off x="679991" y="855715"/>
        <a:ext cx="2703240" cy="427857"/>
      </dsp:txXfrm>
    </dsp:sp>
    <dsp:sp modelId="{28C8A175-FE95-4D33-B42E-FD4EDFE10196}">
      <dsp:nvSpPr>
        <dsp:cNvPr id="0" name=""/>
        <dsp:cNvSpPr/>
      </dsp:nvSpPr>
      <dsp:spPr>
        <a:xfrm>
          <a:off x="412579" y="802233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28863"/>
              <a:satOff val="616"/>
              <a:lumOff val="41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6E6057-8B41-46EC-8392-2653E95F2B65}">
      <dsp:nvSpPr>
        <dsp:cNvPr id="0" name=""/>
        <dsp:cNvSpPr/>
      </dsp:nvSpPr>
      <dsp:spPr>
        <a:xfrm>
          <a:off x="840925" y="1497421"/>
          <a:ext cx="2542306" cy="427857"/>
        </a:xfrm>
        <a:prstGeom prst="rect">
          <a:avLst/>
        </a:prstGeom>
        <a:solidFill>
          <a:schemeClr val="accent1">
            <a:shade val="80000"/>
            <a:hueOff val="57726"/>
            <a:satOff val="1232"/>
            <a:lumOff val="82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Consumo de tabaco</a:t>
          </a:r>
          <a:endParaRPr lang="es-ES" sz="1400" kern="1200" dirty="0"/>
        </a:p>
      </dsp:txBody>
      <dsp:txXfrm>
        <a:off x="840925" y="1497421"/>
        <a:ext cx="2542306" cy="427857"/>
      </dsp:txXfrm>
    </dsp:sp>
    <dsp:sp modelId="{2F16BB33-CDC8-4B08-AF0A-635DC1A0C414}">
      <dsp:nvSpPr>
        <dsp:cNvPr id="0" name=""/>
        <dsp:cNvSpPr/>
      </dsp:nvSpPr>
      <dsp:spPr>
        <a:xfrm>
          <a:off x="573514" y="1443939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57726"/>
              <a:satOff val="1232"/>
              <a:lumOff val="82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92EC5-20B7-4FD7-93AD-525B21197B28}">
      <dsp:nvSpPr>
        <dsp:cNvPr id="0" name=""/>
        <dsp:cNvSpPr/>
      </dsp:nvSpPr>
      <dsp:spPr>
        <a:xfrm>
          <a:off x="840925" y="2138720"/>
          <a:ext cx="2542306" cy="427857"/>
        </a:xfrm>
        <a:prstGeom prst="rect">
          <a:avLst/>
        </a:prstGeom>
        <a:solidFill>
          <a:schemeClr val="accent1">
            <a:shade val="80000"/>
            <a:hueOff val="86589"/>
            <a:satOff val="1848"/>
            <a:lumOff val="123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Edad</a:t>
          </a:r>
          <a:endParaRPr lang="es-ES" sz="1400" kern="1200" dirty="0"/>
        </a:p>
      </dsp:txBody>
      <dsp:txXfrm>
        <a:off x="840925" y="2138720"/>
        <a:ext cx="2542306" cy="427857"/>
      </dsp:txXfrm>
    </dsp:sp>
    <dsp:sp modelId="{5F688181-67B3-4033-89A2-253053A37431}">
      <dsp:nvSpPr>
        <dsp:cNvPr id="0" name=""/>
        <dsp:cNvSpPr/>
      </dsp:nvSpPr>
      <dsp:spPr>
        <a:xfrm>
          <a:off x="573514" y="2085238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86589"/>
              <a:satOff val="1848"/>
              <a:lumOff val="123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A4D326-107F-4BC3-8330-DF2889267D67}">
      <dsp:nvSpPr>
        <dsp:cNvPr id="0" name=""/>
        <dsp:cNvSpPr/>
      </dsp:nvSpPr>
      <dsp:spPr>
        <a:xfrm>
          <a:off x="679991" y="2780426"/>
          <a:ext cx="2703240" cy="427857"/>
        </a:xfrm>
        <a:prstGeom prst="rect">
          <a:avLst/>
        </a:prstGeom>
        <a:solidFill>
          <a:schemeClr val="accent1">
            <a:shade val="80000"/>
            <a:hueOff val="115452"/>
            <a:satOff val="2464"/>
            <a:lumOff val="165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Testículo no descendido</a:t>
          </a:r>
          <a:endParaRPr lang="es-ES" sz="1400" kern="1200" dirty="0"/>
        </a:p>
      </dsp:txBody>
      <dsp:txXfrm>
        <a:off x="679991" y="2780426"/>
        <a:ext cx="2703240" cy="427857"/>
      </dsp:txXfrm>
    </dsp:sp>
    <dsp:sp modelId="{4EEB30B3-9C51-4C21-9856-7BF5FB6C62D7}">
      <dsp:nvSpPr>
        <dsp:cNvPr id="0" name=""/>
        <dsp:cNvSpPr/>
      </dsp:nvSpPr>
      <dsp:spPr>
        <a:xfrm>
          <a:off x="412579" y="2726944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15452"/>
              <a:satOff val="2464"/>
              <a:lumOff val="165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A33C4E-AC9D-4374-A13D-805F8BB7F3A6}">
      <dsp:nvSpPr>
        <dsp:cNvPr id="0" name=""/>
        <dsp:cNvSpPr/>
      </dsp:nvSpPr>
      <dsp:spPr>
        <a:xfrm>
          <a:off x="328048" y="3422131"/>
          <a:ext cx="3055182" cy="427857"/>
        </a:xfrm>
        <a:prstGeom prst="rect">
          <a:avLst/>
        </a:prstGeom>
        <a:solidFill>
          <a:schemeClr val="accent1">
            <a:shade val="80000"/>
            <a:hueOff val="144315"/>
            <a:satOff val="3080"/>
            <a:lumOff val="206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Varicocele</a:t>
          </a:r>
          <a:endParaRPr lang="es-ES" sz="1400" kern="1200" dirty="0"/>
        </a:p>
      </dsp:txBody>
      <dsp:txXfrm>
        <a:off x="328048" y="3422131"/>
        <a:ext cx="3055182" cy="427857"/>
      </dsp:txXfrm>
    </dsp:sp>
    <dsp:sp modelId="{F49CF50D-A0EA-4821-8E11-E5CA63288ADA}">
      <dsp:nvSpPr>
        <dsp:cNvPr id="0" name=""/>
        <dsp:cNvSpPr/>
      </dsp:nvSpPr>
      <dsp:spPr>
        <a:xfrm>
          <a:off x="60637" y="3368649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44315"/>
              <a:satOff val="3080"/>
              <a:lumOff val="206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86481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4814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21258269c9b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21258269c9b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0822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10f9e629ec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10f9e629ec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4069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21258269c9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21258269c9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2329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22e09b537e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22e09b537e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7155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3425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11e375b9f5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11e375b9f55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9282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6294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22dcb888bc6_2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22dcb888bc6_2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  <p:extLst>
      <p:ext uri="{BB962C8B-B14F-4D97-AF65-F5344CB8AC3E}">
        <p14:creationId xmlns:p14="http://schemas.microsoft.com/office/powerpoint/2010/main" val="3060274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22e0b9a5e31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22e0b9a5e31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8797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11e375b9f5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11e375b9f5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75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9275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1929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5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6727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31343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10f9e629ec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10f9e629ec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0610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1105afc42a3_1_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1105afc42a3_1_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3882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941625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6006200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>
            <a:off x="8862750" y="1060313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715100" y="1284150"/>
            <a:ext cx="4850700" cy="147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802950" y="2870475"/>
            <a:ext cx="3321300" cy="31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>
            <a:off x="5103421" y="657985"/>
            <a:ext cx="3573115" cy="4107764"/>
            <a:chOff x="5103421" y="657985"/>
            <a:chExt cx="3573115" cy="4107764"/>
          </a:xfrm>
        </p:grpSpPr>
        <p:sp>
          <p:nvSpPr>
            <p:cNvPr id="16" name="Google Shape;16;p2"/>
            <p:cNvSpPr/>
            <p:nvPr/>
          </p:nvSpPr>
          <p:spPr>
            <a:xfrm>
              <a:off x="5103421" y="4671960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591921" y="657985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" name="Google Shape;20;p3"/>
          <p:cNvCxnSpPr/>
          <p:nvPr/>
        </p:nvCxnSpPr>
        <p:spPr>
          <a:xfrm rot="10800000">
            <a:off x="941625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1;p3"/>
          <p:cNvCxnSpPr/>
          <p:nvPr/>
        </p:nvCxnSpPr>
        <p:spPr>
          <a:xfrm rot="10800000">
            <a:off x="6006200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2;p3"/>
          <p:cNvCxnSpPr/>
          <p:nvPr/>
        </p:nvCxnSpPr>
        <p:spPr>
          <a:xfrm>
            <a:off x="8862750" y="1060313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687850" y="2195825"/>
            <a:ext cx="3707400" cy="15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4687850" y="1192025"/>
            <a:ext cx="1359300" cy="1003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/>
          <p:nvPr/>
        </p:nvSpPr>
        <p:spPr>
          <a:xfrm>
            <a:off x="4017597" y="395872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8526139" y="1192022"/>
            <a:ext cx="140036" cy="155218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420047" y="3774572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7046354" y="4277099"/>
            <a:ext cx="185142" cy="20526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" name="Google Shape;43;p5"/>
          <p:cNvGrpSpPr/>
          <p:nvPr/>
        </p:nvGrpSpPr>
        <p:grpSpPr>
          <a:xfrm flipH="1">
            <a:off x="-4975" y="-1975"/>
            <a:ext cx="8209725" cy="5149375"/>
            <a:chOff x="941625" y="-1975"/>
            <a:chExt cx="8209725" cy="5149375"/>
          </a:xfrm>
        </p:grpSpPr>
        <p:cxnSp>
          <p:nvCxnSpPr>
            <p:cNvPr id="44" name="Google Shape;44;p5"/>
            <p:cNvCxnSpPr/>
            <p:nvPr/>
          </p:nvCxnSpPr>
          <p:spPr>
            <a:xfrm rot="10800000">
              <a:off x="941625" y="-1975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5"/>
            <p:cNvCxnSpPr/>
            <p:nvPr/>
          </p:nvCxnSpPr>
          <p:spPr>
            <a:xfrm rot="10800000">
              <a:off x="6006200" y="4861800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5"/>
            <p:cNvCxnSpPr/>
            <p:nvPr/>
          </p:nvCxnSpPr>
          <p:spPr>
            <a:xfrm>
              <a:off x="8862750" y="1060313"/>
              <a:ext cx="288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1"/>
          </p:nvPr>
        </p:nvSpPr>
        <p:spPr>
          <a:xfrm>
            <a:off x="5684175" y="2607800"/>
            <a:ext cx="2560200" cy="14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2"/>
          </p:nvPr>
        </p:nvSpPr>
        <p:spPr>
          <a:xfrm>
            <a:off x="2954763" y="2607800"/>
            <a:ext cx="2560200" cy="14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3"/>
          </p:nvPr>
        </p:nvSpPr>
        <p:spPr>
          <a:xfrm>
            <a:off x="2954763" y="2194825"/>
            <a:ext cx="2560200" cy="43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4"/>
          </p:nvPr>
        </p:nvSpPr>
        <p:spPr>
          <a:xfrm>
            <a:off x="5684175" y="2194825"/>
            <a:ext cx="2560200" cy="43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" name="Google Shape;52;p5"/>
          <p:cNvSpPr/>
          <p:nvPr/>
        </p:nvSpPr>
        <p:spPr>
          <a:xfrm>
            <a:off x="8600670" y="534989"/>
            <a:ext cx="117313" cy="130031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" name="Google Shape;53;p5"/>
          <p:cNvGrpSpPr/>
          <p:nvPr/>
        </p:nvGrpSpPr>
        <p:grpSpPr>
          <a:xfrm>
            <a:off x="426196" y="445013"/>
            <a:ext cx="8090436" cy="4357936"/>
            <a:chOff x="426196" y="445013"/>
            <a:chExt cx="8090436" cy="4357936"/>
          </a:xfrm>
        </p:grpSpPr>
        <p:sp>
          <p:nvSpPr>
            <p:cNvPr id="54" name="Google Shape;54;p5"/>
            <p:cNvSpPr/>
            <p:nvPr/>
          </p:nvSpPr>
          <p:spPr>
            <a:xfrm>
              <a:off x="2714660" y="4650913"/>
              <a:ext cx="137165" cy="152036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426196" y="445013"/>
              <a:ext cx="189034" cy="209474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5"/>
            <p:cNvSpPr/>
            <p:nvPr/>
          </p:nvSpPr>
          <p:spPr>
            <a:xfrm>
              <a:off x="8428903" y="4650928"/>
              <a:ext cx="87729" cy="97240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5"/>
          <p:cNvSpPr/>
          <p:nvPr/>
        </p:nvSpPr>
        <p:spPr>
          <a:xfrm>
            <a:off x="8524937" y="4473359"/>
            <a:ext cx="146074" cy="152974"/>
          </a:xfrm>
          <a:custGeom>
            <a:avLst/>
            <a:gdLst/>
            <a:ahLst/>
            <a:cxnLst/>
            <a:rect l="l" t="t" r="r" b="b"/>
            <a:pathLst>
              <a:path w="3519" h="3685" extrusionOk="0">
                <a:moveTo>
                  <a:pt x="1408" y="0"/>
                </a:moveTo>
                <a:lnTo>
                  <a:pt x="1408" y="1531"/>
                </a:lnTo>
                <a:lnTo>
                  <a:pt x="0" y="1531"/>
                </a:lnTo>
                <a:lnTo>
                  <a:pt x="0" y="2193"/>
                </a:lnTo>
                <a:lnTo>
                  <a:pt x="1408" y="2193"/>
                </a:lnTo>
                <a:lnTo>
                  <a:pt x="1408" y="3684"/>
                </a:lnTo>
                <a:lnTo>
                  <a:pt x="2110" y="3684"/>
                </a:lnTo>
                <a:lnTo>
                  <a:pt x="2110" y="2193"/>
                </a:lnTo>
                <a:lnTo>
                  <a:pt x="3518" y="2193"/>
                </a:lnTo>
                <a:lnTo>
                  <a:pt x="3518" y="1531"/>
                </a:lnTo>
                <a:lnTo>
                  <a:pt x="2110" y="1531"/>
                </a:lnTo>
                <a:lnTo>
                  <a:pt x="211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0" name="Google Shape;60;p6"/>
          <p:cNvCxnSpPr/>
          <p:nvPr/>
        </p:nvCxnSpPr>
        <p:spPr>
          <a:xfrm rot="10800000">
            <a:off x="1188075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" name="Google Shape;61;p6"/>
          <p:cNvCxnSpPr/>
          <p:nvPr/>
        </p:nvCxnSpPr>
        <p:spPr>
          <a:xfrm rot="10800000">
            <a:off x="6451775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Google Shape;62;p6"/>
          <p:cNvCxnSpPr/>
          <p:nvPr/>
        </p:nvCxnSpPr>
        <p:spPr>
          <a:xfrm>
            <a:off x="8862750" y="2571738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6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/>
          <p:nvPr/>
        </p:nvSpPr>
        <p:spPr>
          <a:xfrm>
            <a:off x="514847" y="923935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6"/>
          <p:cNvSpPr/>
          <p:nvPr/>
        </p:nvSpPr>
        <p:spPr>
          <a:xfrm>
            <a:off x="8598303" y="1974589"/>
            <a:ext cx="137506" cy="152413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 rot="-220">
            <a:off x="427412" y="4266493"/>
            <a:ext cx="137496" cy="143982"/>
          </a:xfrm>
          <a:custGeom>
            <a:avLst/>
            <a:gdLst/>
            <a:ahLst/>
            <a:cxnLst/>
            <a:rect l="l" t="t" r="r" b="b"/>
            <a:pathLst>
              <a:path w="3519" h="3685" extrusionOk="0">
                <a:moveTo>
                  <a:pt x="1408" y="0"/>
                </a:moveTo>
                <a:lnTo>
                  <a:pt x="1408" y="1531"/>
                </a:lnTo>
                <a:lnTo>
                  <a:pt x="0" y="1531"/>
                </a:lnTo>
                <a:lnTo>
                  <a:pt x="0" y="2193"/>
                </a:lnTo>
                <a:lnTo>
                  <a:pt x="1408" y="2193"/>
                </a:lnTo>
                <a:lnTo>
                  <a:pt x="1408" y="3684"/>
                </a:lnTo>
                <a:lnTo>
                  <a:pt x="2110" y="3684"/>
                </a:lnTo>
                <a:lnTo>
                  <a:pt x="2110" y="2193"/>
                </a:lnTo>
                <a:lnTo>
                  <a:pt x="3518" y="2193"/>
                </a:lnTo>
                <a:lnTo>
                  <a:pt x="3518" y="1531"/>
                </a:lnTo>
                <a:lnTo>
                  <a:pt x="2110" y="1531"/>
                </a:lnTo>
                <a:lnTo>
                  <a:pt x="211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8513672" y="4367535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8"/>
          <p:cNvSpPr txBox="1">
            <a:spLocks noGrp="1"/>
          </p:cNvSpPr>
          <p:nvPr>
            <p:ph type="title"/>
          </p:nvPr>
        </p:nvSpPr>
        <p:spPr>
          <a:xfrm>
            <a:off x="2724150" y="1307100"/>
            <a:ext cx="369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cxnSp>
        <p:nvCxnSpPr>
          <p:cNvPr id="84" name="Google Shape;84;p8"/>
          <p:cNvCxnSpPr/>
          <p:nvPr/>
        </p:nvCxnSpPr>
        <p:spPr>
          <a:xfrm rot="10800000">
            <a:off x="644285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" name="Google Shape;85;p8"/>
          <p:cNvCxnSpPr/>
          <p:nvPr/>
        </p:nvCxnSpPr>
        <p:spPr>
          <a:xfrm rot="10800000">
            <a:off x="1872725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Google Shape;86;p8"/>
          <p:cNvCxnSpPr/>
          <p:nvPr/>
        </p:nvCxnSpPr>
        <p:spPr>
          <a:xfrm rot="10800000">
            <a:off x="-4975" y="1060313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" name="Google Shape;89;p9"/>
          <p:cNvGrpSpPr/>
          <p:nvPr/>
        </p:nvGrpSpPr>
        <p:grpSpPr>
          <a:xfrm flipH="1">
            <a:off x="-4975" y="-1975"/>
            <a:ext cx="8209725" cy="5149375"/>
            <a:chOff x="941625" y="-1975"/>
            <a:chExt cx="8209725" cy="5149375"/>
          </a:xfrm>
        </p:grpSpPr>
        <p:cxnSp>
          <p:nvCxnSpPr>
            <p:cNvPr id="90" name="Google Shape;90;p9"/>
            <p:cNvCxnSpPr/>
            <p:nvPr/>
          </p:nvCxnSpPr>
          <p:spPr>
            <a:xfrm rot="10800000">
              <a:off x="941625" y="-1975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9"/>
            <p:cNvCxnSpPr/>
            <p:nvPr/>
          </p:nvCxnSpPr>
          <p:spPr>
            <a:xfrm rot="10800000">
              <a:off x="6006200" y="4861800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9"/>
            <p:cNvCxnSpPr/>
            <p:nvPr/>
          </p:nvCxnSpPr>
          <p:spPr>
            <a:xfrm>
              <a:off x="8862750" y="1060313"/>
              <a:ext cx="288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3" name="Google Shape;93;p9"/>
          <p:cNvSpPr txBox="1">
            <a:spLocks noGrp="1"/>
          </p:cNvSpPr>
          <p:nvPr>
            <p:ph type="title"/>
          </p:nvPr>
        </p:nvSpPr>
        <p:spPr>
          <a:xfrm>
            <a:off x="2201850" y="1584874"/>
            <a:ext cx="4740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4" name="Google Shape;94;p9"/>
          <p:cNvSpPr txBox="1">
            <a:spLocks noGrp="1"/>
          </p:cNvSpPr>
          <p:nvPr>
            <p:ph type="subTitle" idx="1"/>
          </p:nvPr>
        </p:nvSpPr>
        <p:spPr>
          <a:xfrm>
            <a:off x="2201925" y="2427926"/>
            <a:ext cx="4740300" cy="11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"/>
          <p:cNvSpPr>
            <a:spLocks noGrp="1"/>
          </p:cNvSpPr>
          <p:nvPr>
            <p:ph type="pic" idx="2"/>
          </p:nvPr>
        </p:nvSpPr>
        <p:spPr>
          <a:xfrm>
            <a:off x="-6875" y="0"/>
            <a:ext cx="91758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10"/>
          <p:cNvSpPr txBox="1">
            <a:spLocks noGrp="1"/>
          </p:cNvSpPr>
          <p:nvPr>
            <p:ph type="title"/>
          </p:nvPr>
        </p:nvSpPr>
        <p:spPr>
          <a:xfrm>
            <a:off x="1101600" y="4197575"/>
            <a:ext cx="6940800" cy="411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" name="Google Shape;100;p11"/>
          <p:cNvGrpSpPr/>
          <p:nvPr/>
        </p:nvGrpSpPr>
        <p:grpSpPr>
          <a:xfrm flipH="1">
            <a:off x="-4975" y="-1975"/>
            <a:ext cx="7271675" cy="5149375"/>
            <a:chOff x="1879675" y="-1975"/>
            <a:chExt cx="7271675" cy="5149375"/>
          </a:xfrm>
        </p:grpSpPr>
        <p:cxnSp>
          <p:nvCxnSpPr>
            <p:cNvPr id="101" name="Google Shape;101;p11"/>
            <p:cNvCxnSpPr/>
            <p:nvPr/>
          </p:nvCxnSpPr>
          <p:spPr>
            <a:xfrm rot="10800000">
              <a:off x="1879675" y="-1975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102;p11"/>
            <p:cNvCxnSpPr/>
            <p:nvPr/>
          </p:nvCxnSpPr>
          <p:spPr>
            <a:xfrm rot="10800000">
              <a:off x="4853475" y="4861800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103;p11"/>
            <p:cNvCxnSpPr/>
            <p:nvPr/>
          </p:nvCxnSpPr>
          <p:spPr>
            <a:xfrm>
              <a:off x="8862750" y="3810938"/>
              <a:ext cx="288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4" name="Google Shape;104;p11"/>
          <p:cNvSpPr txBox="1">
            <a:spLocks noGrp="1"/>
          </p:cNvSpPr>
          <p:nvPr>
            <p:ph type="title" hasCustomPrompt="1"/>
          </p:nvPr>
        </p:nvSpPr>
        <p:spPr>
          <a:xfrm>
            <a:off x="736225" y="1741875"/>
            <a:ext cx="3692400" cy="1199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5" name="Google Shape;105;p11"/>
          <p:cNvSpPr txBox="1">
            <a:spLocks noGrp="1"/>
          </p:cNvSpPr>
          <p:nvPr>
            <p:ph type="subTitle" idx="1"/>
          </p:nvPr>
        </p:nvSpPr>
        <p:spPr>
          <a:xfrm>
            <a:off x="736275" y="2940650"/>
            <a:ext cx="3692400" cy="31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6" name="Google Shape;106;p11"/>
          <p:cNvSpPr/>
          <p:nvPr/>
        </p:nvSpPr>
        <p:spPr>
          <a:xfrm>
            <a:off x="8428889" y="4530884"/>
            <a:ext cx="140036" cy="155218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1"/>
          <p:cNvSpPr/>
          <p:nvPr/>
        </p:nvSpPr>
        <p:spPr>
          <a:xfrm>
            <a:off x="8597297" y="697822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1"/>
          <p:cNvSpPr/>
          <p:nvPr/>
        </p:nvSpPr>
        <p:spPr>
          <a:xfrm>
            <a:off x="462262" y="4101659"/>
            <a:ext cx="146074" cy="152974"/>
          </a:xfrm>
          <a:custGeom>
            <a:avLst/>
            <a:gdLst/>
            <a:ahLst/>
            <a:cxnLst/>
            <a:rect l="l" t="t" r="r" b="b"/>
            <a:pathLst>
              <a:path w="3519" h="3685" extrusionOk="0">
                <a:moveTo>
                  <a:pt x="1408" y="0"/>
                </a:moveTo>
                <a:lnTo>
                  <a:pt x="1408" y="1531"/>
                </a:lnTo>
                <a:lnTo>
                  <a:pt x="0" y="1531"/>
                </a:lnTo>
                <a:lnTo>
                  <a:pt x="0" y="2193"/>
                </a:lnTo>
                <a:lnTo>
                  <a:pt x="1408" y="2193"/>
                </a:lnTo>
                <a:lnTo>
                  <a:pt x="1408" y="3684"/>
                </a:lnTo>
                <a:lnTo>
                  <a:pt x="2110" y="3684"/>
                </a:lnTo>
                <a:lnTo>
                  <a:pt x="2110" y="2193"/>
                </a:lnTo>
                <a:lnTo>
                  <a:pt x="3518" y="2193"/>
                </a:lnTo>
                <a:lnTo>
                  <a:pt x="3518" y="1531"/>
                </a:lnTo>
                <a:lnTo>
                  <a:pt x="2110" y="1531"/>
                </a:lnTo>
                <a:lnTo>
                  <a:pt x="211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2" name="Google Shape;112;p13"/>
          <p:cNvCxnSpPr/>
          <p:nvPr/>
        </p:nvCxnSpPr>
        <p:spPr>
          <a:xfrm rot="10800000">
            <a:off x="644285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3"/>
          <p:cNvCxnSpPr/>
          <p:nvPr/>
        </p:nvCxnSpPr>
        <p:spPr>
          <a:xfrm rot="10800000">
            <a:off x="1872725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" name="Google Shape;114;p13"/>
          <p:cNvCxnSpPr/>
          <p:nvPr/>
        </p:nvCxnSpPr>
        <p:spPr>
          <a:xfrm>
            <a:off x="8862750" y="3540638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5" name="Google Shape;115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title" idx="2" hasCustomPrompt="1"/>
          </p:nvPr>
        </p:nvSpPr>
        <p:spPr>
          <a:xfrm>
            <a:off x="1906625" y="1286158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 idx="3" hasCustomPrompt="1"/>
          </p:nvPr>
        </p:nvSpPr>
        <p:spPr>
          <a:xfrm>
            <a:off x="1906625" y="3241691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8" name="Google Shape;118;p13"/>
          <p:cNvSpPr txBox="1">
            <a:spLocks noGrp="1"/>
          </p:cNvSpPr>
          <p:nvPr>
            <p:ph type="title" idx="4" hasCustomPrompt="1"/>
          </p:nvPr>
        </p:nvSpPr>
        <p:spPr>
          <a:xfrm>
            <a:off x="1906625" y="1938008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5" hasCustomPrompt="1"/>
          </p:nvPr>
        </p:nvSpPr>
        <p:spPr>
          <a:xfrm>
            <a:off x="1906625" y="3893541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 idx="6" hasCustomPrompt="1"/>
          </p:nvPr>
        </p:nvSpPr>
        <p:spPr>
          <a:xfrm>
            <a:off x="1906625" y="2589858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1"/>
          </p:nvPr>
        </p:nvSpPr>
        <p:spPr>
          <a:xfrm>
            <a:off x="2779725" y="1286150"/>
            <a:ext cx="226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7"/>
          </p:nvPr>
        </p:nvSpPr>
        <p:spPr>
          <a:xfrm>
            <a:off x="2779725" y="1938000"/>
            <a:ext cx="226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8"/>
          </p:nvPr>
        </p:nvSpPr>
        <p:spPr>
          <a:xfrm>
            <a:off x="2779725" y="2589850"/>
            <a:ext cx="226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9"/>
          </p:nvPr>
        </p:nvSpPr>
        <p:spPr>
          <a:xfrm>
            <a:off x="2779725" y="3241700"/>
            <a:ext cx="226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subTitle" idx="13"/>
          </p:nvPr>
        </p:nvSpPr>
        <p:spPr>
          <a:xfrm>
            <a:off x="2779725" y="3893550"/>
            <a:ext cx="226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6" name="Google Shape;126;p13"/>
          <p:cNvSpPr/>
          <p:nvPr/>
        </p:nvSpPr>
        <p:spPr>
          <a:xfrm>
            <a:off x="7753428" y="127768"/>
            <a:ext cx="109090" cy="12091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7" name="Google Shape;127;p13"/>
          <p:cNvGrpSpPr/>
          <p:nvPr/>
        </p:nvGrpSpPr>
        <p:grpSpPr>
          <a:xfrm>
            <a:off x="423489" y="628737"/>
            <a:ext cx="8277607" cy="4143167"/>
            <a:chOff x="423489" y="628737"/>
            <a:chExt cx="8277607" cy="4143167"/>
          </a:xfrm>
        </p:grpSpPr>
        <p:sp>
          <p:nvSpPr>
            <p:cNvPr id="128" name="Google Shape;128;p13"/>
            <p:cNvSpPr/>
            <p:nvPr/>
          </p:nvSpPr>
          <p:spPr>
            <a:xfrm>
              <a:off x="423489" y="154324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8515954" y="628737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7958900" y="4673801"/>
              <a:ext cx="88459" cy="98103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_1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6" name="Google Shape;156;p16"/>
          <p:cNvGrpSpPr/>
          <p:nvPr/>
        </p:nvGrpSpPr>
        <p:grpSpPr>
          <a:xfrm flipH="1">
            <a:off x="-4975" y="-1975"/>
            <a:ext cx="8177925" cy="5149375"/>
            <a:chOff x="973425" y="-1975"/>
            <a:chExt cx="8177925" cy="5149375"/>
          </a:xfrm>
        </p:grpSpPr>
        <p:cxnSp>
          <p:nvCxnSpPr>
            <p:cNvPr id="157" name="Google Shape;157;p16"/>
            <p:cNvCxnSpPr/>
            <p:nvPr/>
          </p:nvCxnSpPr>
          <p:spPr>
            <a:xfrm rot="10800000">
              <a:off x="973425" y="-1975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16"/>
            <p:cNvCxnSpPr/>
            <p:nvPr/>
          </p:nvCxnSpPr>
          <p:spPr>
            <a:xfrm rot="10800000">
              <a:off x="4574375" y="4861800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16"/>
            <p:cNvCxnSpPr/>
            <p:nvPr/>
          </p:nvCxnSpPr>
          <p:spPr>
            <a:xfrm>
              <a:off x="8862750" y="3620138"/>
              <a:ext cx="288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0" name="Google Shape;160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6"/>
          <p:cNvSpPr txBox="1">
            <a:spLocks noGrp="1"/>
          </p:cNvSpPr>
          <p:nvPr>
            <p:ph type="subTitle" idx="1"/>
          </p:nvPr>
        </p:nvSpPr>
        <p:spPr>
          <a:xfrm>
            <a:off x="1804500" y="1185400"/>
            <a:ext cx="5535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6"/>
          <p:cNvSpPr/>
          <p:nvPr/>
        </p:nvSpPr>
        <p:spPr>
          <a:xfrm>
            <a:off x="486824" y="812330"/>
            <a:ext cx="146070" cy="161905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6"/>
          <p:cNvSpPr/>
          <p:nvPr/>
        </p:nvSpPr>
        <p:spPr>
          <a:xfrm>
            <a:off x="1041147" y="4608497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6"/>
          <p:cNvSpPr/>
          <p:nvPr/>
        </p:nvSpPr>
        <p:spPr>
          <a:xfrm>
            <a:off x="8625247" y="718547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6"/>
          <p:cNvSpPr/>
          <p:nvPr/>
        </p:nvSpPr>
        <p:spPr>
          <a:xfrm>
            <a:off x="8567574" y="4328205"/>
            <a:ext cx="146070" cy="161905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_3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5" name="Google Shape;195;p19"/>
          <p:cNvCxnSpPr/>
          <p:nvPr/>
        </p:nvCxnSpPr>
        <p:spPr>
          <a:xfrm rot="10800000">
            <a:off x="149015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6" name="Google Shape;196;p19"/>
          <p:cNvCxnSpPr/>
          <p:nvPr/>
        </p:nvCxnSpPr>
        <p:spPr>
          <a:xfrm rot="10800000">
            <a:off x="6793625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7" name="Google Shape;197;p19"/>
          <p:cNvCxnSpPr/>
          <p:nvPr/>
        </p:nvCxnSpPr>
        <p:spPr>
          <a:xfrm>
            <a:off x="8862750" y="1608838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8" name="Google Shape;198;p19"/>
          <p:cNvSpPr txBox="1">
            <a:spLocks noGrp="1"/>
          </p:cNvSpPr>
          <p:nvPr>
            <p:ph type="title" hasCustomPrompt="1"/>
          </p:nvPr>
        </p:nvSpPr>
        <p:spPr>
          <a:xfrm>
            <a:off x="4261602" y="2056650"/>
            <a:ext cx="4167300" cy="71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9" name="Google Shape;199;p19"/>
          <p:cNvSpPr txBox="1">
            <a:spLocks noGrp="1"/>
          </p:cNvSpPr>
          <p:nvPr>
            <p:ph type="subTitle" idx="1"/>
          </p:nvPr>
        </p:nvSpPr>
        <p:spPr>
          <a:xfrm>
            <a:off x="4261587" y="2776049"/>
            <a:ext cx="4167300" cy="3108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00" name="Google Shape;200;p19"/>
          <p:cNvSpPr txBox="1">
            <a:spLocks noGrp="1"/>
          </p:cNvSpPr>
          <p:nvPr>
            <p:ph type="title" idx="2" hasCustomPrompt="1"/>
          </p:nvPr>
        </p:nvSpPr>
        <p:spPr>
          <a:xfrm>
            <a:off x="4261600" y="535000"/>
            <a:ext cx="4167300" cy="71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1" name="Google Shape;201;p19"/>
          <p:cNvSpPr txBox="1">
            <a:spLocks noGrp="1"/>
          </p:cNvSpPr>
          <p:nvPr>
            <p:ph type="subTitle" idx="3"/>
          </p:nvPr>
        </p:nvSpPr>
        <p:spPr>
          <a:xfrm>
            <a:off x="4261600" y="1254405"/>
            <a:ext cx="4167300" cy="3108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02" name="Google Shape;202;p19"/>
          <p:cNvSpPr txBox="1">
            <a:spLocks noGrp="1"/>
          </p:cNvSpPr>
          <p:nvPr>
            <p:ph type="title" idx="4" hasCustomPrompt="1"/>
          </p:nvPr>
        </p:nvSpPr>
        <p:spPr>
          <a:xfrm>
            <a:off x="4261565" y="3578300"/>
            <a:ext cx="4167300" cy="71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3" name="Google Shape;203;p19"/>
          <p:cNvSpPr txBox="1">
            <a:spLocks noGrp="1"/>
          </p:cNvSpPr>
          <p:nvPr>
            <p:ph type="subTitle" idx="5"/>
          </p:nvPr>
        </p:nvSpPr>
        <p:spPr>
          <a:xfrm>
            <a:off x="4261550" y="4297700"/>
            <a:ext cx="4167300" cy="3108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grpSp>
        <p:nvGrpSpPr>
          <p:cNvPr id="204" name="Google Shape;204;p19"/>
          <p:cNvGrpSpPr/>
          <p:nvPr/>
        </p:nvGrpSpPr>
        <p:grpSpPr>
          <a:xfrm>
            <a:off x="436366" y="817097"/>
            <a:ext cx="8311521" cy="3946630"/>
            <a:chOff x="436366" y="817097"/>
            <a:chExt cx="8311521" cy="3946630"/>
          </a:xfrm>
        </p:grpSpPr>
        <p:sp>
          <p:nvSpPr>
            <p:cNvPr id="205" name="Google Shape;205;p19"/>
            <p:cNvSpPr/>
            <p:nvPr/>
          </p:nvSpPr>
          <p:spPr>
            <a:xfrm>
              <a:off x="2875951" y="4608509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9"/>
            <p:cNvSpPr/>
            <p:nvPr/>
          </p:nvSpPr>
          <p:spPr>
            <a:xfrm>
              <a:off x="436366" y="1359937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9"/>
            <p:cNvSpPr/>
            <p:nvPr/>
          </p:nvSpPr>
          <p:spPr>
            <a:xfrm>
              <a:off x="8607851" y="81709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9"/>
            <p:cNvSpPr/>
            <p:nvPr/>
          </p:nvSpPr>
          <p:spPr>
            <a:xfrm>
              <a:off x="8555310" y="3952985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4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4"/>
          <p:cNvSpPr txBox="1">
            <a:spLocks noGrp="1"/>
          </p:cNvSpPr>
          <p:nvPr>
            <p:ph type="ctrTitle"/>
          </p:nvPr>
        </p:nvSpPr>
        <p:spPr>
          <a:xfrm>
            <a:off x="1188450" y="669825"/>
            <a:ext cx="3513600" cy="9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88" name="Google Shape;288;p24"/>
          <p:cNvSpPr txBox="1">
            <a:spLocks noGrp="1"/>
          </p:cNvSpPr>
          <p:nvPr>
            <p:ph type="subTitle" idx="1"/>
          </p:nvPr>
        </p:nvSpPr>
        <p:spPr>
          <a:xfrm>
            <a:off x="1188450" y="1628350"/>
            <a:ext cx="35136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9" name="Google Shape;289;p24"/>
          <p:cNvSpPr txBox="1"/>
          <p:nvPr/>
        </p:nvSpPr>
        <p:spPr>
          <a:xfrm>
            <a:off x="1188450" y="3449225"/>
            <a:ext cx="347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CREDITS:</a:t>
            </a: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This presentation template was created by</a:t>
            </a:r>
            <a:r>
              <a:rPr lang="en" sz="12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</a:t>
            </a:r>
            <a:r>
              <a:rPr lang="en" sz="1200" b="1" u="sng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2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, </a:t>
            </a: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and includes icons by </a:t>
            </a:r>
            <a:r>
              <a:rPr lang="en" sz="1200" b="1" u="sng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2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</a:t>
            </a: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and infographics &amp; images by </a:t>
            </a:r>
            <a:r>
              <a:rPr lang="en" sz="1200" b="1" u="sng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sz="1200" b="1" u="sng">
              <a:solidFill>
                <a:schemeClr val="dk1"/>
              </a:solidFill>
              <a:highlight>
                <a:srgbClr val="DFDEFC"/>
              </a:highlight>
              <a:latin typeface="Jost"/>
              <a:ea typeface="Jost"/>
              <a:cs typeface="Jost"/>
              <a:sym typeface="Jost"/>
            </a:endParaRPr>
          </a:p>
        </p:txBody>
      </p:sp>
      <p:cxnSp>
        <p:nvCxnSpPr>
          <p:cNvPr id="290" name="Google Shape;290;p24"/>
          <p:cNvCxnSpPr/>
          <p:nvPr/>
        </p:nvCxnSpPr>
        <p:spPr>
          <a:xfrm rot="10800000">
            <a:off x="130730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1" name="Google Shape;291;p24"/>
          <p:cNvCxnSpPr/>
          <p:nvPr/>
        </p:nvCxnSpPr>
        <p:spPr>
          <a:xfrm rot="10800000">
            <a:off x="7461400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2" name="Google Shape;292;p24"/>
          <p:cNvCxnSpPr/>
          <p:nvPr/>
        </p:nvCxnSpPr>
        <p:spPr>
          <a:xfrm>
            <a:off x="8862750" y="2014288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3" name="Google Shape;293;p24"/>
          <p:cNvSpPr/>
          <p:nvPr/>
        </p:nvSpPr>
        <p:spPr>
          <a:xfrm>
            <a:off x="8600670" y="534989"/>
            <a:ext cx="117313" cy="130031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4" name="Google Shape;294;p24"/>
          <p:cNvGrpSpPr/>
          <p:nvPr/>
        </p:nvGrpSpPr>
        <p:grpSpPr>
          <a:xfrm>
            <a:off x="426196" y="445013"/>
            <a:ext cx="8090436" cy="4357936"/>
            <a:chOff x="426196" y="445013"/>
            <a:chExt cx="8090436" cy="4357936"/>
          </a:xfrm>
        </p:grpSpPr>
        <p:sp>
          <p:nvSpPr>
            <p:cNvPr id="295" name="Google Shape;295;p24"/>
            <p:cNvSpPr/>
            <p:nvPr/>
          </p:nvSpPr>
          <p:spPr>
            <a:xfrm>
              <a:off x="2714660" y="4650913"/>
              <a:ext cx="137165" cy="152036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4"/>
            <p:cNvSpPr/>
            <p:nvPr/>
          </p:nvSpPr>
          <p:spPr>
            <a:xfrm>
              <a:off x="426196" y="445013"/>
              <a:ext cx="189034" cy="209474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4"/>
            <p:cNvSpPr/>
            <p:nvPr/>
          </p:nvSpPr>
          <p:spPr>
            <a:xfrm>
              <a:off x="8428903" y="4650928"/>
              <a:ext cx="87729" cy="97240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8" name="Google Shape;298;p24"/>
          <p:cNvSpPr/>
          <p:nvPr/>
        </p:nvSpPr>
        <p:spPr>
          <a:xfrm>
            <a:off x="519512" y="4004309"/>
            <a:ext cx="146074" cy="152974"/>
          </a:xfrm>
          <a:custGeom>
            <a:avLst/>
            <a:gdLst/>
            <a:ahLst/>
            <a:cxnLst/>
            <a:rect l="l" t="t" r="r" b="b"/>
            <a:pathLst>
              <a:path w="3519" h="3685" extrusionOk="0">
                <a:moveTo>
                  <a:pt x="1408" y="0"/>
                </a:moveTo>
                <a:lnTo>
                  <a:pt x="1408" y="1531"/>
                </a:lnTo>
                <a:lnTo>
                  <a:pt x="0" y="1531"/>
                </a:lnTo>
                <a:lnTo>
                  <a:pt x="0" y="2193"/>
                </a:lnTo>
                <a:lnTo>
                  <a:pt x="1408" y="2193"/>
                </a:lnTo>
                <a:lnTo>
                  <a:pt x="1408" y="3684"/>
                </a:lnTo>
                <a:lnTo>
                  <a:pt x="2110" y="3684"/>
                </a:lnTo>
                <a:lnTo>
                  <a:pt x="2110" y="2193"/>
                </a:lnTo>
                <a:lnTo>
                  <a:pt x="3518" y="2193"/>
                </a:lnTo>
                <a:lnTo>
                  <a:pt x="3518" y="1531"/>
                </a:lnTo>
                <a:lnTo>
                  <a:pt x="2110" y="1531"/>
                </a:lnTo>
                <a:lnTo>
                  <a:pt x="211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5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01" name="Google Shape;301;p25"/>
          <p:cNvCxnSpPr/>
          <p:nvPr/>
        </p:nvCxnSpPr>
        <p:spPr>
          <a:xfrm rot="10800000">
            <a:off x="130730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2" name="Google Shape;302;p25"/>
          <p:cNvCxnSpPr/>
          <p:nvPr/>
        </p:nvCxnSpPr>
        <p:spPr>
          <a:xfrm rot="10800000">
            <a:off x="7461400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3" name="Google Shape;303;p25"/>
          <p:cNvCxnSpPr/>
          <p:nvPr/>
        </p:nvCxnSpPr>
        <p:spPr>
          <a:xfrm>
            <a:off x="8862750" y="2014288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4" name="Google Shape;304;p25"/>
          <p:cNvSpPr/>
          <p:nvPr/>
        </p:nvSpPr>
        <p:spPr>
          <a:xfrm>
            <a:off x="542827" y="534990"/>
            <a:ext cx="77463" cy="85861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5"/>
          <p:cNvSpPr/>
          <p:nvPr/>
        </p:nvSpPr>
        <p:spPr>
          <a:xfrm>
            <a:off x="8572787" y="4287497"/>
            <a:ext cx="146074" cy="152974"/>
          </a:xfrm>
          <a:custGeom>
            <a:avLst/>
            <a:gdLst/>
            <a:ahLst/>
            <a:cxnLst/>
            <a:rect l="l" t="t" r="r" b="b"/>
            <a:pathLst>
              <a:path w="3519" h="3685" extrusionOk="0">
                <a:moveTo>
                  <a:pt x="1408" y="0"/>
                </a:moveTo>
                <a:lnTo>
                  <a:pt x="1408" y="1531"/>
                </a:lnTo>
                <a:lnTo>
                  <a:pt x="0" y="1531"/>
                </a:lnTo>
                <a:lnTo>
                  <a:pt x="0" y="2193"/>
                </a:lnTo>
                <a:lnTo>
                  <a:pt x="1408" y="2193"/>
                </a:lnTo>
                <a:lnTo>
                  <a:pt x="1408" y="3684"/>
                </a:lnTo>
                <a:lnTo>
                  <a:pt x="2110" y="3684"/>
                </a:lnTo>
                <a:lnTo>
                  <a:pt x="2110" y="2193"/>
                </a:lnTo>
                <a:lnTo>
                  <a:pt x="3518" y="2193"/>
                </a:lnTo>
                <a:lnTo>
                  <a:pt x="3518" y="1531"/>
                </a:lnTo>
                <a:lnTo>
                  <a:pt x="2110" y="1531"/>
                </a:lnTo>
                <a:lnTo>
                  <a:pt x="211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5"/>
          <p:cNvSpPr/>
          <p:nvPr/>
        </p:nvSpPr>
        <p:spPr>
          <a:xfrm>
            <a:off x="8675774" y="3951575"/>
            <a:ext cx="137165" cy="152090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7" name="Google Shape;307;p25"/>
          <p:cNvGrpSpPr/>
          <p:nvPr/>
        </p:nvGrpSpPr>
        <p:grpSpPr>
          <a:xfrm>
            <a:off x="385730" y="2775346"/>
            <a:ext cx="1565917" cy="2023237"/>
            <a:chOff x="385730" y="2775346"/>
            <a:chExt cx="1565917" cy="2023237"/>
          </a:xfrm>
        </p:grpSpPr>
        <p:sp>
          <p:nvSpPr>
            <p:cNvPr id="308" name="Google Shape;308;p25"/>
            <p:cNvSpPr/>
            <p:nvPr/>
          </p:nvSpPr>
          <p:spPr>
            <a:xfrm rot="10800000">
              <a:off x="385730" y="2775346"/>
              <a:ext cx="1367520" cy="1938679"/>
            </a:xfrm>
            <a:custGeom>
              <a:avLst/>
              <a:gdLst/>
              <a:ahLst/>
              <a:cxnLst/>
              <a:rect l="l" t="t" r="r" b="b"/>
              <a:pathLst>
                <a:path w="51751" h="63532" extrusionOk="0">
                  <a:moveTo>
                    <a:pt x="1" y="0"/>
                  </a:moveTo>
                  <a:lnTo>
                    <a:pt x="1" y="37629"/>
                  </a:lnTo>
                  <a:cubicBezTo>
                    <a:pt x="1" y="51901"/>
                    <a:pt x="11579" y="63531"/>
                    <a:pt x="25852" y="63531"/>
                  </a:cubicBezTo>
                  <a:cubicBezTo>
                    <a:pt x="40172" y="63531"/>
                    <a:pt x="51750" y="51901"/>
                    <a:pt x="51750" y="37629"/>
                  </a:cubicBezTo>
                  <a:lnTo>
                    <a:pt x="517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9" name="Google Shape;309;p25"/>
            <p:cNvGrpSpPr/>
            <p:nvPr/>
          </p:nvGrpSpPr>
          <p:grpSpPr>
            <a:xfrm>
              <a:off x="662962" y="3021715"/>
              <a:ext cx="1288685" cy="1776867"/>
              <a:chOff x="1664631" y="1719984"/>
              <a:chExt cx="1957001" cy="2698766"/>
            </a:xfrm>
          </p:grpSpPr>
          <p:grpSp>
            <p:nvGrpSpPr>
              <p:cNvPr id="310" name="Google Shape;310;p25"/>
              <p:cNvGrpSpPr/>
              <p:nvPr/>
            </p:nvGrpSpPr>
            <p:grpSpPr>
              <a:xfrm>
                <a:off x="2216666" y="2877658"/>
                <a:ext cx="1404966" cy="205155"/>
                <a:chOff x="2559461" y="3097880"/>
                <a:chExt cx="2351014" cy="186318"/>
              </a:xfrm>
            </p:grpSpPr>
            <p:sp>
              <p:nvSpPr>
                <p:cNvPr id="311" name="Google Shape;311;p25"/>
                <p:cNvSpPr/>
                <p:nvPr/>
              </p:nvSpPr>
              <p:spPr>
                <a:xfrm>
                  <a:off x="2559461" y="3155931"/>
                  <a:ext cx="2351014" cy="128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20" h="3358" extrusionOk="0">
                      <a:moveTo>
                        <a:pt x="0" y="0"/>
                      </a:moveTo>
                      <a:lnTo>
                        <a:pt x="0" y="3357"/>
                      </a:lnTo>
                      <a:lnTo>
                        <a:pt x="69819" y="3357"/>
                      </a:lnTo>
                      <a:lnTo>
                        <a:pt x="6981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312;p25"/>
                <p:cNvSpPr/>
                <p:nvPr/>
              </p:nvSpPr>
              <p:spPr>
                <a:xfrm>
                  <a:off x="3429251" y="3097880"/>
                  <a:ext cx="587326" cy="5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72" h="1520" extrusionOk="0">
                      <a:moveTo>
                        <a:pt x="0" y="0"/>
                      </a:moveTo>
                      <a:lnTo>
                        <a:pt x="0" y="1519"/>
                      </a:lnTo>
                      <a:lnTo>
                        <a:pt x="15372" y="1519"/>
                      </a:lnTo>
                      <a:lnTo>
                        <a:pt x="1537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13" name="Google Shape;313;p25"/>
              <p:cNvSpPr/>
              <p:nvPr/>
            </p:nvSpPr>
            <p:spPr>
              <a:xfrm>
                <a:off x="3354532" y="2982266"/>
                <a:ext cx="147993" cy="1436479"/>
              </a:xfrm>
              <a:custGeom>
                <a:avLst/>
                <a:gdLst/>
                <a:ahLst/>
                <a:cxnLst/>
                <a:rect l="l" t="t" r="r" b="b"/>
                <a:pathLst>
                  <a:path w="3518" h="34147" extrusionOk="0">
                    <a:moveTo>
                      <a:pt x="1" y="1"/>
                    </a:moveTo>
                    <a:lnTo>
                      <a:pt x="1" y="34147"/>
                    </a:lnTo>
                    <a:lnTo>
                      <a:pt x="3517" y="34147"/>
                    </a:lnTo>
                    <a:lnTo>
                      <a:pt x="35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14" name="Google Shape;314;p25"/>
              <p:cNvGrpSpPr/>
              <p:nvPr/>
            </p:nvGrpSpPr>
            <p:grpSpPr>
              <a:xfrm>
                <a:off x="1664631" y="1719984"/>
                <a:ext cx="1404941" cy="2698766"/>
                <a:chOff x="2031041" y="2115684"/>
                <a:chExt cx="1276059" cy="2451195"/>
              </a:xfrm>
            </p:grpSpPr>
            <p:sp>
              <p:nvSpPr>
                <p:cNvPr id="315" name="Google Shape;315;p25"/>
                <p:cNvSpPr/>
                <p:nvPr/>
              </p:nvSpPr>
              <p:spPr>
                <a:xfrm>
                  <a:off x="2715761" y="3234127"/>
                  <a:ext cx="134414" cy="1304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8" h="34147" extrusionOk="0">
                      <a:moveTo>
                        <a:pt x="1" y="1"/>
                      </a:moveTo>
                      <a:lnTo>
                        <a:pt x="1" y="34147"/>
                      </a:lnTo>
                      <a:lnTo>
                        <a:pt x="3517" y="34147"/>
                      </a:lnTo>
                      <a:lnTo>
                        <a:pt x="351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316;p25"/>
                <p:cNvSpPr/>
                <p:nvPr/>
              </p:nvSpPr>
              <p:spPr>
                <a:xfrm>
                  <a:off x="2156668" y="3855417"/>
                  <a:ext cx="124327" cy="711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4" h="18621" extrusionOk="0">
                      <a:moveTo>
                        <a:pt x="1" y="1"/>
                      </a:moveTo>
                      <a:lnTo>
                        <a:pt x="1" y="18620"/>
                      </a:lnTo>
                      <a:lnTo>
                        <a:pt x="3253" y="18620"/>
                      </a:lnTo>
                      <a:lnTo>
                        <a:pt x="325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317;p25"/>
                <p:cNvSpPr/>
                <p:nvPr/>
              </p:nvSpPr>
              <p:spPr>
                <a:xfrm>
                  <a:off x="2499315" y="3855417"/>
                  <a:ext cx="124289" cy="711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3" h="18621" extrusionOk="0">
                      <a:moveTo>
                        <a:pt x="0" y="1"/>
                      </a:moveTo>
                      <a:lnTo>
                        <a:pt x="0" y="18620"/>
                      </a:lnTo>
                      <a:lnTo>
                        <a:pt x="3253" y="18620"/>
                      </a:lnTo>
                      <a:lnTo>
                        <a:pt x="325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318;p25"/>
                <p:cNvSpPr/>
                <p:nvPr/>
              </p:nvSpPr>
              <p:spPr>
                <a:xfrm>
                  <a:off x="2044452" y="3833295"/>
                  <a:ext cx="691403" cy="1504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96" h="3937" extrusionOk="0">
                      <a:moveTo>
                        <a:pt x="0" y="1"/>
                      </a:moveTo>
                      <a:lnTo>
                        <a:pt x="0" y="3937"/>
                      </a:lnTo>
                      <a:lnTo>
                        <a:pt x="18095" y="3937"/>
                      </a:lnTo>
                      <a:lnTo>
                        <a:pt x="1809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9" name="Google Shape;319;p25"/>
                <p:cNvSpPr/>
                <p:nvPr/>
              </p:nvSpPr>
              <p:spPr>
                <a:xfrm>
                  <a:off x="2467258" y="2768838"/>
                  <a:ext cx="835827" cy="391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76" h="10259" extrusionOk="0">
                      <a:moveTo>
                        <a:pt x="2826" y="0"/>
                      </a:moveTo>
                      <a:cubicBezTo>
                        <a:pt x="2309" y="0"/>
                        <a:pt x="1784" y="164"/>
                        <a:pt x="1469" y="479"/>
                      </a:cubicBezTo>
                      <a:cubicBezTo>
                        <a:pt x="0" y="2053"/>
                        <a:pt x="1889" y="8033"/>
                        <a:pt x="5930" y="9766"/>
                      </a:cubicBezTo>
                      <a:cubicBezTo>
                        <a:pt x="6776" y="10132"/>
                        <a:pt x="7623" y="10259"/>
                        <a:pt x="8436" y="10259"/>
                      </a:cubicBezTo>
                      <a:cubicBezTo>
                        <a:pt x="9484" y="10259"/>
                        <a:pt x="10475" y="10048"/>
                        <a:pt x="11330" y="9871"/>
                      </a:cubicBezTo>
                      <a:cubicBezTo>
                        <a:pt x="14637" y="9187"/>
                        <a:pt x="16891" y="7403"/>
                        <a:pt x="17940" y="6409"/>
                      </a:cubicBezTo>
                      <a:cubicBezTo>
                        <a:pt x="20827" y="6249"/>
                        <a:pt x="21351" y="5830"/>
                        <a:pt x="21402" y="5570"/>
                      </a:cubicBezTo>
                      <a:cubicBezTo>
                        <a:pt x="21402" y="5465"/>
                        <a:pt x="21402" y="5360"/>
                        <a:pt x="21297" y="5255"/>
                      </a:cubicBezTo>
                      <a:cubicBezTo>
                        <a:pt x="21215" y="5161"/>
                        <a:pt x="21092" y="5117"/>
                        <a:pt x="20949" y="5105"/>
                      </a:cubicBezTo>
                      <a:lnTo>
                        <a:pt x="20949" y="5105"/>
                      </a:lnTo>
                      <a:cubicBezTo>
                        <a:pt x="21359" y="4934"/>
                        <a:pt x="21734" y="4688"/>
                        <a:pt x="21821" y="4361"/>
                      </a:cubicBezTo>
                      <a:cubicBezTo>
                        <a:pt x="21821" y="4206"/>
                        <a:pt x="21821" y="3996"/>
                        <a:pt x="21716" y="3891"/>
                      </a:cubicBezTo>
                      <a:cubicBezTo>
                        <a:pt x="21704" y="3877"/>
                        <a:pt x="21684" y="3864"/>
                        <a:pt x="21636" y="3864"/>
                      </a:cubicBezTo>
                      <a:cubicBezTo>
                        <a:pt x="21578" y="3864"/>
                        <a:pt x="21478" y="3884"/>
                        <a:pt x="21296" y="3948"/>
                      </a:cubicBezTo>
                      <a:lnTo>
                        <a:pt x="21296" y="3948"/>
                      </a:lnTo>
                      <a:cubicBezTo>
                        <a:pt x="21653" y="3742"/>
                        <a:pt x="21821" y="3597"/>
                        <a:pt x="21821" y="3367"/>
                      </a:cubicBezTo>
                      <a:cubicBezTo>
                        <a:pt x="21876" y="3157"/>
                        <a:pt x="21716" y="2947"/>
                        <a:pt x="21507" y="2892"/>
                      </a:cubicBezTo>
                      <a:cubicBezTo>
                        <a:pt x="21476" y="2880"/>
                        <a:pt x="21447" y="2874"/>
                        <a:pt x="21418" y="2874"/>
                      </a:cubicBezTo>
                      <a:cubicBezTo>
                        <a:pt x="21193" y="2874"/>
                        <a:pt x="20969" y="3211"/>
                        <a:pt x="20458" y="3627"/>
                      </a:cubicBezTo>
                      <a:cubicBezTo>
                        <a:pt x="19828" y="4151"/>
                        <a:pt x="19358" y="4311"/>
                        <a:pt x="19358" y="4311"/>
                      </a:cubicBezTo>
                      <a:cubicBezTo>
                        <a:pt x="19358" y="4311"/>
                        <a:pt x="21142" y="3471"/>
                        <a:pt x="21037" y="2683"/>
                      </a:cubicBezTo>
                      <a:cubicBezTo>
                        <a:pt x="20982" y="2527"/>
                        <a:pt x="20877" y="2317"/>
                        <a:pt x="20722" y="2263"/>
                      </a:cubicBezTo>
                      <a:cubicBezTo>
                        <a:pt x="20697" y="2254"/>
                        <a:pt x="20671" y="2250"/>
                        <a:pt x="20646" y="2250"/>
                      </a:cubicBezTo>
                      <a:cubicBezTo>
                        <a:pt x="20354" y="2250"/>
                        <a:pt x="20038" y="2779"/>
                        <a:pt x="19408" y="3262"/>
                      </a:cubicBezTo>
                      <a:cubicBezTo>
                        <a:pt x="18851" y="3692"/>
                        <a:pt x="18150" y="4051"/>
                        <a:pt x="17800" y="4051"/>
                      </a:cubicBezTo>
                      <a:cubicBezTo>
                        <a:pt x="17723" y="4051"/>
                        <a:pt x="17663" y="4034"/>
                        <a:pt x="17625" y="3996"/>
                      </a:cubicBezTo>
                      <a:cubicBezTo>
                        <a:pt x="17365" y="3786"/>
                        <a:pt x="18045" y="2947"/>
                        <a:pt x="17730" y="2578"/>
                      </a:cubicBezTo>
                      <a:cubicBezTo>
                        <a:pt x="17616" y="2501"/>
                        <a:pt x="17473" y="2453"/>
                        <a:pt x="17363" y="2453"/>
                      </a:cubicBezTo>
                      <a:cubicBezTo>
                        <a:pt x="17323" y="2453"/>
                        <a:pt x="17288" y="2459"/>
                        <a:pt x="17260" y="2473"/>
                      </a:cubicBezTo>
                      <a:cubicBezTo>
                        <a:pt x="16576" y="2683"/>
                        <a:pt x="16735" y="4625"/>
                        <a:pt x="16735" y="4781"/>
                      </a:cubicBezTo>
                      <a:cubicBezTo>
                        <a:pt x="15002" y="5200"/>
                        <a:pt x="13168" y="5620"/>
                        <a:pt x="11330" y="5989"/>
                      </a:cubicBezTo>
                      <a:cubicBezTo>
                        <a:pt x="10126" y="6199"/>
                        <a:pt x="8972" y="6459"/>
                        <a:pt x="7818" y="6669"/>
                      </a:cubicBezTo>
                      <a:cubicBezTo>
                        <a:pt x="7239" y="6199"/>
                        <a:pt x="6349" y="5465"/>
                        <a:pt x="5665" y="4311"/>
                      </a:cubicBezTo>
                      <a:cubicBezTo>
                        <a:pt x="4566" y="2368"/>
                        <a:pt x="4881" y="794"/>
                        <a:pt x="3777" y="219"/>
                      </a:cubicBezTo>
                      <a:cubicBezTo>
                        <a:pt x="3506" y="72"/>
                        <a:pt x="3168" y="0"/>
                        <a:pt x="2826" y="0"/>
                      </a:cubicBez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320;p25"/>
                <p:cNvSpPr/>
                <p:nvPr/>
              </p:nvSpPr>
              <p:spPr>
                <a:xfrm>
                  <a:off x="3100551" y="2850220"/>
                  <a:ext cx="206550" cy="171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6" h="4489" extrusionOk="0">
                      <a:moveTo>
                        <a:pt x="4039" y="1"/>
                      </a:moveTo>
                      <a:cubicBezTo>
                        <a:pt x="3805" y="1"/>
                        <a:pt x="3617" y="189"/>
                        <a:pt x="3358" y="448"/>
                      </a:cubicBezTo>
                      <a:cubicBezTo>
                        <a:pt x="3203" y="657"/>
                        <a:pt x="2993" y="867"/>
                        <a:pt x="2729" y="1027"/>
                      </a:cubicBezTo>
                      <a:cubicBezTo>
                        <a:pt x="2133" y="1537"/>
                        <a:pt x="1537" y="1805"/>
                        <a:pt x="1277" y="1805"/>
                      </a:cubicBezTo>
                      <a:cubicBezTo>
                        <a:pt x="1217" y="1805"/>
                        <a:pt x="1175" y="1790"/>
                        <a:pt x="1155" y="1761"/>
                      </a:cubicBezTo>
                      <a:cubicBezTo>
                        <a:pt x="1105" y="1761"/>
                        <a:pt x="1155" y="1497"/>
                        <a:pt x="1209" y="1341"/>
                      </a:cubicBezTo>
                      <a:cubicBezTo>
                        <a:pt x="1314" y="1027"/>
                        <a:pt x="1470" y="607"/>
                        <a:pt x="1209" y="397"/>
                      </a:cubicBezTo>
                      <a:cubicBezTo>
                        <a:pt x="1102" y="256"/>
                        <a:pt x="950" y="210"/>
                        <a:pt x="813" y="210"/>
                      </a:cubicBezTo>
                      <a:cubicBezTo>
                        <a:pt x="746" y="210"/>
                        <a:pt x="683" y="221"/>
                        <a:pt x="630" y="238"/>
                      </a:cubicBezTo>
                      <a:cubicBezTo>
                        <a:pt x="1" y="448"/>
                        <a:pt x="1" y="1761"/>
                        <a:pt x="55" y="2546"/>
                      </a:cubicBezTo>
                      <a:lnTo>
                        <a:pt x="316" y="2546"/>
                      </a:lnTo>
                      <a:cubicBezTo>
                        <a:pt x="211" y="1392"/>
                        <a:pt x="370" y="553"/>
                        <a:pt x="685" y="448"/>
                      </a:cubicBezTo>
                      <a:cubicBezTo>
                        <a:pt x="790" y="448"/>
                        <a:pt x="945" y="448"/>
                        <a:pt x="1050" y="553"/>
                      </a:cubicBezTo>
                      <a:cubicBezTo>
                        <a:pt x="1155" y="712"/>
                        <a:pt x="1050" y="972"/>
                        <a:pt x="1000" y="1237"/>
                      </a:cubicBezTo>
                      <a:cubicBezTo>
                        <a:pt x="895" y="1551"/>
                        <a:pt x="790" y="1811"/>
                        <a:pt x="945" y="1971"/>
                      </a:cubicBezTo>
                      <a:cubicBezTo>
                        <a:pt x="1015" y="2030"/>
                        <a:pt x="1110" y="2056"/>
                        <a:pt x="1222" y="2056"/>
                      </a:cubicBezTo>
                      <a:cubicBezTo>
                        <a:pt x="1706" y="2056"/>
                        <a:pt x="2503" y="1577"/>
                        <a:pt x="2888" y="1237"/>
                      </a:cubicBezTo>
                      <a:cubicBezTo>
                        <a:pt x="3148" y="1027"/>
                        <a:pt x="3358" y="817"/>
                        <a:pt x="3568" y="657"/>
                      </a:cubicBezTo>
                      <a:cubicBezTo>
                        <a:pt x="3832" y="343"/>
                        <a:pt x="3987" y="238"/>
                        <a:pt x="4092" y="238"/>
                      </a:cubicBezTo>
                      <a:cubicBezTo>
                        <a:pt x="4197" y="292"/>
                        <a:pt x="4302" y="448"/>
                        <a:pt x="4302" y="553"/>
                      </a:cubicBezTo>
                      <a:cubicBezTo>
                        <a:pt x="4357" y="817"/>
                        <a:pt x="4147" y="1287"/>
                        <a:pt x="2833" y="2021"/>
                      </a:cubicBezTo>
                      <a:cubicBezTo>
                        <a:pt x="2729" y="2076"/>
                        <a:pt x="2678" y="2126"/>
                        <a:pt x="2678" y="2181"/>
                      </a:cubicBezTo>
                      <a:lnTo>
                        <a:pt x="2678" y="2231"/>
                      </a:lnTo>
                      <a:lnTo>
                        <a:pt x="2729" y="2336"/>
                      </a:lnTo>
                      <a:lnTo>
                        <a:pt x="2783" y="2336"/>
                      </a:lnTo>
                      <a:cubicBezTo>
                        <a:pt x="2888" y="2336"/>
                        <a:pt x="3413" y="2021"/>
                        <a:pt x="3937" y="1602"/>
                      </a:cubicBezTo>
                      <a:cubicBezTo>
                        <a:pt x="4147" y="1446"/>
                        <a:pt x="4302" y="1287"/>
                        <a:pt x="4462" y="1182"/>
                      </a:cubicBezTo>
                      <a:cubicBezTo>
                        <a:pt x="4644" y="999"/>
                        <a:pt x="4786" y="858"/>
                        <a:pt x="4889" y="858"/>
                      </a:cubicBezTo>
                      <a:cubicBezTo>
                        <a:pt x="4904" y="858"/>
                        <a:pt x="4918" y="861"/>
                        <a:pt x="4932" y="867"/>
                      </a:cubicBezTo>
                      <a:cubicBezTo>
                        <a:pt x="5037" y="922"/>
                        <a:pt x="5141" y="1077"/>
                        <a:pt x="5141" y="1237"/>
                      </a:cubicBezTo>
                      <a:cubicBezTo>
                        <a:pt x="5141" y="1392"/>
                        <a:pt x="4986" y="1497"/>
                        <a:pt x="4671" y="1707"/>
                      </a:cubicBezTo>
                      <a:cubicBezTo>
                        <a:pt x="4407" y="1811"/>
                        <a:pt x="3937" y="1971"/>
                        <a:pt x="3253" y="2336"/>
                      </a:cubicBezTo>
                      <a:cubicBezTo>
                        <a:pt x="3148" y="2441"/>
                        <a:pt x="3043" y="2441"/>
                        <a:pt x="2993" y="2495"/>
                      </a:cubicBezTo>
                      <a:cubicBezTo>
                        <a:pt x="2888" y="2546"/>
                        <a:pt x="2783" y="2600"/>
                        <a:pt x="2833" y="2705"/>
                      </a:cubicBezTo>
                      <a:lnTo>
                        <a:pt x="2833" y="2756"/>
                      </a:lnTo>
                      <a:lnTo>
                        <a:pt x="2888" y="2810"/>
                      </a:lnTo>
                      <a:cubicBezTo>
                        <a:pt x="2896" y="2812"/>
                        <a:pt x="2906" y="2813"/>
                        <a:pt x="2916" y="2813"/>
                      </a:cubicBezTo>
                      <a:cubicBezTo>
                        <a:pt x="3189" y="2813"/>
                        <a:pt x="4302" y="2229"/>
                        <a:pt x="4302" y="2181"/>
                      </a:cubicBezTo>
                      <a:cubicBezTo>
                        <a:pt x="4512" y="2076"/>
                        <a:pt x="4671" y="2021"/>
                        <a:pt x="4776" y="1916"/>
                      </a:cubicBezTo>
                      <a:cubicBezTo>
                        <a:pt x="4986" y="1866"/>
                        <a:pt x="5037" y="1866"/>
                        <a:pt x="5091" y="1866"/>
                      </a:cubicBezTo>
                      <a:cubicBezTo>
                        <a:pt x="5141" y="1916"/>
                        <a:pt x="5141" y="2076"/>
                        <a:pt x="5091" y="2181"/>
                      </a:cubicBezTo>
                      <a:cubicBezTo>
                        <a:pt x="5037" y="2441"/>
                        <a:pt x="4722" y="2705"/>
                        <a:pt x="4302" y="2861"/>
                      </a:cubicBezTo>
                      <a:cubicBezTo>
                        <a:pt x="3778" y="2861"/>
                        <a:pt x="3098" y="3175"/>
                        <a:pt x="3098" y="3175"/>
                      </a:cubicBezTo>
                      <a:lnTo>
                        <a:pt x="2993" y="3230"/>
                      </a:lnTo>
                      <a:lnTo>
                        <a:pt x="3043" y="3335"/>
                      </a:lnTo>
                      <a:lnTo>
                        <a:pt x="3043" y="3440"/>
                      </a:lnTo>
                      <a:lnTo>
                        <a:pt x="3148" y="3440"/>
                      </a:lnTo>
                      <a:cubicBezTo>
                        <a:pt x="3148" y="3440"/>
                        <a:pt x="3778" y="3335"/>
                        <a:pt x="4357" y="3125"/>
                      </a:cubicBezTo>
                      <a:cubicBezTo>
                        <a:pt x="4462" y="3125"/>
                        <a:pt x="4567" y="3125"/>
                        <a:pt x="4617" y="3175"/>
                      </a:cubicBezTo>
                      <a:cubicBezTo>
                        <a:pt x="4722" y="3280"/>
                        <a:pt x="4722" y="3385"/>
                        <a:pt x="4722" y="3440"/>
                      </a:cubicBezTo>
                      <a:cubicBezTo>
                        <a:pt x="4671" y="3595"/>
                        <a:pt x="4302" y="3964"/>
                        <a:pt x="1365" y="4174"/>
                      </a:cubicBezTo>
                      <a:lnTo>
                        <a:pt x="1314" y="4174"/>
                      </a:lnTo>
                      <a:cubicBezTo>
                        <a:pt x="1260" y="4224"/>
                        <a:pt x="1209" y="4224"/>
                        <a:pt x="1209" y="4279"/>
                      </a:cubicBezTo>
                      <a:lnTo>
                        <a:pt x="1365" y="4489"/>
                      </a:lnTo>
                      <a:cubicBezTo>
                        <a:pt x="1365" y="4434"/>
                        <a:pt x="1419" y="4434"/>
                        <a:pt x="1419" y="4434"/>
                      </a:cubicBezTo>
                      <a:cubicBezTo>
                        <a:pt x="4512" y="4224"/>
                        <a:pt x="4932" y="3754"/>
                        <a:pt x="4986" y="3440"/>
                      </a:cubicBezTo>
                      <a:cubicBezTo>
                        <a:pt x="4986" y="3335"/>
                        <a:pt x="4932" y="3125"/>
                        <a:pt x="4827" y="3020"/>
                      </a:cubicBezTo>
                      <a:cubicBezTo>
                        <a:pt x="4776" y="3020"/>
                        <a:pt x="4776" y="2965"/>
                        <a:pt x="4722" y="2965"/>
                      </a:cubicBezTo>
                      <a:cubicBezTo>
                        <a:pt x="5037" y="2756"/>
                        <a:pt x="5301" y="2546"/>
                        <a:pt x="5351" y="2231"/>
                      </a:cubicBezTo>
                      <a:cubicBezTo>
                        <a:pt x="5406" y="2076"/>
                        <a:pt x="5406" y="1811"/>
                        <a:pt x="5246" y="1656"/>
                      </a:cubicBezTo>
                      <a:lnTo>
                        <a:pt x="5196" y="1656"/>
                      </a:lnTo>
                      <a:cubicBezTo>
                        <a:pt x="5301" y="1551"/>
                        <a:pt x="5406" y="1392"/>
                        <a:pt x="5406" y="1237"/>
                      </a:cubicBezTo>
                      <a:cubicBezTo>
                        <a:pt x="5406" y="972"/>
                        <a:pt x="5196" y="657"/>
                        <a:pt x="4986" y="607"/>
                      </a:cubicBezTo>
                      <a:cubicBezTo>
                        <a:pt x="4827" y="607"/>
                        <a:pt x="4722" y="657"/>
                        <a:pt x="4567" y="712"/>
                      </a:cubicBezTo>
                      <a:lnTo>
                        <a:pt x="4567" y="553"/>
                      </a:lnTo>
                      <a:cubicBezTo>
                        <a:pt x="4567" y="343"/>
                        <a:pt x="4407" y="83"/>
                        <a:pt x="4197" y="28"/>
                      </a:cubicBezTo>
                      <a:cubicBezTo>
                        <a:pt x="4141" y="9"/>
                        <a:pt x="4089" y="1"/>
                        <a:pt x="403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" name="Google Shape;321;p25"/>
                <p:cNvSpPr/>
                <p:nvPr/>
              </p:nvSpPr>
              <p:spPr>
                <a:xfrm>
                  <a:off x="2587498" y="3538716"/>
                  <a:ext cx="629354" cy="974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72" h="25509" extrusionOk="0">
                      <a:moveTo>
                        <a:pt x="1606" y="1"/>
                      </a:moveTo>
                      <a:cubicBezTo>
                        <a:pt x="1525" y="1"/>
                        <a:pt x="1445" y="1"/>
                        <a:pt x="1364" y="2"/>
                      </a:cubicBezTo>
                      <a:cubicBezTo>
                        <a:pt x="945" y="736"/>
                        <a:pt x="370" y="1941"/>
                        <a:pt x="210" y="3514"/>
                      </a:cubicBezTo>
                      <a:cubicBezTo>
                        <a:pt x="105" y="4878"/>
                        <a:pt x="1" y="5667"/>
                        <a:pt x="475" y="6347"/>
                      </a:cubicBezTo>
                      <a:cubicBezTo>
                        <a:pt x="1889" y="8445"/>
                        <a:pt x="6925" y="6716"/>
                        <a:pt x="7818" y="8605"/>
                      </a:cubicBezTo>
                      <a:cubicBezTo>
                        <a:pt x="7869" y="8814"/>
                        <a:pt x="7923" y="9075"/>
                        <a:pt x="7974" y="9234"/>
                      </a:cubicBezTo>
                      <a:cubicBezTo>
                        <a:pt x="7974" y="9704"/>
                        <a:pt x="7764" y="10178"/>
                        <a:pt x="7294" y="12067"/>
                      </a:cubicBezTo>
                      <a:cubicBezTo>
                        <a:pt x="6559" y="15264"/>
                        <a:pt x="7504" y="18781"/>
                        <a:pt x="8393" y="21928"/>
                      </a:cubicBezTo>
                      <a:cubicBezTo>
                        <a:pt x="8448" y="22083"/>
                        <a:pt x="8553" y="22503"/>
                        <a:pt x="8603" y="23082"/>
                      </a:cubicBezTo>
                      <a:cubicBezTo>
                        <a:pt x="8603" y="23921"/>
                        <a:pt x="8393" y="24286"/>
                        <a:pt x="8498" y="24551"/>
                      </a:cubicBezTo>
                      <a:cubicBezTo>
                        <a:pt x="8594" y="25030"/>
                        <a:pt x="9826" y="25508"/>
                        <a:pt x="14908" y="25508"/>
                      </a:cubicBezTo>
                      <a:cubicBezTo>
                        <a:pt x="15394" y="25508"/>
                        <a:pt x="15914" y="25504"/>
                        <a:pt x="16471" y="25495"/>
                      </a:cubicBezTo>
                      <a:cubicBezTo>
                        <a:pt x="12959" y="24601"/>
                        <a:pt x="11805" y="23187"/>
                        <a:pt x="11331" y="22398"/>
                      </a:cubicBezTo>
                      <a:cubicBezTo>
                        <a:pt x="10861" y="21664"/>
                        <a:pt x="10701" y="20774"/>
                        <a:pt x="11595" y="15474"/>
                      </a:cubicBezTo>
                      <a:cubicBezTo>
                        <a:pt x="12170" y="12117"/>
                        <a:pt x="12329" y="11802"/>
                        <a:pt x="12590" y="9759"/>
                      </a:cubicBezTo>
                      <a:cubicBezTo>
                        <a:pt x="12749" y="8865"/>
                        <a:pt x="12799" y="8130"/>
                        <a:pt x="12799" y="7921"/>
                      </a:cubicBezTo>
                      <a:cubicBezTo>
                        <a:pt x="12959" y="6347"/>
                        <a:pt x="12539" y="4513"/>
                        <a:pt x="12434" y="4093"/>
                      </a:cubicBezTo>
                      <a:cubicBezTo>
                        <a:pt x="11814" y="1921"/>
                        <a:pt x="7364" y="1"/>
                        <a:pt x="1606" y="1"/>
                      </a:cubicBez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322;p25"/>
                <p:cNvSpPr/>
                <p:nvPr/>
              </p:nvSpPr>
              <p:spPr>
                <a:xfrm>
                  <a:off x="2888116" y="4426540"/>
                  <a:ext cx="366868" cy="1183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02" h="3098" extrusionOk="0">
                      <a:moveTo>
                        <a:pt x="685" y="0"/>
                      </a:moveTo>
                      <a:cubicBezTo>
                        <a:pt x="580" y="105"/>
                        <a:pt x="1" y="684"/>
                        <a:pt x="55" y="1574"/>
                      </a:cubicBezTo>
                      <a:cubicBezTo>
                        <a:pt x="106" y="2468"/>
                        <a:pt x="790" y="2938"/>
                        <a:pt x="895" y="3043"/>
                      </a:cubicBezTo>
                      <a:cubicBezTo>
                        <a:pt x="1138" y="3043"/>
                        <a:pt x="1499" y="3020"/>
                        <a:pt x="1946" y="3020"/>
                      </a:cubicBezTo>
                      <a:cubicBezTo>
                        <a:pt x="2170" y="3020"/>
                        <a:pt x="2415" y="3026"/>
                        <a:pt x="2678" y="3043"/>
                      </a:cubicBezTo>
                      <a:cubicBezTo>
                        <a:pt x="3987" y="3043"/>
                        <a:pt x="5406" y="3097"/>
                        <a:pt x="7294" y="3097"/>
                      </a:cubicBezTo>
                      <a:cubicBezTo>
                        <a:pt x="8763" y="3097"/>
                        <a:pt x="9443" y="3043"/>
                        <a:pt x="9547" y="2783"/>
                      </a:cubicBezTo>
                      <a:cubicBezTo>
                        <a:pt x="9602" y="2468"/>
                        <a:pt x="9128" y="2153"/>
                        <a:pt x="8918" y="2048"/>
                      </a:cubicBezTo>
                      <a:cubicBezTo>
                        <a:pt x="8603" y="1943"/>
                        <a:pt x="8289" y="1889"/>
                        <a:pt x="7974" y="1784"/>
                      </a:cubicBezTo>
                      <a:cubicBezTo>
                        <a:pt x="7659" y="1733"/>
                        <a:pt x="7399" y="1679"/>
                        <a:pt x="7084" y="1629"/>
                      </a:cubicBezTo>
                      <a:cubicBezTo>
                        <a:pt x="6820" y="1629"/>
                        <a:pt x="6610" y="1574"/>
                        <a:pt x="6455" y="1574"/>
                      </a:cubicBezTo>
                      <a:cubicBezTo>
                        <a:pt x="6283" y="1609"/>
                        <a:pt x="5334" y="1844"/>
                        <a:pt x="4303" y="1844"/>
                      </a:cubicBezTo>
                      <a:cubicBezTo>
                        <a:pt x="3750" y="1844"/>
                        <a:pt x="3172" y="1776"/>
                        <a:pt x="2678" y="1574"/>
                      </a:cubicBezTo>
                      <a:cubicBezTo>
                        <a:pt x="2204" y="1364"/>
                        <a:pt x="1784" y="1104"/>
                        <a:pt x="1784" y="1104"/>
                      </a:cubicBezTo>
                      <a:cubicBezTo>
                        <a:pt x="1209" y="684"/>
                        <a:pt x="840" y="265"/>
                        <a:pt x="68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25"/>
                <p:cNvSpPr/>
                <p:nvPr/>
              </p:nvSpPr>
              <p:spPr>
                <a:xfrm>
                  <a:off x="2086442" y="2115684"/>
                  <a:ext cx="535249" cy="694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09" h="18171" extrusionOk="0">
                      <a:moveTo>
                        <a:pt x="8937" y="1"/>
                      </a:moveTo>
                      <a:cubicBezTo>
                        <a:pt x="8292" y="1"/>
                        <a:pt x="7611" y="160"/>
                        <a:pt x="7030" y="160"/>
                      </a:cubicBezTo>
                      <a:cubicBezTo>
                        <a:pt x="6140" y="160"/>
                        <a:pt x="5301" y="474"/>
                        <a:pt x="4671" y="1053"/>
                      </a:cubicBezTo>
                      <a:cubicBezTo>
                        <a:pt x="4512" y="1209"/>
                        <a:pt x="4357" y="1418"/>
                        <a:pt x="4302" y="1578"/>
                      </a:cubicBezTo>
                      <a:cubicBezTo>
                        <a:pt x="4197" y="1788"/>
                        <a:pt x="4197" y="1998"/>
                        <a:pt x="4197" y="2207"/>
                      </a:cubicBezTo>
                      <a:cubicBezTo>
                        <a:pt x="4042" y="3676"/>
                        <a:pt x="2624" y="3466"/>
                        <a:pt x="2259" y="4566"/>
                      </a:cubicBezTo>
                      <a:cubicBezTo>
                        <a:pt x="2049" y="5090"/>
                        <a:pt x="2468" y="5669"/>
                        <a:pt x="2309" y="6194"/>
                      </a:cubicBezTo>
                      <a:cubicBezTo>
                        <a:pt x="2154" y="6769"/>
                        <a:pt x="1524" y="6823"/>
                        <a:pt x="1155" y="7243"/>
                      </a:cubicBezTo>
                      <a:cubicBezTo>
                        <a:pt x="630" y="7818"/>
                        <a:pt x="895" y="8292"/>
                        <a:pt x="1209" y="8972"/>
                      </a:cubicBezTo>
                      <a:cubicBezTo>
                        <a:pt x="1419" y="9341"/>
                        <a:pt x="1470" y="9811"/>
                        <a:pt x="1209" y="10126"/>
                      </a:cubicBezTo>
                      <a:cubicBezTo>
                        <a:pt x="1000" y="10390"/>
                        <a:pt x="580" y="10441"/>
                        <a:pt x="316" y="10705"/>
                      </a:cubicBezTo>
                      <a:cubicBezTo>
                        <a:pt x="1" y="11020"/>
                        <a:pt x="160" y="11544"/>
                        <a:pt x="370" y="11964"/>
                      </a:cubicBezTo>
                      <a:cubicBezTo>
                        <a:pt x="630" y="12329"/>
                        <a:pt x="945" y="12698"/>
                        <a:pt x="1050" y="13168"/>
                      </a:cubicBezTo>
                      <a:cubicBezTo>
                        <a:pt x="1209" y="13747"/>
                        <a:pt x="840" y="14322"/>
                        <a:pt x="840" y="14952"/>
                      </a:cubicBezTo>
                      <a:cubicBezTo>
                        <a:pt x="740" y="16822"/>
                        <a:pt x="2288" y="16908"/>
                        <a:pt x="3805" y="16908"/>
                      </a:cubicBezTo>
                      <a:cubicBezTo>
                        <a:pt x="3960" y="16908"/>
                        <a:pt x="4115" y="16907"/>
                        <a:pt x="4267" y="16907"/>
                      </a:cubicBezTo>
                      <a:cubicBezTo>
                        <a:pt x="4927" y="16907"/>
                        <a:pt x="5546" y="16924"/>
                        <a:pt x="5981" y="17104"/>
                      </a:cubicBezTo>
                      <a:cubicBezTo>
                        <a:pt x="6665" y="17365"/>
                        <a:pt x="7240" y="17944"/>
                        <a:pt x="7924" y="18099"/>
                      </a:cubicBezTo>
                      <a:cubicBezTo>
                        <a:pt x="8103" y="18148"/>
                        <a:pt x="8282" y="18170"/>
                        <a:pt x="8459" y="18170"/>
                      </a:cubicBezTo>
                      <a:cubicBezTo>
                        <a:pt x="9415" y="18170"/>
                        <a:pt x="10316" y="17515"/>
                        <a:pt x="11071" y="16895"/>
                      </a:cubicBezTo>
                      <a:cubicBezTo>
                        <a:pt x="11700" y="16370"/>
                        <a:pt x="12380" y="15686"/>
                        <a:pt x="12275" y="14847"/>
                      </a:cubicBezTo>
                      <a:cubicBezTo>
                        <a:pt x="12225" y="14637"/>
                        <a:pt x="12170" y="14377"/>
                        <a:pt x="12225" y="14167"/>
                      </a:cubicBezTo>
                      <a:cubicBezTo>
                        <a:pt x="12540" y="13483"/>
                        <a:pt x="13799" y="13642"/>
                        <a:pt x="13324" y="12539"/>
                      </a:cubicBezTo>
                      <a:cubicBezTo>
                        <a:pt x="13219" y="12224"/>
                        <a:pt x="12905" y="12014"/>
                        <a:pt x="12749" y="11700"/>
                      </a:cubicBezTo>
                      <a:cubicBezTo>
                        <a:pt x="12540" y="11439"/>
                        <a:pt x="12435" y="11020"/>
                        <a:pt x="12695" y="10810"/>
                      </a:cubicBezTo>
                      <a:cubicBezTo>
                        <a:pt x="13010" y="10546"/>
                        <a:pt x="13639" y="10705"/>
                        <a:pt x="13694" y="10336"/>
                      </a:cubicBezTo>
                      <a:cubicBezTo>
                        <a:pt x="13799" y="9916"/>
                        <a:pt x="13010" y="9551"/>
                        <a:pt x="13274" y="9236"/>
                      </a:cubicBezTo>
                      <a:cubicBezTo>
                        <a:pt x="13324" y="9131"/>
                        <a:pt x="13429" y="9131"/>
                        <a:pt x="13534" y="9026"/>
                      </a:cubicBezTo>
                      <a:cubicBezTo>
                        <a:pt x="13799" y="8817"/>
                        <a:pt x="13639" y="8397"/>
                        <a:pt x="13429" y="8082"/>
                      </a:cubicBezTo>
                      <a:cubicBezTo>
                        <a:pt x="13169" y="7818"/>
                        <a:pt x="12905" y="7503"/>
                        <a:pt x="13010" y="7188"/>
                      </a:cubicBezTo>
                      <a:cubicBezTo>
                        <a:pt x="13115" y="6979"/>
                        <a:pt x="13274" y="6823"/>
                        <a:pt x="13429" y="6664"/>
                      </a:cubicBezTo>
                      <a:cubicBezTo>
                        <a:pt x="14008" y="5984"/>
                        <a:pt x="13429" y="5460"/>
                        <a:pt x="13324" y="4830"/>
                      </a:cubicBezTo>
                      <a:cubicBezTo>
                        <a:pt x="13274" y="4096"/>
                        <a:pt x="13589" y="3571"/>
                        <a:pt x="13115" y="2837"/>
                      </a:cubicBezTo>
                      <a:cubicBezTo>
                        <a:pt x="12905" y="2572"/>
                        <a:pt x="12590" y="2312"/>
                        <a:pt x="12485" y="1998"/>
                      </a:cubicBezTo>
                      <a:cubicBezTo>
                        <a:pt x="12380" y="1733"/>
                        <a:pt x="12330" y="1473"/>
                        <a:pt x="12170" y="1263"/>
                      </a:cubicBezTo>
                      <a:cubicBezTo>
                        <a:pt x="11910" y="999"/>
                        <a:pt x="11436" y="999"/>
                        <a:pt x="11071" y="894"/>
                      </a:cubicBezTo>
                      <a:cubicBezTo>
                        <a:pt x="10702" y="739"/>
                        <a:pt x="10441" y="424"/>
                        <a:pt x="10072" y="264"/>
                      </a:cubicBezTo>
                      <a:cubicBezTo>
                        <a:pt x="9730" y="63"/>
                        <a:pt x="9341" y="1"/>
                        <a:pt x="893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25"/>
                <p:cNvSpPr/>
                <p:nvPr/>
              </p:nvSpPr>
              <p:spPr>
                <a:xfrm>
                  <a:off x="2256887" y="2396393"/>
                  <a:ext cx="312690" cy="370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4" h="9704" extrusionOk="0">
                      <a:moveTo>
                        <a:pt x="2149" y="1"/>
                      </a:moveTo>
                      <a:cubicBezTo>
                        <a:pt x="2309" y="525"/>
                        <a:pt x="2728" y="2149"/>
                        <a:pt x="2149" y="4038"/>
                      </a:cubicBezTo>
                      <a:cubicBezTo>
                        <a:pt x="1625" y="5771"/>
                        <a:pt x="471" y="6820"/>
                        <a:pt x="1" y="7185"/>
                      </a:cubicBezTo>
                      <a:cubicBezTo>
                        <a:pt x="525" y="7710"/>
                        <a:pt x="1939" y="9128"/>
                        <a:pt x="4302" y="9548"/>
                      </a:cubicBezTo>
                      <a:cubicBezTo>
                        <a:pt x="4833" y="9660"/>
                        <a:pt x="5335" y="9703"/>
                        <a:pt x="5797" y="9703"/>
                      </a:cubicBezTo>
                      <a:cubicBezTo>
                        <a:pt x="6838" y="9703"/>
                        <a:pt x="7675" y="9483"/>
                        <a:pt x="8184" y="9338"/>
                      </a:cubicBezTo>
                      <a:cubicBezTo>
                        <a:pt x="7554" y="8708"/>
                        <a:pt x="6715" y="7710"/>
                        <a:pt x="6085" y="6295"/>
                      </a:cubicBezTo>
                      <a:cubicBezTo>
                        <a:pt x="6031" y="6136"/>
                        <a:pt x="5561" y="5037"/>
                        <a:pt x="5456" y="3723"/>
                      </a:cubicBezTo>
                      <a:cubicBezTo>
                        <a:pt x="5401" y="2989"/>
                        <a:pt x="5506" y="2519"/>
                        <a:pt x="5506" y="2309"/>
                      </a:cubicBezTo>
                      <a:cubicBezTo>
                        <a:pt x="5611" y="1835"/>
                        <a:pt x="5716" y="1520"/>
                        <a:pt x="5771" y="1415"/>
                      </a:cubicBezTo>
                      <a:lnTo>
                        <a:pt x="2149" y="1"/>
                      </a:ln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25"/>
                <p:cNvSpPr/>
                <p:nvPr/>
              </p:nvSpPr>
              <p:spPr>
                <a:xfrm>
                  <a:off x="2343007" y="2425469"/>
                  <a:ext cx="124289" cy="1200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3" h="3141" extrusionOk="0">
                      <a:moveTo>
                        <a:pt x="440" y="1"/>
                      </a:moveTo>
                      <a:cubicBezTo>
                        <a:pt x="415" y="1"/>
                        <a:pt x="391" y="8"/>
                        <a:pt x="369" y="25"/>
                      </a:cubicBezTo>
                      <a:cubicBezTo>
                        <a:pt x="0" y="234"/>
                        <a:pt x="160" y="2282"/>
                        <a:pt x="1469" y="2962"/>
                      </a:cubicBezTo>
                      <a:cubicBezTo>
                        <a:pt x="1742" y="3087"/>
                        <a:pt x="2026" y="3140"/>
                        <a:pt x="2305" y="3140"/>
                      </a:cubicBezTo>
                      <a:cubicBezTo>
                        <a:pt x="2618" y="3140"/>
                        <a:pt x="2925" y="3073"/>
                        <a:pt x="3202" y="2962"/>
                      </a:cubicBezTo>
                      <a:cubicBezTo>
                        <a:pt x="3147" y="2387"/>
                        <a:pt x="3202" y="1913"/>
                        <a:pt x="3252" y="1548"/>
                      </a:cubicBezTo>
                      <a:cubicBezTo>
                        <a:pt x="2887" y="1443"/>
                        <a:pt x="2413" y="1338"/>
                        <a:pt x="1888" y="1023"/>
                      </a:cubicBezTo>
                      <a:cubicBezTo>
                        <a:pt x="998" y="554"/>
                        <a:pt x="653" y="1"/>
                        <a:pt x="440" y="1"/>
                      </a:cubicBezTo>
                      <a:close/>
                    </a:path>
                  </a:pathLst>
                </a:custGeom>
                <a:solidFill>
                  <a:srgbClr val="E57D6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25"/>
                <p:cNvSpPr/>
                <p:nvPr/>
              </p:nvSpPr>
              <p:spPr>
                <a:xfrm>
                  <a:off x="2274844" y="2189653"/>
                  <a:ext cx="298744" cy="32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19" h="8569" extrusionOk="0">
                      <a:moveTo>
                        <a:pt x="3966" y="0"/>
                      </a:moveTo>
                      <a:cubicBezTo>
                        <a:pt x="3203" y="0"/>
                        <a:pt x="2357" y="281"/>
                        <a:pt x="1784" y="1006"/>
                      </a:cubicBezTo>
                      <a:cubicBezTo>
                        <a:pt x="1081" y="1857"/>
                        <a:pt x="955" y="3047"/>
                        <a:pt x="1497" y="4023"/>
                      </a:cubicBezTo>
                      <a:lnTo>
                        <a:pt x="1497" y="4023"/>
                      </a:lnTo>
                      <a:cubicBezTo>
                        <a:pt x="1329" y="3782"/>
                        <a:pt x="1066" y="3628"/>
                        <a:pt x="840" y="3628"/>
                      </a:cubicBezTo>
                      <a:cubicBezTo>
                        <a:pt x="370" y="3628"/>
                        <a:pt x="160" y="4258"/>
                        <a:pt x="160" y="4363"/>
                      </a:cubicBezTo>
                      <a:cubicBezTo>
                        <a:pt x="1" y="4833"/>
                        <a:pt x="210" y="5202"/>
                        <a:pt x="265" y="5357"/>
                      </a:cubicBezTo>
                      <a:cubicBezTo>
                        <a:pt x="630" y="6041"/>
                        <a:pt x="1419" y="6197"/>
                        <a:pt x="1524" y="6251"/>
                      </a:cubicBezTo>
                      <a:cubicBezTo>
                        <a:pt x="1839" y="6776"/>
                        <a:pt x="2468" y="7770"/>
                        <a:pt x="3622" y="8295"/>
                      </a:cubicBezTo>
                      <a:cubicBezTo>
                        <a:pt x="3939" y="8433"/>
                        <a:pt x="4260" y="8569"/>
                        <a:pt x="4647" y="8569"/>
                      </a:cubicBezTo>
                      <a:cubicBezTo>
                        <a:pt x="4705" y="8569"/>
                        <a:pt x="4765" y="8566"/>
                        <a:pt x="4826" y="8559"/>
                      </a:cubicBezTo>
                      <a:cubicBezTo>
                        <a:pt x="5980" y="8400"/>
                        <a:pt x="6664" y="6931"/>
                        <a:pt x="6874" y="6406"/>
                      </a:cubicBezTo>
                      <a:cubicBezTo>
                        <a:pt x="7029" y="6041"/>
                        <a:pt x="7818" y="4203"/>
                        <a:pt x="6925" y="2210"/>
                      </a:cubicBezTo>
                      <a:cubicBezTo>
                        <a:pt x="6664" y="1686"/>
                        <a:pt x="6085" y="481"/>
                        <a:pt x="4776" y="112"/>
                      </a:cubicBezTo>
                      <a:cubicBezTo>
                        <a:pt x="4531" y="40"/>
                        <a:pt x="4254" y="0"/>
                        <a:pt x="3966" y="0"/>
                      </a:cubicBez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25"/>
                <p:cNvSpPr/>
                <p:nvPr/>
              </p:nvSpPr>
              <p:spPr>
                <a:xfrm>
                  <a:off x="2461298" y="2312948"/>
                  <a:ext cx="72212" cy="27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0" h="717" extrusionOk="0">
                      <a:moveTo>
                        <a:pt x="933" y="1"/>
                      </a:moveTo>
                      <a:cubicBezTo>
                        <a:pt x="401" y="1"/>
                        <a:pt x="44" y="362"/>
                        <a:pt x="1" y="452"/>
                      </a:cubicBezTo>
                      <a:lnTo>
                        <a:pt x="156" y="611"/>
                      </a:lnTo>
                      <a:cubicBezTo>
                        <a:pt x="205" y="563"/>
                        <a:pt x="542" y="225"/>
                        <a:pt x="986" y="225"/>
                      </a:cubicBezTo>
                      <a:cubicBezTo>
                        <a:pt x="1041" y="225"/>
                        <a:pt x="1097" y="230"/>
                        <a:pt x="1155" y="242"/>
                      </a:cubicBezTo>
                      <a:cubicBezTo>
                        <a:pt x="1470" y="347"/>
                        <a:pt x="1680" y="557"/>
                        <a:pt x="1730" y="716"/>
                      </a:cubicBezTo>
                      <a:lnTo>
                        <a:pt x="1889" y="557"/>
                      </a:lnTo>
                      <a:cubicBezTo>
                        <a:pt x="1784" y="401"/>
                        <a:pt x="1575" y="137"/>
                        <a:pt x="1205" y="32"/>
                      </a:cubicBezTo>
                      <a:cubicBezTo>
                        <a:pt x="1110" y="10"/>
                        <a:pt x="1020" y="1"/>
                        <a:pt x="93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25"/>
                <p:cNvSpPr/>
                <p:nvPr/>
              </p:nvSpPr>
              <p:spPr>
                <a:xfrm>
                  <a:off x="2485369" y="2314171"/>
                  <a:ext cx="34043" cy="48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" h="1260" extrusionOk="0">
                      <a:moveTo>
                        <a:pt x="470" y="0"/>
                      </a:moveTo>
                      <a:cubicBezTo>
                        <a:pt x="210" y="0"/>
                        <a:pt x="0" y="315"/>
                        <a:pt x="0" y="630"/>
                      </a:cubicBezTo>
                      <a:cubicBezTo>
                        <a:pt x="0" y="999"/>
                        <a:pt x="210" y="1259"/>
                        <a:pt x="420" y="1259"/>
                      </a:cubicBezTo>
                      <a:cubicBezTo>
                        <a:pt x="680" y="1259"/>
                        <a:pt x="840" y="999"/>
                        <a:pt x="890" y="630"/>
                      </a:cubicBezTo>
                      <a:cubicBezTo>
                        <a:pt x="890" y="315"/>
                        <a:pt x="680" y="0"/>
                        <a:pt x="47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25"/>
                <p:cNvSpPr/>
                <p:nvPr/>
              </p:nvSpPr>
              <p:spPr>
                <a:xfrm>
                  <a:off x="2349082" y="2311076"/>
                  <a:ext cx="72174" cy="271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9" h="711" extrusionOk="0">
                      <a:moveTo>
                        <a:pt x="964" y="1"/>
                      </a:moveTo>
                      <a:cubicBezTo>
                        <a:pt x="446" y="1"/>
                        <a:pt x="44" y="403"/>
                        <a:pt x="1" y="450"/>
                      </a:cubicBezTo>
                      <a:lnTo>
                        <a:pt x="156" y="606"/>
                      </a:lnTo>
                      <a:cubicBezTo>
                        <a:pt x="204" y="561"/>
                        <a:pt x="542" y="224"/>
                        <a:pt x="985" y="224"/>
                      </a:cubicBezTo>
                      <a:cubicBezTo>
                        <a:pt x="1040" y="224"/>
                        <a:pt x="1097" y="229"/>
                        <a:pt x="1155" y="241"/>
                      </a:cubicBezTo>
                      <a:cubicBezTo>
                        <a:pt x="1469" y="346"/>
                        <a:pt x="1679" y="555"/>
                        <a:pt x="1729" y="711"/>
                      </a:cubicBezTo>
                      <a:lnTo>
                        <a:pt x="1889" y="555"/>
                      </a:lnTo>
                      <a:cubicBezTo>
                        <a:pt x="1784" y="396"/>
                        <a:pt x="1574" y="136"/>
                        <a:pt x="1205" y="31"/>
                      </a:cubicBezTo>
                      <a:cubicBezTo>
                        <a:pt x="1122" y="10"/>
                        <a:pt x="1042" y="1"/>
                        <a:pt x="96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25"/>
                <p:cNvSpPr/>
                <p:nvPr/>
              </p:nvSpPr>
              <p:spPr>
                <a:xfrm>
                  <a:off x="2373115" y="2312223"/>
                  <a:ext cx="34043" cy="48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" h="1260" extrusionOk="0">
                      <a:moveTo>
                        <a:pt x="471" y="1"/>
                      </a:moveTo>
                      <a:cubicBezTo>
                        <a:pt x="211" y="1"/>
                        <a:pt x="1" y="316"/>
                        <a:pt x="1" y="630"/>
                      </a:cubicBezTo>
                      <a:cubicBezTo>
                        <a:pt x="1" y="995"/>
                        <a:pt x="211" y="1260"/>
                        <a:pt x="421" y="1260"/>
                      </a:cubicBezTo>
                      <a:cubicBezTo>
                        <a:pt x="681" y="1260"/>
                        <a:pt x="891" y="995"/>
                        <a:pt x="891" y="630"/>
                      </a:cubicBezTo>
                      <a:cubicBezTo>
                        <a:pt x="891" y="316"/>
                        <a:pt x="681" y="51"/>
                        <a:pt x="47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331;p25"/>
                <p:cNvSpPr/>
                <p:nvPr/>
              </p:nvSpPr>
              <p:spPr>
                <a:xfrm>
                  <a:off x="2441277" y="2326168"/>
                  <a:ext cx="40118" cy="72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" h="1890" extrusionOk="0">
                      <a:moveTo>
                        <a:pt x="0" y="1"/>
                      </a:moveTo>
                      <a:cubicBezTo>
                        <a:pt x="0" y="316"/>
                        <a:pt x="51" y="580"/>
                        <a:pt x="156" y="895"/>
                      </a:cubicBezTo>
                      <a:cubicBezTo>
                        <a:pt x="261" y="1155"/>
                        <a:pt x="420" y="1419"/>
                        <a:pt x="575" y="1629"/>
                      </a:cubicBezTo>
                      <a:lnTo>
                        <a:pt x="0" y="1679"/>
                      </a:lnTo>
                      <a:lnTo>
                        <a:pt x="0" y="1889"/>
                      </a:lnTo>
                      <a:lnTo>
                        <a:pt x="1050" y="1784"/>
                      </a:lnTo>
                      <a:lnTo>
                        <a:pt x="890" y="1629"/>
                      </a:lnTo>
                      <a:cubicBezTo>
                        <a:pt x="630" y="1419"/>
                        <a:pt x="470" y="1105"/>
                        <a:pt x="315" y="840"/>
                      </a:cubicBezTo>
                      <a:cubicBezTo>
                        <a:pt x="210" y="580"/>
                        <a:pt x="156" y="265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25"/>
                <p:cNvSpPr/>
                <p:nvPr/>
              </p:nvSpPr>
              <p:spPr>
                <a:xfrm>
                  <a:off x="2397185" y="2432499"/>
                  <a:ext cx="70111" cy="255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5" h="668" extrusionOk="0">
                      <a:moveTo>
                        <a:pt x="156" y="0"/>
                      </a:moveTo>
                      <a:lnTo>
                        <a:pt x="0" y="105"/>
                      </a:lnTo>
                      <a:cubicBezTo>
                        <a:pt x="210" y="260"/>
                        <a:pt x="470" y="525"/>
                        <a:pt x="890" y="630"/>
                      </a:cubicBezTo>
                      <a:cubicBezTo>
                        <a:pt x="1047" y="655"/>
                        <a:pt x="1205" y="667"/>
                        <a:pt x="1349" y="667"/>
                      </a:cubicBezTo>
                      <a:cubicBezTo>
                        <a:pt x="1493" y="667"/>
                        <a:pt x="1624" y="655"/>
                        <a:pt x="1729" y="630"/>
                      </a:cubicBezTo>
                      <a:lnTo>
                        <a:pt x="1834" y="630"/>
                      </a:lnTo>
                      <a:lnTo>
                        <a:pt x="1784" y="420"/>
                      </a:lnTo>
                      <a:cubicBezTo>
                        <a:pt x="1704" y="445"/>
                        <a:pt x="1586" y="457"/>
                        <a:pt x="1441" y="457"/>
                      </a:cubicBezTo>
                      <a:cubicBezTo>
                        <a:pt x="1297" y="457"/>
                        <a:pt x="1127" y="445"/>
                        <a:pt x="945" y="420"/>
                      </a:cubicBezTo>
                      <a:cubicBezTo>
                        <a:pt x="575" y="315"/>
                        <a:pt x="315" y="105"/>
                        <a:pt x="15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333;p25"/>
                <p:cNvSpPr/>
                <p:nvPr/>
              </p:nvSpPr>
              <p:spPr>
                <a:xfrm>
                  <a:off x="2288943" y="2150606"/>
                  <a:ext cx="286556" cy="197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0" h="5175" extrusionOk="0">
                      <a:moveTo>
                        <a:pt x="3473" y="0"/>
                      </a:moveTo>
                      <a:cubicBezTo>
                        <a:pt x="2625" y="0"/>
                        <a:pt x="1773" y="250"/>
                        <a:pt x="1100" y="819"/>
                      </a:cubicBezTo>
                      <a:cubicBezTo>
                        <a:pt x="890" y="1084"/>
                        <a:pt x="1" y="1818"/>
                        <a:pt x="51" y="3022"/>
                      </a:cubicBezTo>
                      <a:cubicBezTo>
                        <a:pt x="51" y="4281"/>
                        <a:pt x="1050" y="5070"/>
                        <a:pt x="1205" y="5175"/>
                      </a:cubicBezTo>
                      <a:cubicBezTo>
                        <a:pt x="945" y="4650"/>
                        <a:pt x="471" y="3392"/>
                        <a:pt x="1050" y="2708"/>
                      </a:cubicBezTo>
                      <a:cubicBezTo>
                        <a:pt x="1345" y="2304"/>
                        <a:pt x="1905" y="2177"/>
                        <a:pt x="2571" y="2177"/>
                      </a:cubicBezTo>
                      <a:cubicBezTo>
                        <a:pt x="3201" y="2177"/>
                        <a:pt x="3927" y="2291"/>
                        <a:pt x="4617" y="2393"/>
                      </a:cubicBezTo>
                      <a:cubicBezTo>
                        <a:pt x="5898" y="2553"/>
                        <a:pt x="6629" y="2867"/>
                        <a:pt x="6997" y="2867"/>
                      </a:cubicBezTo>
                      <a:cubicBezTo>
                        <a:pt x="7111" y="2867"/>
                        <a:pt x="7190" y="2837"/>
                        <a:pt x="7240" y="2762"/>
                      </a:cubicBezTo>
                      <a:cubicBezTo>
                        <a:pt x="7500" y="2447"/>
                        <a:pt x="6820" y="1344"/>
                        <a:pt x="5876" y="714"/>
                      </a:cubicBezTo>
                      <a:cubicBezTo>
                        <a:pt x="5210" y="263"/>
                        <a:pt x="4343" y="0"/>
                        <a:pt x="347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4" name="Google Shape;334;p25"/>
                <p:cNvSpPr/>
                <p:nvPr/>
              </p:nvSpPr>
              <p:spPr>
                <a:xfrm>
                  <a:off x="2333035" y="2281733"/>
                  <a:ext cx="90170" cy="31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0" h="837" extrusionOk="0">
                      <a:moveTo>
                        <a:pt x="1386" y="0"/>
                      </a:moveTo>
                      <a:cubicBezTo>
                        <a:pt x="1327" y="0"/>
                        <a:pt x="1267" y="3"/>
                        <a:pt x="1205" y="10"/>
                      </a:cubicBezTo>
                      <a:cubicBezTo>
                        <a:pt x="630" y="10"/>
                        <a:pt x="211" y="325"/>
                        <a:pt x="51" y="534"/>
                      </a:cubicBezTo>
                      <a:cubicBezTo>
                        <a:pt x="1" y="639"/>
                        <a:pt x="1" y="744"/>
                        <a:pt x="51" y="799"/>
                      </a:cubicBezTo>
                      <a:cubicBezTo>
                        <a:pt x="104" y="824"/>
                        <a:pt x="144" y="837"/>
                        <a:pt x="183" y="837"/>
                      </a:cubicBezTo>
                      <a:cubicBezTo>
                        <a:pt x="223" y="837"/>
                        <a:pt x="263" y="824"/>
                        <a:pt x="316" y="799"/>
                      </a:cubicBezTo>
                      <a:cubicBezTo>
                        <a:pt x="421" y="639"/>
                        <a:pt x="735" y="325"/>
                        <a:pt x="1205" y="325"/>
                      </a:cubicBezTo>
                      <a:cubicBezTo>
                        <a:pt x="1261" y="318"/>
                        <a:pt x="1315" y="315"/>
                        <a:pt x="1368" y="315"/>
                      </a:cubicBezTo>
                      <a:cubicBezTo>
                        <a:pt x="1706" y="315"/>
                        <a:pt x="1961" y="444"/>
                        <a:pt x="2099" y="534"/>
                      </a:cubicBezTo>
                      <a:cubicBezTo>
                        <a:pt x="2124" y="562"/>
                        <a:pt x="2163" y="575"/>
                        <a:pt x="2202" y="575"/>
                      </a:cubicBezTo>
                      <a:cubicBezTo>
                        <a:pt x="2242" y="575"/>
                        <a:pt x="2282" y="562"/>
                        <a:pt x="2309" y="534"/>
                      </a:cubicBezTo>
                      <a:cubicBezTo>
                        <a:pt x="2359" y="430"/>
                        <a:pt x="2359" y="325"/>
                        <a:pt x="2309" y="274"/>
                      </a:cubicBezTo>
                      <a:cubicBezTo>
                        <a:pt x="2079" y="136"/>
                        <a:pt x="1773" y="0"/>
                        <a:pt x="138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25"/>
                <p:cNvSpPr/>
                <p:nvPr/>
              </p:nvSpPr>
              <p:spPr>
                <a:xfrm>
                  <a:off x="2449301" y="2280167"/>
                  <a:ext cx="9223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722" extrusionOk="0">
                      <a:moveTo>
                        <a:pt x="1154" y="1"/>
                      </a:moveTo>
                      <a:cubicBezTo>
                        <a:pt x="630" y="1"/>
                        <a:pt x="260" y="261"/>
                        <a:pt x="105" y="420"/>
                      </a:cubicBezTo>
                      <a:cubicBezTo>
                        <a:pt x="0" y="471"/>
                        <a:pt x="0" y="575"/>
                        <a:pt x="51" y="680"/>
                      </a:cubicBezTo>
                      <a:cubicBezTo>
                        <a:pt x="103" y="708"/>
                        <a:pt x="143" y="721"/>
                        <a:pt x="183" y="721"/>
                      </a:cubicBezTo>
                      <a:cubicBezTo>
                        <a:pt x="223" y="721"/>
                        <a:pt x="263" y="708"/>
                        <a:pt x="315" y="680"/>
                      </a:cubicBezTo>
                      <a:cubicBezTo>
                        <a:pt x="470" y="525"/>
                        <a:pt x="735" y="366"/>
                        <a:pt x="1154" y="315"/>
                      </a:cubicBezTo>
                      <a:cubicBezTo>
                        <a:pt x="1624" y="315"/>
                        <a:pt x="1939" y="525"/>
                        <a:pt x="2098" y="680"/>
                      </a:cubicBezTo>
                      <a:cubicBezTo>
                        <a:pt x="2151" y="708"/>
                        <a:pt x="2190" y="721"/>
                        <a:pt x="2229" y="721"/>
                      </a:cubicBezTo>
                      <a:cubicBezTo>
                        <a:pt x="2267" y="721"/>
                        <a:pt x="2306" y="708"/>
                        <a:pt x="2359" y="680"/>
                      </a:cubicBezTo>
                      <a:cubicBezTo>
                        <a:pt x="2413" y="630"/>
                        <a:pt x="2413" y="525"/>
                        <a:pt x="2359" y="420"/>
                      </a:cubicBezTo>
                      <a:cubicBezTo>
                        <a:pt x="2149" y="261"/>
                        <a:pt x="1729" y="1"/>
                        <a:pt x="115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25"/>
                <p:cNvSpPr/>
                <p:nvPr/>
              </p:nvSpPr>
              <p:spPr>
                <a:xfrm>
                  <a:off x="2505390" y="2670913"/>
                  <a:ext cx="176404" cy="2084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7" h="5456" extrusionOk="0">
                      <a:moveTo>
                        <a:pt x="1" y="0"/>
                      </a:moveTo>
                      <a:cubicBezTo>
                        <a:pt x="576" y="1838"/>
                        <a:pt x="1155" y="3622"/>
                        <a:pt x="1730" y="5455"/>
                      </a:cubicBezTo>
                      <a:cubicBezTo>
                        <a:pt x="2674" y="4931"/>
                        <a:pt x="3673" y="4406"/>
                        <a:pt x="4617" y="3882"/>
                      </a:cubicBezTo>
                      <a:cubicBezTo>
                        <a:pt x="4143" y="3357"/>
                        <a:pt x="3618" y="2833"/>
                        <a:pt x="2989" y="2308"/>
                      </a:cubicBezTo>
                      <a:cubicBezTo>
                        <a:pt x="1994" y="1364"/>
                        <a:pt x="945" y="579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25"/>
                <p:cNvSpPr/>
                <p:nvPr/>
              </p:nvSpPr>
              <p:spPr>
                <a:xfrm>
                  <a:off x="2521437" y="3584756"/>
                  <a:ext cx="627253" cy="9501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17" h="24869" extrusionOk="0">
                      <a:moveTo>
                        <a:pt x="1548" y="0"/>
                      </a:moveTo>
                      <a:cubicBezTo>
                        <a:pt x="1469" y="0"/>
                        <a:pt x="1390" y="1"/>
                        <a:pt x="1310" y="1"/>
                      </a:cubicBezTo>
                      <a:cubicBezTo>
                        <a:pt x="945" y="685"/>
                        <a:pt x="366" y="1839"/>
                        <a:pt x="210" y="3413"/>
                      </a:cubicBezTo>
                      <a:cubicBezTo>
                        <a:pt x="106" y="4722"/>
                        <a:pt x="1" y="5511"/>
                        <a:pt x="471" y="6191"/>
                      </a:cubicBezTo>
                      <a:cubicBezTo>
                        <a:pt x="1889" y="8239"/>
                        <a:pt x="6925" y="6506"/>
                        <a:pt x="7764" y="8394"/>
                      </a:cubicBezTo>
                      <a:cubicBezTo>
                        <a:pt x="7869" y="8604"/>
                        <a:pt x="7919" y="8814"/>
                        <a:pt x="7919" y="8973"/>
                      </a:cubicBezTo>
                      <a:cubicBezTo>
                        <a:pt x="7974" y="9443"/>
                        <a:pt x="7764" y="9917"/>
                        <a:pt x="7290" y="11751"/>
                      </a:cubicBezTo>
                      <a:cubicBezTo>
                        <a:pt x="6505" y="14899"/>
                        <a:pt x="7500" y="18310"/>
                        <a:pt x="8393" y="21353"/>
                      </a:cubicBezTo>
                      <a:cubicBezTo>
                        <a:pt x="8393" y="21562"/>
                        <a:pt x="8549" y="21927"/>
                        <a:pt x="8549" y="22507"/>
                      </a:cubicBezTo>
                      <a:cubicBezTo>
                        <a:pt x="8603" y="23346"/>
                        <a:pt x="8393" y="23661"/>
                        <a:pt x="8444" y="23921"/>
                      </a:cubicBezTo>
                      <a:cubicBezTo>
                        <a:pt x="8595" y="24372"/>
                        <a:pt x="9933" y="24869"/>
                        <a:pt x="15530" y="24869"/>
                      </a:cubicBezTo>
                      <a:cubicBezTo>
                        <a:pt x="15814" y="24869"/>
                        <a:pt x="16110" y="24868"/>
                        <a:pt x="16417" y="24865"/>
                      </a:cubicBezTo>
                      <a:cubicBezTo>
                        <a:pt x="12955" y="23975"/>
                        <a:pt x="11750" y="22557"/>
                        <a:pt x="11331" y="21877"/>
                      </a:cubicBezTo>
                      <a:cubicBezTo>
                        <a:pt x="10857" y="21088"/>
                        <a:pt x="10647" y="20249"/>
                        <a:pt x="11591" y="15058"/>
                      </a:cubicBezTo>
                      <a:cubicBezTo>
                        <a:pt x="12170" y="11806"/>
                        <a:pt x="12325" y="11491"/>
                        <a:pt x="12590" y="9498"/>
                      </a:cubicBezTo>
                      <a:cubicBezTo>
                        <a:pt x="12695" y="8604"/>
                        <a:pt x="12800" y="7924"/>
                        <a:pt x="12800" y="7714"/>
                      </a:cubicBezTo>
                      <a:cubicBezTo>
                        <a:pt x="12904" y="6191"/>
                        <a:pt x="12535" y="4408"/>
                        <a:pt x="12430" y="3938"/>
                      </a:cubicBezTo>
                      <a:cubicBezTo>
                        <a:pt x="11760" y="1814"/>
                        <a:pt x="7360" y="0"/>
                        <a:pt x="1548" y="0"/>
                      </a:cubicBez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25"/>
                <p:cNvSpPr/>
                <p:nvPr/>
              </p:nvSpPr>
              <p:spPr>
                <a:xfrm>
                  <a:off x="2577564" y="3578872"/>
                  <a:ext cx="573227" cy="9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03" h="25124" extrusionOk="0">
                      <a:moveTo>
                        <a:pt x="0" y="0"/>
                      </a:moveTo>
                      <a:lnTo>
                        <a:pt x="0" y="260"/>
                      </a:lnTo>
                      <a:cubicBezTo>
                        <a:pt x="2728" y="260"/>
                        <a:pt x="5351" y="680"/>
                        <a:pt x="7394" y="1414"/>
                      </a:cubicBezTo>
                      <a:cubicBezTo>
                        <a:pt x="9283" y="2149"/>
                        <a:pt x="10542" y="3147"/>
                        <a:pt x="10806" y="4142"/>
                      </a:cubicBezTo>
                      <a:cubicBezTo>
                        <a:pt x="10961" y="4616"/>
                        <a:pt x="11331" y="6400"/>
                        <a:pt x="11226" y="7868"/>
                      </a:cubicBezTo>
                      <a:cubicBezTo>
                        <a:pt x="11171" y="8024"/>
                        <a:pt x="11121" y="8758"/>
                        <a:pt x="11016" y="9652"/>
                      </a:cubicBezTo>
                      <a:cubicBezTo>
                        <a:pt x="10856" y="10751"/>
                        <a:pt x="10751" y="11276"/>
                        <a:pt x="10596" y="12170"/>
                      </a:cubicBezTo>
                      <a:cubicBezTo>
                        <a:pt x="10437" y="12849"/>
                        <a:pt x="10227" y="13689"/>
                        <a:pt x="9967" y="15157"/>
                      </a:cubicBezTo>
                      <a:cubicBezTo>
                        <a:pt x="9073" y="20298"/>
                        <a:pt x="9232" y="21242"/>
                        <a:pt x="9757" y="22081"/>
                      </a:cubicBezTo>
                      <a:cubicBezTo>
                        <a:pt x="10596" y="23445"/>
                        <a:pt x="12380" y="24494"/>
                        <a:pt x="14948" y="25124"/>
                      </a:cubicBezTo>
                      <a:lnTo>
                        <a:pt x="15002" y="24914"/>
                      </a:lnTo>
                      <a:cubicBezTo>
                        <a:pt x="12535" y="24285"/>
                        <a:pt x="10751" y="23235"/>
                        <a:pt x="9967" y="21926"/>
                      </a:cubicBezTo>
                      <a:cubicBezTo>
                        <a:pt x="9547" y="21242"/>
                        <a:pt x="9283" y="20562"/>
                        <a:pt x="10227" y="15212"/>
                      </a:cubicBezTo>
                      <a:cubicBezTo>
                        <a:pt x="10491" y="13743"/>
                        <a:pt x="10701" y="12904"/>
                        <a:pt x="10806" y="12220"/>
                      </a:cubicBezTo>
                      <a:cubicBezTo>
                        <a:pt x="10961" y="11381"/>
                        <a:pt x="11121" y="10751"/>
                        <a:pt x="11276" y="9652"/>
                      </a:cubicBezTo>
                      <a:cubicBezTo>
                        <a:pt x="11381" y="8758"/>
                        <a:pt x="11435" y="8078"/>
                        <a:pt x="11435" y="7868"/>
                      </a:cubicBezTo>
                      <a:cubicBezTo>
                        <a:pt x="11591" y="6345"/>
                        <a:pt x="11226" y="4562"/>
                        <a:pt x="11066" y="4092"/>
                      </a:cubicBezTo>
                      <a:cubicBezTo>
                        <a:pt x="10386" y="1729"/>
                        <a:pt x="561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57D6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25"/>
                <p:cNvSpPr/>
                <p:nvPr/>
              </p:nvSpPr>
              <p:spPr>
                <a:xfrm>
                  <a:off x="2819992" y="4448662"/>
                  <a:ext cx="368779" cy="1182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52" h="3094" extrusionOk="0">
                      <a:moveTo>
                        <a:pt x="735" y="0"/>
                      </a:moveTo>
                      <a:cubicBezTo>
                        <a:pt x="630" y="51"/>
                        <a:pt x="0" y="630"/>
                        <a:pt x="55" y="1520"/>
                      </a:cubicBezTo>
                      <a:cubicBezTo>
                        <a:pt x="160" y="2413"/>
                        <a:pt x="840" y="2938"/>
                        <a:pt x="944" y="2988"/>
                      </a:cubicBezTo>
                      <a:lnTo>
                        <a:pt x="2728" y="2988"/>
                      </a:lnTo>
                      <a:cubicBezTo>
                        <a:pt x="4041" y="3043"/>
                        <a:pt x="5456" y="3093"/>
                        <a:pt x="7294" y="3093"/>
                      </a:cubicBezTo>
                      <a:cubicBezTo>
                        <a:pt x="8813" y="3093"/>
                        <a:pt x="9497" y="3043"/>
                        <a:pt x="9547" y="2728"/>
                      </a:cubicBezTo>
                      <a:cubicBezTo>
                        <a:pt x="9652" y="2413"/>
                        <a:pt x="9182" y="2149"/>
                        <a:pt x="8972" y="2044"/>
                      </a:cubicBezTo>
                      <a:cubicBezTo>
                        <a:pt x="8657" y="1889"/>
                        <a:pt x="8343" y="1834"/>
                        <a:pt x="7973" y="1784"/>
                      </a:cubicBezTo>
                      <a:cubicBezTo>
                        <a:pt x="7713" y="1729"/>
                        <a:pt x="7449" y="1679"/>
                        <a:pt x="7134" y="1624"/>
                      </a:cubicBezTo>
                      <a:cubicBezTo>
                        <a:pt x="6874" y="1574"/>
                        <a:pt x="6664" y="1574"/>
                        <a:pt x="6505" y="1520"/>
                      </a:cubicBezTo>
                      <a:cubicBezTo>
                        <a:pt x="6335" y="1555"/>
                        <a:pt x="5388" y="1789"/>
                        <a:pt x="4356" y="1789"/>
                      </a:cubicBezTo>
                      <a:cubicBezTo>
                        <a:pt x="3802" y="1789"/>
                        <a:pt x="3223" y="1722"/>
                        <a:pt x="2728" y="1520"/>
                      </a:cubicBezTo>
                      <a:cubicBezTo>
                        <a:pt x="2203" y="1364"/>
                        <a:pt x="1838" y="1050"/>
                        <a:pt x="1838" y="1050"/>
                      </a:cubicBezTo>
                      <a:cubicBezTo>
                        <a:pt x="1259" y="680"/>
                        <a:pt x="894" y="210"/>
                        <a:pt x="73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25"/>
                <p:cNvSpPr/>
                <p:nvPr/>
              </p:nvSpPr>
              <p:spPr>
                <a:xfrm>
                  <a:off x="2068485" y="2630795"/>
                  <a:ext cx="719447" cy="12586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0" h="32943" extrusionOk="0">
                      <a:moveTo>
                        <a:pt x="6295" y="1"/>
                      </a:moveTo>
                      <a:cubicBezTo>
                        <a:pt x="5876" y="160"/>
                        <a:pt x="5351" y="475"/>
                        <a:pt x="4982" y="945"/>
                      </a:cubicBezTo>
                      <a:cubicBezTo>
                        <a:pt x="4982" y="1000"/>
                        <a:pt x="4932" y="1050"/>
                        <a:pt x="4932" y="1050"/>
                      </a:cubicBezTo>
                      <a:cubicBezTo>
                        <a:pt x="4772" y="1419"/>
                        <a:pt x="5141" y="1784"/>
                        <a:pt x="5666" y="3358"/>
                      </a:cubicBezTo>
                      <a:cubicBezTo>
                        <a:pt x="5716" y="3673"/>
                        <a:pt x="5771" y="4407"/>
                        <a:pt x="5771" y="5666"/>
                      </a:cubicBezTo>
                      <a:cubicBezTo>
                        <a:pt x="5771" y="7764"/>
                        <a:pt x="5771" y="8868"/>
                        <a:pt x="5716" y="9338"/>
                      </a:cubicBezTo>
                      <a:cubicBezTo>
                        <a:pt x="5666" y="10337"/>
                        <a:pt x="5611" y="12380"/>
                        <a:pt x="5351" y="13904"/>
                      </a:cubicBezTo>
                      <a:cubicBezTo>
                        <a:pt x="4722" y="17470"/>
                        <a:pt x="3148" y="17836"/>
                        <a:pt x="1994" y="21247"/>
                      </a:cubicBezTo>
                      <a:cubicBezTo>
                        <a:pt x="1625" y="22401"/>
                        <a:pt x="1" y="27277"/>
                        <a:pt x="2254" y="30005"/>
                      </a:cubicBezTo>
                      <a:cubicBezTo>
                        <a:pt x="3408" y="31423"/>
                        <a:pt x="5561" y="31788"/>
                        <a:pt x="9757" y="32418"/>
                      </a:cubicBezTo>
                      <a:cubicBezTo>
                        <a:pt x="12590" y="32838"/>
                        <a:pt x="14898" y="32942"/>
                        <a:pt x="16522" y="32942"/>
                      </a:cubicBezTo>
                      <a:cubicBezTo>
                        <a:pt x="16891" y="31843"/>
                        <a:pt x="17206" y="30634"/>
                        <a:pt x="17521" y="29376"/>
                      </a:cubicBezTo>
                      <a:cubicBezTo>
                        <a:pt x="18045" y="27382"/>
                        <a:pt x="18465" y="25494"/>
                        <a:pt x="18830" y="23710"/>
                      </a:cubicBezTo>
                      <a:cubicBezTo>
                        <a:pt x="17101" y="23396"/>
                        <a:pt x="16522" y="22821"/>
                        <a:pt x="16312" y="22296"/>
                      </a:cubicBezTo>
                      <a:cubicBezTo>
                        <a:pt x="15997" y="21457"/>
                        <a:pt x="16732" y="20723"/>
                        <a:pt x="16837" y="18570"/>
                      </a:cubicBezTo>
                      <a:cubicBezTo>
                        <a:pt x="16837" y="18205"/>
                        <a:pt x="16837" y="17836"/>
                        <a:pt x="16786" y="17416"/>
                      </a:cubicBezTo>
                      <a:cubicBezTo>
                        <a:pt x="16627" y="15423"/>
                        <a:pt x="15893" y="13694"/>
                        <a:pt x="14843" y="12015"/>
                      </a:cubicBezTo>
                      <a:cubicBezTo>
                        <a:pt x="14269" y="11226"/>
                        <a:pt x="12850" y="9497"/>
                        <a:pt x="13115" y="8448"/>
                      </a:cubicBezTo>
                      <a:cubicBezTo>
                        <a:pt x="13165" y="8289"/>
                        <a:pt x="13219" y="8184"/>
                        <a:pt x="13219" y="8184"/>
                      </a:cubicBezTo>
                      <a:cubicBezTo>
                        <a:pt x="13270" y="7974"/>
                        <a:pt x="13324" y="7869"/>
                        <a:pt x="13375" y="7714"/>
                      </a:cubicBezTo>
                      <a:cubicBezTo>
                        <a:pt x="13429" y="7504"/>
                        <a:pt x="13480" y="7345"/>
                        <a:pt x="13585" y="6980"/>
                      </a:cubicBezTo>
                      <a:cubicBezTo>
                        <a:pt x="13849" y="5826"/>
                        <a:pt x="14164" y="4617"/>
                        <a:pt x="13639" y="3413"/>
                      </a:cubicBezTo>
                      <a:cubicBezTo>
                        <a:pt x="13534" y="3098"/>
                        <a:pt x="13219" y="2573"/>
                        <a:pt x="12640" y="2049"/>
                      </a:cubicBezTo>
                      <a:cubicBezTo>
                        <a:pt x="12389" y="2095"/>
                        <a:pt x="11917" y="2150"/>
                        <a:pt x="11334" y="2150"/>
                      </a:cubicBezTo>
                      <a:cubicBezTo>
                        <a:pt x="10582" y="2150"/>
                        <a:pt x="9645" y="2058"/>
                        <a:pt x="8759" y="1734"/>
                      </a:cubicBezTo>
                      <a:cubicBezTo>
                        <a:pt x="8079" y="1470"/>
                        <a:pt x="7659" y="1260"/>
                        <a:pt x="7554" y="1210"/>
                      </a:cubicBezTo>
                      <a:cubicBezTo>
                        <a:pt x="6925" y="790"/>
                        <a:pt x="6505" y="316"/>
                        <a:pt x="6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25"/>
                <p:cNvSpPr/>
                <p:nvPr/>
              </p:nvSpPr>
              <p:spPr>
                <a:xfrm>
                  <a:off x="2555442" y="2745112"/>
                  <a:ext cx="84209" cy="348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4" h="9129" extrusionOk="0">
                      <a:moveTo>
                        <a:pt x="840" y="1"/>
                      </a:moveTo>
                      <a:lnTo>
                        <a:pt x="579" y="106"/>
                      </a:lnTo>
                      <a:cubicBezTo>
                        <a:pt x="684" y="211"/>
                        <a:pt x="735" y="366"/>
                        <a:pt x="789" y="471"/>
                      </a:cubicBezTo>
                      <a:cubicBezTo>
                        <a:pt x="1259" y="1625"/>
                        <a:pt x="999" y="2834"/>
                        <a:pt x="735" y="3988"/>
                      </a:cubicBezTo>
                      <a:cubicBezTo>
                        <a:pt x="630" y="4302"/>
                        <a:pt x="579" y="4512"/>
                        <a:pt x="525" y="4667"/>
                      </a:cubicBezTo>
                      <a:cubicBezTo>
                        <a:pt x="474" y="4722"/>
                        <a:pt x="474" y="4772"/>
                        <a:pt x="474" y="4827"/>
                      </a:cubicBezTo>
                      <a:cubicBezTo>
                        <a:pt x="420" y="4932"/>
                        <a:pt x="370" y="5037"/>
                        <a:pt x="370" y="5142"/>
                      </a:cubicBezTo>
                      <a:cubicBezTo>
                        <a:pt x="370" y="5142"/>
                        <a:pt x="315" y="5246"/>
                        <a:pt x="265" y="5402"/>
                      </a:cubicBezTo>
                      <a:cubicBezTo>
                        <a:pt x="0" y="6346"/>
                        <a:pt x="999" y="7710"/>
                        <a:pt x="1628" y="8604"/>
                      </a:cubicBezTo>
                      <a:cubicBezTo>
                        <a:pt x="1784" y="8813"/>
                        <a:pt x="1889" y="8969"/>
                        <a:pt x="1943" y="9074"/>
                      </a:cubicBezTo>
                      <a:lnTo>
                        <a:pt x="1994" y="9128"/>
                      </a:lnTo>
                      <a:lnTo>
                        <a:pt x="2203" y="8969"/>
                      </a:lnTo>
                      <a:cubicBezTo>
                        <a:pt x="2098" y="8813"/>
                        <a:pt x="1943" y="8654"/>
                        <a:pt x="1838" y="8444"/>
                      </a:cubicBezTo>
                      <a:cubicBezTo>
                        <a:pt x="1209" y="7605"/>
                        <a:pt x="265" y="6296"/>
                        <a:pt x="525" y="5507"/>
                      </a:cubicBezTo>
                      <a:cubicBezTo>
                        <a:pt x="525" y="5351"/>
                        <a:pt x="579" y="5246"/>
                        <a:pt x="579" y="5246"/>
                      </a:cubicBezTo>
                      <a:cubicBezTo>
                        <a:pt x="630" y="5087"/>
                        <a:pt x="684" y="4982"/>
                        <a:pt x="684" y="4877"/>
                      </a:cubicBezTo>
                      <a:cubicBezTo>
                        <a:pt x="735" y="4877"/>
                        <a:pt x="735" y="4827"/>
                        <a:pt x="735" y="4772"/>
                      </a:cubicBezTo>
                      <a:cubicBezTo>
                        <a:pt x="789" y="4562"/>
                        <a:pt x="894" y="4353"/>
                        <a:pt x="944" y="4038"/>
                      </a:cubicBezTo>
                      <a:cubicBezTo>
                        <a:pt x="1259" y="2834"/>
                        <a:pt x="1524" y="1625"/>
                        <a:pt x="999" y="366"/>
                      </a:cubicBezTo>
                      <a:cubicBezTo>
                        <a:pt x="944" y="261"/>
                        <a:pt x="894" y="106"/>
                        <a:pt x="84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2" name="Google Shape;342;p25"/>
                <p:cNvSpPr/>
                <p:nvPr/>
              </p:nvSpPr>
              <p:spPr>
                <a:xfrm>
                  <a:off x="2445289" y="3438575"/>
                  <a:ext cx="260575" cy="1403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0" h="3673" extrusionOk="0">
                      <a:moveTo>
                        <a:pt x="6555" y="0"/>
                      </a:moveTo>
                      <a:cubicBezTo>
                        <a:pt x="6135" y="785"/>
                        <a:pt x="4826" y="2673"/>
                        <a:pt x="2464" y="3252"/>
                      </a:cubicBezTo>
                      <a:cubicBezTo>
                        <a:pt x="2004" y="3375"/>
                        <a:pt x="1543" y="3426"/>
                        <a:pt x="1071" y="3426"/>
                      </a:cubicBezTo>
                      <a:cubicBezTo>
                        <a:pt x="737" y="3426"/>
                        <a:pt x="398" y="3401"/>
                        <a:pt x="51" y="3357"/>
                      </a:cubicBezTo>
                      <a:lnTo>
                        <a:pt x="0" y="3567"/>
                      </a:lnTo>
                      <a:cubicBezTo>
                        <a:pt x="365" y="3672"/>
                        <a:pt x="735" y="3672"/>
                        <a:pt x="1100" y="3672"/>
                      </a:cubicBezTo>
                      <a:cubicBezTo>
                        <a:pt x="1574" y="3672"/>
                        <a:pt x="2044" y="3618"/>
                        <a:pt x="2518" y="3513"/>
                      </a:cubicBezTo>
                      <a:cubicBezTo>
                        <a:pt x="4981" y="2883"/>
                        <a:pt x="6345" y="944"/>
                        <a:pt x="6819" y="105"/>
                      </a:cubicBezTo>
                      <a:lnTo>
                        <a:pt x="655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3" name="Google Shape;343;p25"/>
                <p:cNvSpPr/>
                <p:nvPr/>
              </p:nvSpPr>
              <p:spPr>
                <a:xfrm>
                  <a:off x="2031041" y="2769030"/>
                  <a:ext cx="606659" cy="672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78" h="17608" extrusionOk="0">
                      <a:moveTo>
                        <a:pt x="13410" y="15531"/>
                      </a:moveTo>
                      <a:cubicBezTo>
                        <a:pt x="13411" y="15531"/>
                        <a:pt x="13835" y="15723"/>
                        <a:pt x="14327" y="15848"/>
                      </a:cubicBezTo>
                      <a:lnTo>
                        <a:pt x="14327" y="15848"/>
                      </a:lnTo>
                      <a:cubicBezTo>
                        <a:pt x="13727" y="15727"/>
                        <a:pt x="13411" y="15531"/>
                        <a:pt x="13410" y="15531"/>
                      </a:cubicBezTo>
                      <a:close/>
                      <a:moveTo>
                        <a:pt x="5186" y="1"/>
                      </a:moveTo>
                      <a:cubicBezTo>
                        <a:pt x="3135" y="1"/>
                        <a:pt x="1" y="4943"/>
                        <a:pt x="1191" y="8922"/>
                      </a:cubicBezTo>
                      <a:cubicBezTo>
                        <a:pt x="1766" y="10915"/>
                        <a:pt x="3234" y="12069"/>
                        <a:pt x="4388" y="13013"/>
                      </a:cubicBezTo>
                      <a:cubicBezTo>
                        <a:pt x="6961" y="15006"/>
                        <a:pt x="9634" y="15581"/>
                        <a:pt x="10998" y="15741"/>
                      </a:cubicBezTo>
                      <a:cubicBezTo>
                        <a:pt x="11574" y="16364"/>
                        <a:pt x="12726" y="17607"/>
                        <a:pt x="13318" y="17607"/>
                      </a:cubicBezTo>
                      <a:cubicBezTo>
                        <a:pt x="13372" y="17607"/>
                        <a:pt x="13421" y="17597"/>
                        <a:pt x="13465" y="17575"/>
                      </a:cubicBezTo>
                      <a:cubicBezTo>
                        <a:pt x="13465" y="17524"/>
                        <a:pt x="13620" y="17470"/>
                        <a:pt x="13620" y="17314"/>
                      </a:cubicBezTo>
                      <a:cubicBezTo>
                        <a:pt x="13643" y="17235"/>
                        <a:pt x="13619" y="17150"/>
                        <a:pt x="13568" y="17067"/>
                      </a:cubicBezTo>
                      <a:lnTo>
                        <a:pt x="13568" y="17067"/>
                      </a:lnTo>
                      <a:cubicBezTo>
                        <a:pt x="13901" y="17302"/>
                        <a:pt x="14278" y="17519"/>
                        <a:pt x="14542" y="17519"/>
                      </a:cubicBezTo>
                      <a:cubicBezTo>
                        <a:pt x="14611" y="17519"/>
                        <a:pt x="14673" y="17504"/>
                        <a:pt x="14724" y="17470"/>
                      </a:cubicBezTo>
                      <a:cubicBezTo>
                        <a:pt x="14879" y="17365"/>
                        <a:pt x="14934" y="17155"/>
                        <a:pt x="14879" y="17000"/>
                      </a:cubicBezTo>
                      <a:cubicBezTo>
                        <a:pt x="14774" y="16735"/>
                        <a:pt x="14355" y="16735"/>
                        <a:pt x="13675" y="16316"/>
                      </a:cubicBezTo>
                      <a:cubicBezTo>
                        <a:pt x="13360" y="16106"/>
                        <a:pt x="13150" y="15951"/>
                        <a:pt x="13150" y="15951"/>
                      </a:cubicBezTo>
                      <a:cubicBezTo>
                        <a:pt x="13154" y="15947"/>
                        <a:pt x="13159" y="15945"/>
                        <a:pt x="13166" y="15945"/>
                      </a:cubicBezTo>
                      <a:cubicBezTo>
                        <a:pt x="13265" y="15945"/>
                        <a:pt x="13721" y="16283"/>
                        <a:pt x="14355" y="16526"/>
                      </a:cubicBezTo>
                      <a:cubicBezTo>
                        <a:pt x="14768" y="16714"/>
                        <a:pt x="15127" y="16876"/>
                        <a:pt x="15374" y="16876"/>
                      </a:cubicBezTo>
                      <a:cubicBezTo>
                        <a:pt x="15473" y="16876"/>
                        <a:pt x="15554" y="16850"/>
                        <a:pt x="15614" y="16790"/>
                      </a:cubicBezTo>
                      <a:cubicBezTo>
                        <a:pt x="15823" y="16630"/>
                        <a:pt x="15878" y="16421"/>
                        <a:pt x="15823" y="16211"/>
                      </a:cubicBezTo>
                      <a:cubicBezTo>
                        <a:pt x="15729" y="16023"/>
                        <a:pt x="15382" y="16047"/>
                        <a:pt x="14821" y="15939"/>
                      </a:cubicBezTo>
                      <a:lnTo>
                        <a:pt x="14821" y="15939"/>
                      </a:lnTo>
                      <a:cubicBezTo>
                        <a:pt x="14896" y="15947"/>
                        <a:pt x="14970" y="15951"/>
                        <a:pt x="15042" y="15951"/>
                      </a:cubicBezTo>
                      <a:cubicBezTo>
                        <a:pt x="15300" y="15951"/>
                        <a:pt x="15528" y="15895"/>
                        <a:pt x="15668" y="15741"/>
                      </a:cubicBezTo>
                      <a:cubicBezTo>
                        <a:pt x="15773" y="15636"/>
                        <a:pt x="15823" y="15426"/>
                        <a:pt x="15773" y="15267"/>
                      </a:cubicBezTo>
                      <a:cubicBezTo>
                        <a:pt x="15668" y="14952"/>
                        <a:pt x="15039" y="15111"/>
                        <a:pt x="14199" y="14902"/>
                      </a:cubicBezTo>
                      <a:cubicBezTo>
                        <a:pt x="13465" y="14742"/>
                        <a:pt x="12571" y="14377"/>
                        <a:pt x="12571" y="14062"/>
                      </a:cubicBezTo>
                      <a:cubicBezTo>
                        <a:pt x="12626" y="13748"/>
                        <a:pt x="13620" y="13693"/>
                        <a:pt x="13675" y="13223"/>
                      </a:cubicBezTo>
                      <a:cubicBezTo>
                        <a:pt x="13725" y="13064"/>
                        <a:pt x="13620" y="12908"/>
                        <a:pt x="13465" y="12854"/>
                      </a:cubicBezTo>
                      <a:cubicBezTo>
                        <a:pt x="13399" y="12808"/>
                        <a:pt x="13320" y="12788"/>
                        <a:pt x="13232" y="12788"/>
                      </a:cubicBezTo>
                      <a:cubicBezTo>
                        <a:pt x="12618" y="12788"/>
                        <a:pt x="11564" y="13767"/>
                        <a:pt x="11472" y="13903"/>
                      </a:cubicBezTo>
                      <a:cubicBezTo>
                        <a:pt x="10108" y="12854"/>
                        <a:pt x="8690" y="11754"/>
                        <a:pt x="7275" y="10600"/>
                      </a:cubicBezTo>
                      <a:cubicBezTo>
                        <a:pt x="6382" y="9866"/>
                        <a:pt x="5492" y="9132"/>
                        <a:pt x="4653" y="8397"/>
                      </a:cubicBezTo>
                      <a:cubicBezTo>
                        <a:pt x="4598" y="7713"/>
                        <a:pt x="4598" y="6614"/>
                        <a:pt x="5072" y="5405"/>
                      </a:cubicBezTo>
                      <a:cubicBezTo>
                        <a:pt x="5857" y="3412"/>
                        <a:pt x="7171" y="2678"/>
                        <a:pt x="6961" y="1524"/>
                      </a:cubicBezTo>
                      <a:cubicBezTo>
                        <a:pt x="6801" y="789"/>
                        <a:pt x="6067" y="4"/>
                        <a:pt x="5282" y="4"/>
                      </a:cubicBezTo>
                      <a:cubicBezTo>
                        <a:pt x="5250" y="2"/>
                        <a:pt x="5218" y="1"/>
                        <a:pt x="5186" y="1"/>
                      </a:cubicBez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4" name="Google Shape;344;p25"/>
                <p:cNvSpPr/>
                <p:nvPr/>
              </p:nvSpPr>
              <p:spPr>
                <a:xfrm>
                  <a:off x="2042351" y="2762955"/>
                  <a:ext cx="601310" cy="683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38" h="17894" extrusionOk="0">
                      <a:moveTo>
                        <a:pt x="4986" y="268"/>
                      </a:moveTo>
                      <a:cubicBezTo>
                        <a:pt x="5666" y="319"/>
                        <a:pt x="6400" y="1003"/>
                        <a:pt x="6505" y="1683"/>
                      </a:cubicBezTo>
                      <a:cubicBezTo>
                        <a:pt x="6665" y="2312"/>
                        <a:pt x="6295" y="2786"/>
                        <a:pt x="5825" y="3466"/>
                      </a:cubicBezTo>
                      <a:cubicBezTo>
                        <a:pt x="5456" y="3991"/>
                        <a:pt x="4986" y="4620"/>
                        <a:pt x="4671" y="5514"/>
                      </a:cubicBezTo>
                      <a:cubicBezTo>
                        <a:pt x="4302" y="6458"/>
                        <a:pt x="4147" y="7507"/>
                        <a:pt x="4197" y="8607"/>
                      </a:cubicBezTo>
                      <a:lnTo>
                        <a:pt x="4197" y="8661"/>
                      </a:lnTo>
                      <a:lnTo>
                        <a:pt x="4252" y="8661"/>
                      </a:lnTo>
                      <a:lnTo>
                        <a:pt x="6925" y="10864"/>
                      </a:lnTo>
                      <a:cubicBezTo>
                        <a:pt x="8289" y="11964"/>
                        <a:pt x="9707" y="13067"/>
                        <a:pt x="11121" y="14167"/>
                      </a:cubicBezTo>
                      <a:lnTo>
                        <a:pt x="11176" y="14221"/>
                      </a:lnTo>
                      <a:lnTo>
                        <a:pt x="11281" y="14116"/>
                      </a:lnTo>
                      <a:cubicBezTo>
                        <a:pt x="11730" y="13667"/>
                        <a:pt x="12488" y="13064"/>
                        <a:pt x="12925" y="13064"/>
                      </a:cubicBezTo>
                      <a:cubicBezTo>
                        <a:pt x="12998" y="13064"/>
                        <a:pt x="13062" y="13080"/>
                        <a:pt x="13114" y="13118"/>
                      </a:cubicBezTo>
                      <a:cubicBezTo>
                        <a:pt x="13219" y="13172"/>
                        <a:pt x="13274" y="13277"/>
                        <a:pt x="13274" y="13382"/>
                      </a:cubicBezTo>
                      <a:cubicBezTo>
                        <a:pt x="13219" y="13537"/>
                        <a:pt x="12959" y="13697"/>
                        <a:pt x="12695" y="13747"/>
                      </a:cubicBezTo>
                      <a:cubicBezTo>
                        <a:pt x="12435" y="13852"/>
                        <a:pt x="12170" y="13957"/>
                        <a:pt x="12170" y="14221"/>
                      </a:cubicBezTo>
                      <a:cubicBezTo>
                        <a:pt x="12120" y="14641"/>
                        <a:pt x="13219" y="15061"/>
                        <a:pt x="13903" y="15165"/>
                      </a:cubicBezTo>
                      <a:cubicBezTo>
                        <a:pt x="14218" y="15270"/>
                        <a:pt x="14533" y="15270"/>
                        <a:pt x="14743" y="15321"/>
                      </a:cubicBezTo>
                      <a:cubicBezTo>
                        <a:pt x="15057" y="15321"/>
                        <a:pt x="15318" y="15375"/>
                        <a:pt x="15372" y="15480"/>
                      </a:cubicBezTo>
                      <a:cubicBezTo>
                        <a:pt x="15423" y="15585"/>
                        <a:pt x="15372" y="15740"/>
                        <a:pt x="15267" y="15795"/>
                      </a:cubicBezTo>
                      <a:cubicBezTo>
                        <a:pt x="15193" y="15892"/>
                        <a:pt x="15041" y="15967"/>
                        <a:pt x="14769" y="15967"/>
                      </a:cubicBezTo>
                      <a:cubicBezTo>
                        <a:pt x="14453" y="15967"/>
                        <a:pt x="13977" y="15867"/>
                        <a:pt x="13274" y="15585"/>
                      </a:cubicBezTo>
                      <a:cubicBezTo>
                        <a:pt x="13204" y="15585"/>
                        <a:pt x="13156" y="15561"/>
                        <a:pt x="13118" y="15561"/>
                      </a:cubicBezTo>
                      <a:cubicBezTo>
                        <a:pt x="13098" y="15561"/>
                        <a:pt x="13081" y="15567"/>
                        <a:pt x="13064" y="15585"/>
                      </a:cubicBezTo>
                      <a:lnTo>
                        <a:pt x="13010" y="15585"/>
                      </a:lnTo>
                      <a:lnTo>
                        <a:pt x="13010" y="15690"/>
                      </a:lnTo>
                      <a:lnTo>
                        <a:pt x="13010" y="15740"/>
                      </a:lnTo>
                      <a:cubicBezTo>
                        <a:pt x="13064" y="15845"/>
                        <a:pt x="13639" y="16055"/>
                        <a:pt x="14269" y="16215"/>
                      </a:cubicBezTo>
                      <a:cubicBezTo>
                        <a:pt x="14533" y="16265"/>
                        <a:pt x="14743" y="16265"/>
                        <a:pt x="14898" y="16265"/>
                      </a:cubicBezTo>
                      <a:cubicBezTo>
                        <a:pt x="15213" y="16319"/>
                        <a:pt x="15372" y="16370"/>
                        <a:pt x="15423" y="16424"/>
                      </a:cubicBezTo>
                      <a:cubicBezTo>
                        <a:pt x="15477" y="16529"/>
                        <a:pt x="15372" y="16739"/>
                        <a:pt x="15267" y="16844"/>
                      </a:cubicBezTo>
                      <a:cubicBezTo>
                        <a:pt x="15216" y="16882"/>
                        <a:pt x="15153" y="16898"/>
                        <a:pt x="15080" y="16898"/>
                      </a:cubicBezTo>
                      <a:cubicBezTo>
                        <a:pt x="14848" y="16898"/>
                        <a:pt x="14511" y="16739"/>
                        <a:pt x="14113" y="16580"/>
                      </a:cubicBezTo>
                      <a:cubicBezTo>
                        <a:pt x="13639" y="16370"/>
                        <a:pt x="13274" y="16160"/>
                        <a:pt x="13114" y="16055"/>
                      </a:cubicBezTo>
                      <a:cubicBezTo>
                        <a:pt x="12986" y="15991"/>
                        <a:pt x="12917" y="15947"/>
                        <a:pt x="12859" y="15947"/>
                      </a:cubicBezTo>
                      <a:cubicBezTo>
                        <a:pt x="12822" y="15947"/>
                        <a:pt x="12790" y="15964"/>
                        <a:pt x="12749" y="16005"/>
                      </a:cubicBezTo>
                      <a:lnTo>
                        <a:pt x="12749" y="16055"/>
                      </a:lnTo>
                      <a:lnTo>
                        <a:pt x="12749" y="16110"/>
                      </a:lnTo>
                      <a:cubicBezTo>
                        <a:pt x="12800" y="16265"/>
                        <a:pt x="13274" y="16529"/>
                        <a:pt x="13324" y="16580"/>
                      </a:cubicBezTo>
                      <a:cubicBezTo>
                        <a:pt x="13589" y="16739"/>
                        <a:pt x="13849" y="16844"/>
                        <a:pt x="14059" y="16949"/>
                      </a:cubicBezTo>
                      <a:cubicBezTo>
                        <a:pt x="14323" y="17054"/>
                        <a:pt x="14428" y="17104"/>
                        <a:pt x="14428" y="17209"/>
                      </a:cubicBezTo>
                      <a:cubicBezTo>
                        <a:pt x="14478" y="17314"/>
                        <a:pt x="14428" y="17473"/>
                        <a:pt x="14373" y="17524"/>
                      </a:cubicBezTo>
                      <a:cubicBezTo>
                        <a:pt x="14341" y="17540"/>
                        <a:pt x="14303" y="17548"/>
                        <a:pt x="14261" y="17548"/>
                      </a:cubicBezTo>
                      <a:cubicBezTo>
                        <a:pt x="14033" y="17548"/>
                        <a:pt x="13679" y="17327"/>
                        <a:pt x="13324" y="17104"/>
                      </a:cubicBezTo>
                      <a:cubicBezTo>
                        <a:pt x="13064" y="16789"/>
                        <a:pt x="12590" y="16529"/>
                        <a:pt x="12590" y="16529"/>
                      </a:cubicBezTo>
                      <a:lnTo>
                        <a:pt x="12485" y="16475"/>
                      </a:lnTo>
                      <a:lnTo>
                        <a:pt x="12380" y="16634"/>
                      </a:lnTo>
                      <a:lnTo>
                        <a:pt x="12435" y="16685"/>
                      </a:lnTo>
                      <a:cubicBezTo>
                        <a:pt x="12435" y="16739"/>
                        <a:pt x="12749" y="16999"/>
                        <a:pt x="13169" y="17264"/>
                      </a:cubicBezTo>
                      <a:cubicBezTo>
                        <a:pt x="13219" y="17369"/>
                        <a:pt x="13219" y="17419"/>
                        <a:pt x="13219" y="17473"/>
                      </a:cubicBezTo>
                      <a:cubicBezTo>
                        <a:pt x="13219" y="17524"/>
                        <a:pt x="13114" y="17578"/>
                        <a:pt x="13064" y="17578"/>
                      </a:cubicBezTo>
                      <a:cubicBezTo>
                        <a:pt x="13037" y="17598"/>
                        <a:pt x="13002" y="17609"/>
                        <a:pt x="12957" y="17609"/>
                      </a:cubicBezTo>
                      <a:cubicBezTo>
                        <a:pt x="12656" y="17609"/>
                        <a:pt x="11952" y="17126"/>
                        <a:pt x="10806" y="15845"/>
                      </a:cubicBezTo>
                      <a:lnTo>
                        <a:pt x="10806" y="15795"/>
                      </a:lnTo>
                      <a:lnTo>
                        <a:pt x="10756" y="15795"/>
                      </a:lnTo>
                      <a:cubicBezTo>
                        <a:pt x="8289" y="15480"/>
                        <a:pt x="6035" y="14536"/>
                        <a:pt x="4197" y="13067"/>
                      </a:cubicBezTo>
                      <a:cubicBezTo>
                        <a:pt x="3043" y="12123"/>
                        <a:pt x="1574" y="10969"/>
                        <a:pt x="1000" y="9026"/>
                      </a:cubicBezTo>
                      <a:cubicBezTo>
                        <a:pt x="265" y="6458"/>
                        <a:pt x="1365" y="3466"/>
                        <a:pt x="2728" y="1737"/>
                      </a:cubicBezTo>
                      <a:cubicBezTo>
                        <a:pt x="3463" y="793"/>
                        <a:pt x="4302" y="268"/>
                        <a:pt x="4932" y="268"/>
                      </a:cubicBezTo>
                      <a:close/>
                      <a:moveTo>
                        <a:pt x="4896" y="1"/>
                      </a:moveTo>
                      <a:cubicBezTo>
                        <a:pt x="4180" y="1"/>
                        <a:pt x="3324" y="571"/>
                        <a:pt x="2519" y="1578"/>
                      </a:cubicBezTo>
                      <a:cubicBezTo>
                        <a:pt x="1105" y="3416"/>
                        <a:pt x="1" y="6458"/>
                        <a:pt x="790" y="9131"/>
                      </a:cubicBezTo>
                      <a:cubicBezTo>
                        <a:pt x="1365" y="11124"/>
                        <a:pt x="2833" y="12278"/>
                        <a:pt x="4042" y="13277"/>
                      </a:cubicBezTo>
                      <a:cubicBezTo>
                        <a:pt x="5876" y="14746"/>
                        <a:pt x="8184" y="15690"/>
                        <a:pt x="10651" y="16055"/>
                      </a:cubicBezTo>
                      <a:cubicBezTo>
                        <a:pt x="12065" y="17629"/>
                        <a:pt x="12695" y="17893"/>
                        <a:pt x="13010" y="17893"/>
                      </a:cubicBezTo>
                      <a:cubicBezTo>
                        <a:pt x="13114" y="17893"/>
                        <a:pt x="13169" y="17839"/>
                        <a:pt x="13219" y="17839"/>
                      </a:cubicBezTo>
                      <a:cubicBezTo>
                        <a:pt x="13274" y="17788"/>
                        <a:pt x="13429" y="17683"/>
                        <a:pt x="13429" y="17524"/>
                      </a:cubicBezTo>
                      <a:cubicBezTo>
                        <a:pt x="13484" y="17524"/>
                        <a:pt x="13484" y="17524"/>
                        <a:pt x="13484" y="17473"/>
                      </a:cubicBezTo>
                      <a:cubicBezTo>
                        <a:pt x="13748" y="17662"/>
                        <a:pt x="14041" y="17797"/>
                        <a:pt x="14262" y="17797"/>
                      </a:cubicBezTo>
                      <a:cubicBezTo>
                        <a:pt x="14346" y="17797"/>
                        <a:pt x="14420" y="17778"/>
                        <a:pt x="14478" y="17734"/>
                      </a:cubicBezTo>
                      <a:cubicBezTo>
                        <a:pt x="14688" y="17629"/>
                        <a:pt x="14743" y="17314"/>
                        <a:pt x="14688" y="17104"/>
                      </a:cubicBezTo>
                      <a:lnTo>
                        <a:pt x="14688" y="17054"/>
                      </a:lnTo>
                      <a:cubicBezTo>
                        <a:pt x="14833" y="17111"/>
                        <a:pt x="14976" y="17152"/>
                        <a:pt x="15111" y="17152"/>
                      </a:cubicBezTo>
                      <a:cubicBezTo>
                        <a:pt x="15222" y="17152"/>
                        <a:pt x="15327" y="17124"/>
                        <a:pt x="15423" y="17054"/>
                      </a:cubicBezTo>
                      <a:cubicBezTo>
                        <a:pt x="15632" y="16894"/>
                        <a:pt x="15737" y="16580"/>
                        <a:pt x="15632" y="16319"/>
                      </a:cubicBezTo>
                      <a:cubicBezTo>
                        <a:pt x="15582" y="16215"/>
                        <a:pt x="15477" y="16160"/>
                        <a:pt x="15318" y="16110"/>
                      </a:cubicBezTo>
                      <a:cubicBezTo>
                        <a:pt x="15372" y="16055"/>
                        <a:pt x="15423" y="16055"/>
                        <a:pt x="15423" y="16005"/>
                      </a:cubicBezTo>
                      <a:cubicBezTo>
                        <a:pt x="15582" y="15845"/>
                        <a:pt x="15687" y="15585"/>
                        <a:pt x="15582" y="15375"/>
                      </a:cubicBezTo>
                      <a:cubicBezTo>
                        <a:pt x="15477" y="15111"/>
                        <a:pt x="15162" y="15111"/>
                        <a:pt x="14743" y="15061"/>
                      </a:cubicBezTo>
                      <a:cubicBezTo>
                        <a:pt x="14533" y="15006"/>
                        <a:pt x="14269" y="15006"/>
                        <a:pt x="13954" y="14956"/>
                      </a:cubicBezTo>
                      <a:cubicBezTo>
                        <a:pt x="13064" y="14746"/>
                        <a:pt x="12435" y="14377"/>
                        <a:pt x="12435" y="14221"/>
                      </a:cubicBezTo>
                      <a:cubicBezTo>
                        <a:pt x="12435" y="14167"/>
                        <a:pt x="12645" y="14062"/>
                        <a:pt x="12800" y="14011"/>
                      </a:cubicBezTo>
                      <a:cubicBezTo>
                        <a:pt x="13114" y="13907"/>
                        <a:pt x="13484" y="13747"/>
                        <a:pt x="13534" y="13432"/>
                      </a:cubicBezTo>
                      <a:cubicBezTo>
                        <a:pt x="13534" y="13172"/>
                        <a:pt x="13379" y="12962"/>
                        <a:pt x="13274" y="12908"/>
                      </a:cubicBezTo>
                      <a:cubicBezTo>
                        <a:pt x="13183" y="12851"/>
                        <a:pt x="13080" y="12826"/>
                        <a:pt x="12968" y="12826"/>
                      </a:cubicBezTo>
                      <a:cubicBezTo>
                        <a:pt x="12367" y="12826"/>
                        <a:pt x="11530" y="13553"/>
                        <a:pt x="11176" y="13907"/>
                      </a:cubicBezTo>
                      <a:cubicBezTo>
                        <a:pt x="9812" y="12857"/>
                        <a:pt x="8394" y="11754"/>
                        <a:pt x="7084" y="10654"/>
                      </a:cubicBezTo>
                      <a:cubicBezTo>
                        <a:pt x="6190" y="9970"/>
                        <a:pt x="5301" y="9236"/>
                        <a:pt x="4462" y="8502"/>
                      </a:cubicBezTo>
                      <a:cubicBezTo>
                        <a:pt x="4407" y="7507"/>
                        <a:pt x="4567" y="6508"/>
                        <a:pt x="4881" y="5619"/>
                      </a:cubicBezTo>
                      <a:cubicBezTo>
                        <a:pt x="5246" y="4725"/>
                        <a:pt x="5666" y="4150"/>
                        <a:pt x="6035" y="3625"/>
                      </a:cubicBezTo>
                      <a:cubicBezTo>
                        <a:pt x="6505" y="2891"/>
                        <a:pt x="6925" y="2367"/>
                        <a:pt x="6770" y="1632"/>
                      </a:cubicBezTo>
                      <a:cubicBezTo>
                        <a:pt x="6610" y="843"/>
                        <a:pt x="5771" y="59"/>
                        <a:pt x="4986" y="4"/>
                      </a:cubicBezTo>
                      <a:cubicBezTo>
                        <a:pt x="4956" y="2"/>
                        <a:pt x="4926" y="1"/>
                        <a:pt x="489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5" name="Google Shape;345;p25"/>
                <p:cNvSpPr/>
                <p:nvPr/>
              </p:nvSpPr>
              <p:spPr>
                <a:xfrm>
                  <a:off x="2100579" y="2630795"/>
                  <a:ext cx="208460" cy="262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6" h="6875" extrusionOk="0">
                      <a:moveTo>
                        <a:pt x="5455" y="1"/>
                      </a:moveTo>
                      <a:lnTo>
                        <a:pt x="5455" y="1"/>
                      </a:lnTo>
                      <a:cubicBezTo>
                        <a:pt x="5036" y="160"/>
                        <a:pt x="4457" y="370"/>
                        <a:pt x="3882" y="735"/>
                      </a:cubicBezTo>
                      <a:cubicBezTo>
                        <a:pt x="3147" y="1155"/>
                        <a:pt x="2778" y="1629"/>
                        <a:pt x="1834" y="2729"/>
                      </a:cubicBezTo>
                      <a:cubicBezTo>
                        <a:pt x="1469" y="3148"/>
                        <a:pt x="839" y="3937"/>
                        <a:pt x="0" y="4932"/>
                      </a:cubicBezTo>
                      <a:cubicBezTo>
                        <a:pt x="470" y="5301"/>
                        <a:pt x="1049" y="5721"/>
                        <a:pt x="1834" y="6086"/>
                      </a:cubicBezTo>
                      <a:cubicBezTo>
                        <a:pt x="3147" y="6665"/>
                        <a:pt x="4301" y="6820"/>
                        <a:pt x="5086" y="6875"/>
                      </a:cubicBezTo>
                      <a:cubicBezTo>
                        <a:pt x="5191" y="4567"/>
                        <a:pt x="5351" y="2309"/>
                        <a:pt x="545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6" name="Google Shape;346;p25"/>
                <p:cNvSpPr/>
                <p:nvPr/>
              </p:nvSpPr>
              <p:spPr>
                <a:xfrm>
                  <a:off x="2098478" y="2779116"/>
                  <a:ext cx="232531" cy="1183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86" h="3098" extrusionOk="0">
                      <a:moveTo>
                        <a:pt x="5825" y="1"/>
                      </a:moveTo>
                      <a:lnTo>
                        <a:pt x="5036" y="2833"/>
                      </a:lnTo>
                      <a:cubicBezTo>
                        <a:pt x="3987" y="2783"/>
                        <a:pt x="2938" y="2518"/>
                        <a:pt x="1944" y="2048"/>
                      </a:cubicBezTo>
                      <a:cubicBezTo>
                        <a:pt x="1364" y="1784"/>
                        <a:pt x="735" y="1419"/>
                        <a:pt x="210" y="1050"/>
                      </a:cubicBezTo>
                      <a:lnTo>
                        <a:pt x="1" y="1104"/>
                      </a:lnTo>
                      <a:cubicBezTo>
                        <a:pt x="1" y="1155"/>
                        <a:pt x="1" y="1209"/>
                        <a:pt x="55" y="1260"/>
                      </a:cubicBezTo>
                      <a:cubicBezTo>
                        <a:pt x="630" y="1679"/>
                        <a:pt x="1209" y="1994"/>
                        <a:pt x="1839" y="2309"/>
                      </a:cubicBezTo>
                      <a:cubicBezTo>
                        <a:pt x="2888" y="2783"/>
                        <a:pt x="3987" y="3043"/>
                        <a:pt x="5141" y="3098"/>
                      </a:cubicBezTo>
                      <a:lnTo>
                        <a:pt x="5246" y="3098"/>
                      </a:lnTo>
                      <a:lnTo>
                        <a:pt x="6085" y="55"/>
                      </a:lnTo>
                      <a:lnTo>
                        <a:pt x="5825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47" name="Google Shape;347;p25"/>
            <p:cNvGrpSpPr/>
            <p:nvPr/>
          </p:nvGrpSpPr>
          <p:grpSpPr>
            <a:xfrm>
              <a:off x="531999" y="3088309"/>
              <a:ext cx="1012101" cy="905883"/>
              <a:chOff x="7197099" y="2938284"/>
              <a:chExt cx="1012101" cy="905883"/>
            </a:xfrm>
          </p:grpSpPr>
          <p:grpSp>
            <p:nvGrpSpPr>
              <p:cNvPr id="348" name="Google Shape;348;p25"/>
              <p:cNvGrpSpPr/>
              <p:nvPr/>
            </p:nvGrpSpPr>
            <p:grpSpPr>
              <a:xfrm>
                <a:off x="7197099" y="3174583"/>
                <a:ext cx="1012101" cy="669584"/>
                <a:chOff x="1450422" y="3576077"/>
                <a:chExt cx="823583" cy="544865"/>
              </a:xfrm>
            </p:grpSpPr>
            <p:sp>
              <p:nvSpPr>
                <p:cNvPr id="349" name="Google Shape;349;p25"/>
                <p:cNvSpPr/>
                <p:nvPr/>
              </p:nvSpPr>
              <p:spPr>
                <a:xfrm>
                  <a:off x="1450422" y="4022569"/>
                  <a:ext cx="88751" cy="983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0" name="Google Shape;350;p25"/>
                <p:cNvSpPr/>
                <p:nvPr/>
              </p:nvSpPr>
              <p:spPr>
                <a:xfrm>
                  <a:off x="2223888" y="3576077"/>
                  <a:ext cx="50117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51" name="Google Shape;351;p25"/>
              <p:cNvSpPr/>
              <p:nvPr/>
            </p:nvSpPr>
            <p:spPr>
              <a:xfrm>
                <a:off x="7909537" y="2938284"/>
                <a:ext cx="146074" cy="152974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6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54" name="Google Shape;354;p26"/>
          <p:cNvCxnSpPr/>
          <p:nvPr/>
        </p:nvCxnSpPr>
        <p:spPr>
          <a:xfrm rot="10800000">
            <a:off x="746140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5" name="Google Shape;355;p26"/>
          <p:cNvCxnSpPr/>
          <p:nvPr/>
        </p:nvCxnSpPr>
        <p:spPr>
          <a:xfrm rot="10800000">
            <a:off x="1307300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6" name="Google Shape;356;p26"/>
          <p:cNvCxnSpPr/>
          <p:nvPr/>
        </p:nvCxnSpPr>
        <p:spPr>
          <a:xfrm rot="10800000">
            <a:off x="-4975" y="1060313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7" name="Google Shape;357;p26"/>
          <p:cNvGrpSpPr/>
          <p:nvPr/>
        </p:nvGrpSpPr>
        <p:grpSpPr>
          <a:xfrm>
            <a:off x="426196" y="332513"/>
            <a:ext cx="6004654" cy="3804549"/>
            <a:chOff x="426196" y="332513"/>
            <a:chExt cx="6004654" cy="3804549"/>
          </a:xfrm>
        </p:grpSpPr>
        <p:sp>
          <p:nvSpPr>
            <p:cNvPr id="358" name="Google Shape;358;p26"/>
            <p:cNvSpPr/>
            <p:nvPr/>
          </p:nvSpPr>
          <p:spPr>
            <a:xfrm>
              <a:off x="6293685" y="332513"/>
              <a:ext cx="137165" cy="152036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6"/>
            <p:cNvSpPr/>
            <p:nvPr/>
          </p:nvSpPr>
          <p:spPr>
            <a:xfrm>
              <a:off x="426196" y="3927588"/>
              <a:ext cx="189034" cy="209474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" name="Google Shape;360;p26"/>
          <p:cNvGrpSpPr/>
          <p:nvPr/>
        </p:nvGrpSpPr>
        <p:grpSpPr>
          <a:xfrm>
            <a:off x="7372305" y="2775346"/>
            <a:ext cx="1367520" cy="1938679"/>
            <a:chOff x="7372305" y="2775346"/>
            <a:chExt cx="1367520" cy="1938679"/>
          </a:xfrm>
        </p:grpSpPr>
        <p:sp>
          <p:nvSpPr>
            <p:cNvPr id="361" name="Google Shape;361;p26"/>
            <p:cNvSpPr/>
            <p:nvPr/>
          </p:nvSpPr>
          <p:spPr>
            <a:xfrm rot="10800000">
              <a:off x="7372305" y="2775346"/>
              <a:ext cx="1367520" cy="1938679"/>
            </a:xfrm>
            <a:custGeom>
              <a:avLst/>
              <a:gdLst/>
              <a:ahLst/>
              <a:cxnLst/>
              <a:rect l="l" t="t" r="r" b="b"/>
              <a:pathLst>
                <a:path w="51751" h="63532" extrusionOk="0">
                  <a:moveTo>
                    <a:pt x="1" y="0"/>
                  </a:moveTo>
                  <a:lnTo>
                    <a:pt x="1" y="37629"/>
                  </a:lnTo>
                  <a:cubicBezTo>
                    <a:pt x="1" y="51901"/>
                    <a:pt x="11579" y="63531"/>
                    <a:pt x="25852" y="63531"/>
                  </a:cubicBezTo>
                  <a:cubicBezTo>
                    <a:pt x="40172" y="63531"/>
                    <a:pt x="51750" y="51901"/>
                    <a:pt x="51750" y="37629"/>
                  </a:cubicBezTo>
                  <a:lnTo>
                    <a:pt x="517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2" name="Google Shape;362;p26"/>
            <p:cNvGrpSpPr/>
            <p:nvPr/>
          </p:nvGrpSpPr>
          <p:grpSpPr>
            <a:xfrm>
              <a:off x="7526452" y="2893281"/>
              <a:ext cx="1213364" cy="1715208"/>
              <a:chOff x="6311497" y="1781384"/>
              <a:chExt cx="1999940" cy="2827111"/>
            </a:xfrm>
          </p:grpSpPr>
          <p:grpSp>
            <p:nvGrpSpPr>
              <p:cNvPr id="363" name="Google Shape;363;p26"/>
              <p:cNvGrpSpPr/>
              <p:nvPr/>
            </p:nvGrpSpPr>
            <p:grpSpPr>
              <a:xfrm>
                <a:off x="6311497" y="1781384"/>
                <a:ext cx="1999940" cy="2827110"/>
                <a:chOff x="3105829" y="1971031"/>
                <a:chExt cx="1816476" cy="2567766"/>
              </a:xfrm>
            </p:grpSpPr>
            <p:sp>
              <p:nvSpPr>
                <p:cNvPr id="364" name="Google Shape;364;p26"/>
                <p:cNvSpPr/>
                <p:nvPr/>
              </p:nvSpPr>
              <p:spPr>
                <a:xfrm>
                  <a:off x="4687850" y="3783282"/>
                  <a:ext cx="132313" cy="7555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3" h="19774" extrusionOk="0">
                      <a:moveTo>
                        <a:pt x="1" y="0"/>
                      </a:moveTo>
                      <a:lnTo>
                        <a:pt x="1" y="19774"/>
                      </a:lnTo>
                      <a:lnTo>
                        <a:pt x="3463" y="19774"/>
                      </a:lnTo>
                      <a:lnTo>
                        <a:pt x="346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5" name="Google Shape;365;p26"/>
                <p:cNvSpPr/>
                <p:nvPr/>
              </p:nvSpPr>
              <p:spPr>
                <a:xfrm>
                  <a:off x="4323120" y="3783282"/>
                  <a:ext cx="132313" cy="7555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3" h="19774" extrusionOk="0">
                      <a:moveTo>
                        <a:pt x="0" y="0"/>
                      </a:moveTo>
                      <a:lnTo>
                        <a:pt x="0" y="19774"/>
                      </a:lnTo>
                      <a:lnTo>
                        <a:pt x="3462" y="19774"/>
                      </a:lnTo>
                      <a:lnTo>
                        <a:pt x="346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6" name="Google Shape;366;p26"/>
                <p:cNvSpPr/>
                <p:nvPr/>
              </p:nvSpPr>
              <p:spPr>
                <a:xfrm>
                  <a:off x="4202831" y="3759246"/>
                  <a:ext cx="719474" cy="160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54" h="4197" extrusionOk="0">
                      <a:moveTo>
                        <a:pt x="1" y="0"/>
                      </a:moveTo>
                      <a:lnTo>
                        <a:pt x="1" y="4196"/>
                      </a:lnTo>
                      <a:lnTo>
                        <a:pt x="19254" y="4196"/>
                      </a:lnTo>
                      <a:lnTo>
                        <a:pt x="19254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7" name="Google Shape;367;p26"/>
                <p:cNvSpPr/>
                <p:nvPr/>
              </p:nvSpPr>
              <p:spPr>
                <a:xfrm>
                  <a:off x="4351164" y="1971031"/>
                  <a:ext cx="444965" cy="437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6" h="11439" extrusionOk="0">
                      <a:moveTo>
                        <a:pt x="5544" y="1"/>
                      </a:moveTo>
                      <a:cubicBezTo>
                        <a:pt x="4027" y="1"/>
                        <a:pt x="2832" y="671"/>
                        <a:pt x="2678" y="748"/>
                      </a:cubicBezTo>
                      <a:cubicBezTo>
                        <a:pt x="2363" y="903"/>
                        <a:pt x="1419" y="1482"/>
                        <a:pt x="894" y="2531"/>
                      </a:cubicBezTo>
                      <a:cubicBezTo>
                        <a:pt x="475" y="3266"/>
                        <a:pt x="630" y="3476"/>
                        <a:pt x="210" y="6098"/>
                      </a:cubicBezTo>
                      <a:cubicBezTo>
                        <a:pt x="55" y="7198"/>
                        <a:pt x="1" y="7357"/>
                        <a:pt x="55" y="7827"/>
                      </a:cubicBezTo>
                      <a:cubicBezTo>
                        <a:pt x="55" y="7827"/>
                        <a:pt x="160" y="9036"/>
                        <a:pt x="945" y="9980"/>
                      </a:cubicBezTo>
                      <a:cubicBezTo>
                        <a:pt x="1720" y="10930"/>
                        <a:pt x="3412" y="11438"/>
                        <a:pt x="5170" y="11438"/>
                      </a:cubicBezTo>
                      <a:cubicBezTo>
                        <a:pt x="7101" y="11438"/>
                        <a:pt x="9112" y="10824"/>
                        <a:pt x="10072" y="9506"/>
                      </a:cubicBezTo>
                      <a:cubicBezTo>
                        <a:pt x="11645" y="7357"/>
                        <a:pt x="10546" y="4575"/>
                        <a:pt x="10177" y="3685"/>
                      </a:cubicBezTo>
                      <a:cubicBezTo>
                        <a:pt x="9757" y="2636"/>
                        <a:pt x="9077" y="1063"/>
                        <a:pt x="7294" y="328"/>
                      </a:cubicBezTo>
                      <a:cubicBezTo>
                        <a:pt x="6691" y="90"/>
                        <a:pt x="6097" y="1"/>
                        <a:pt x="554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8" name="Google Shape;368;p26"/>
                <p:cNvSpPr/>
                <p:nvPr/>
              </p:nvSpPr>
              <p:spPr>
                <a:xfrm>
                  <a:off x="3623728" y="2418363"/>
                  <a:ext cx="250488" cy="25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56" h="6770" extrusionOk="0">
                      <a:moveTo>
                        <a:pt x="1625" y="1"/>
                      </a:moveTo>
                      <a:cubicBezTo>
                        <a:pt x="1415" y="1"/>
                        <a:pt x="1260" y="211"/>
                        <a:pt x="1205" y="370"/>
                      </a:cubicBezTo>
                      <a:cubicBezTo>
                        <a:pt x="945" y="1155"/>
                        <a:pt x="2518" y="2414"/>
                        <a:pt x="2518" y="2468"/>
                      </a:cubicBezTo>
                      <a:cubicBezTo>
                        <a:pt x="2518" y="2468"/>
                        <a:pt x="2044" y="2154"/>
                        <a:pt x="1574" y="1470"/>
                      </a:cubicBezTo>
                      <a:cubicBezTo>
                        <a:pt x="1080" y="877"/>
                        <a:pt x="958" y="470"/>
                        <a:pt x="683" y="470"/>
                      </a:cubicBezTo>
                      <a:cubicBezTo>
                        <a:pt x="666" y="470"/>
                        <a:pt x="648" y="472"/>
                        <a:pt x="630" y="475"/>
                      </a:cubicBezTo>
                      <a:cubicBezTo>
                        <a:pt x="420" y="475"/>
                        <a:pt x="210" y="685"/>
                        <a:pt x="210" y="895"/>
                      </a:cubicBezTo>
                      <a:cubicBezTo>
                        <a:pt x="156" y="1104"/>
                        <a:pt x="315" y="1314"/>
                        <a:pt x="630" y="1574"/>
                      </a:cubicBezTo>
                      <a:cubicBezTo>
                        <a:pt x="439" y="1480"/>
                        <a:pt x="325" y="1462"/>
                        <a:pt x="266" y="1462"/>
                      </a:cubicBezTo>
                      <a:cubicBezTo>
                        <a:pt x="227" y="1462"/>
                        <a:pt x="210" y="1470"/>
                        <a:pt x="210" y="1470"/>
                      </a:cubicBezTo>
                      <a:cubicBezTo>
                        <a:pt x="51" y="1524"/>
                        <a:pt x="1" y="1734"/>
                        <a:pt x="1" y="1889"/>
                      </a:cubicBezTo>
                      <a:cubicBezTo>
                        <a:pt x="1" y="2258"/>
                        <a:pt x="366" y="2624"/>
                        <a:pt x="735" y="2888"/>
                      </a:cubicBezTo>
                      <a:cubicBezTo>
                        <a:pt x="576" y="2888"/>
                        <a:pt x="420" y="2888"/>
                        <a:pt x="315" y="2938"/>
                      </a:cubicBezTo>
                      <a:cubicBezTo>
                        <a:pt x="210" y="3043"/>
                        <a:pt x="156" y="3148"/>
                        <a:pt x="106" y="3253"/>
                      </a:cubicBezTo>
                      <a:cubicBezTo>
                        <a:pt x="106" y="3568"/>
                        <a:pt x="576" y="4092"/>
                        <a:pt x="3513" y="4932"/>
                      </a:cubicBezTo>
                      <a:cubicBezTo>
                        <a:pt x="3513" y="4986"/>
                        <a:pt x="3568" y="5036"/>
                        <a:pt x="3568" y="5091"/>
                      </a:cubicBezTo>
                      <a:cubicBezTo>
                        <a:pt x="3933" y="5511"/>
                        <a:pt x="4352" y="6140"/>
                        <a:pt x="4931" y="6770"/>
                      </a:cubicBezTo>
                      <a:cubicBezTo>
                        <a:pt x="5506" y="5981"/>
                        <a:pt x="6031" y="5141"/>
                        <a:pt x="6555" y="4252"/>
                      </a:cubicBezTo>
                      <a:cubicBezTo>
                        <a:pt x="6085" y="4042"/>
                        <a:pt x="5611" y="3778"/>
                        <a:pt x="5141" y="3568"/>
                      </a:cubicBezTo>
                      <a:cubicBezTo>
                        <a:pt x="5141" y="3517"/>
                        <a:pt x="5141" y="3463"/>
                        <a:pt x="5192" y="3412"/>
                      </a:cubicBezTo>
                      <a:lnTo>
                        <a:pt x="5192" y="3358"/>
                      </a:lnTo>
                      <a:cubicBezTo>
                        <a:pt x="5192" y="3308"/>
                        <a:pt x="5246" y="3253"/>
                        <a:pt x="5246" y="3148"/>
                      </a:cubicBezTo>
                      <a:cubicBezTo>
                        <a:pt x="5296" y="2993"/>
                        <a:pt x="5351" y="2783"/>
                        <a:pt x="5351" y="2519"/>
                      </a:cubicBezTo>
                      <a:lnTo>
                        <a:pt x="5401" y="2468"/>
                      </a:lnTo>
                      <a:lnTo>
                        <a:pt x="5401" y="2204"/>
                      </a:lnTo>
                      <a:lnTo>
                        <a:pt x="5401" y="2154"/>
                      </a:lnTo>
                      <a:cubicBezTo>
                        <a:pt x="5401" y="2154"/>
                        <a:pt x="5456" y="2099"/>
                        <a:pt x="5456" y="2049"/>
                      </a:cubicBezTo>
                      <a:lnTo>
                        <a:pt x="5456" y="1839"/>
                      </a:lnTo>
                      <a:cubicBezTo>
                        <a:pt x="5456" y="1470"/>
                        <a:pt x="5401" y="1155"/>
                        <a:pt x="5141" y="1050"/>
                      </a:cubicBezTo>
                      <a:cubicBezTo>
                        <a:pt x="5089" y="997"/>
                        <a:pt x="5010" y="971"/>
                        <a:pt x="4925" y="971"/>
                      </a:cubicBezTo>
                      <a:cubicBezTo>
                        <a:pt x="4839" y="971"/>
                        <a:pt x="4747" y="997"/>
                        <a:pt x="4667" y="1050"/>
                      </a:cubicBezTo>
                      <a:cubicBezTo>
                        <a:pt x="4247" y="1365"/>
                        <a:pt x="4722" y="2363"/>
                        <a:pt x="4407" y="2519"/>
                      </a:cubicBezTo>
                      <a:cubicBezTo>
                        <a:pt x="4374" y="2545"/>
                        <a:pt x="4331" y="2557"/>
                        <a:pt x="4281" y="2557"/>
                      </a:cubicBezTo>
                      <a:cubicBezTo>
                        <a:pt x="3935" y="2557"/>
                        <a:pt x="3231" y="1963"/>
                        <a:pt x="2728" y="1365"/>
                      </a:cubicBezTo>
                      <a:cubicBezTo>
                        <a:pt x="2149" y="630"/>
                        <a:pt x="1994" y="1"/>
                        <a:pt x="1625" y="1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9" name="Google Shape;369;p26"/>
                <p:cNvSpPr/>
                <p:nvPr/>
              </p:nvSpPr>
              <p:spPr>
                <a:xfrm>
                  <a:off x="3619717" y="2414160"/>
                  <a:ext cx="226418" cy="2006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26" h="5252" extrusionOk="0">
                      <a:moveTo>
                        <a:pt x="1785" y="1"/>
                      </a:moveTo>
                      <a:cubicBezTo>
                        <a:pt x="1767" y="1"/>
                        <a:pt x="1748" y="2"/>
                        <a:pt x="1730" y="6"/>
                      </a:cubicBezTo>
                      <a:cubicBezTo>
                        <a:pt x="1469" y="6"/>
                        <a:pt x="1260" y="216"/>
                        <a:pt x="1205" y="426"/>
                      </a:cubicBezTo>
                      <a:cubicBezTo>
                        <a:pt x="1155" y="530"/>
                        <a:pt x="1155" y="585"/>
                        <a:pt x="1155" y="635"/>
                      </a:cubicBezTo>
                      <a:cubicBezTo>
                        <a:pt x="1050" y="530"/>
                        <a:pt x="890" y="426"/>
                        <a:pt x="735" y="426"/>
                      </a:cubicBezTo>
                      <a:cubicBezTo>
                        <a:pt x="471" y="426"/>
                        <a:pt x="211" y="690"/>
                        <a:pt x="156" y="1005"/>
                      </a:cubicBezTo>
                      <a:cubicBezTo>
                        <a:pt x="156" y="1160"/>
                        <a:pt x="211" y="1265"/>
                        <a:pt x="315" y="1424"/>
                      </a:cubicBezTo>
                      <a:cubicBezTo>
                        <a:pt x="261" y="1424"/>
                        <a:pt x="261" y="1475"/>
                        <a:pt x="261" y="1475"/>
                      </a:cubicBezTo>
                      <a:cubicBezTo>
                        <a:pt x="51" y="1580"/>
                        <a:pt x="1" y="1844"/>
                        <a:pt x="1" y="1999"/>
                      </a:cubicBezTo>
                      <a:cubicBezTo>
                        <a:pt x="1" y="2314"/>
                        <a:pt x="211" y="2629"/>
                        <a:pt x="471" y="2893"/>
                      </a:cubicBezTo>
                      <a:cubicBezTo>
                        <a:pt x="420" y="2893"/>
                        <a:pt x="366" y="2943"/>
                        <a:pt x="366" y="2943"/>
                      </a:cubicBezTo>
                      <a:cubicBezTo>
                        <a:pt x="211" y="3048"/>
                        <a:pt x="106" y="3208"/>
                        <a:pt x="106" y="3363"/>
                      </a:cubicBezTo>
                      <a:cubicBezTo>
                        <a:pt x="106" y="3732"/>
                        <a:pt x="420" y="4257"/>
                        <a:pt x="3513" y="5146"/>
                      </a:cubicBezTo>
                      <a:cubicBezTo>
                        <a:pt x="3568" y="5201"/>
                        <a:pt x="3568" y="5201"/>
                        <a:pt x="3568" y="5251"/>
                      </a:cubicBezTo>
                      <a:lnTo>
                        <a:pt x="3777" y="5096"/>
                      </a:lnTo>
                      <a:cubicBezTo>
                        <a:pt x="3777" y="5042"/>
                        <a:pt x="3723" y="5042"/>
                        <a:pt x="3723" y="4991"/>
                      </a:cubicBezTo>
                      <a:lnTo>
                        <a:pt x="3673" y="4937"/>
                      </a:lnTo>
                      <a:cubicBezTo>
                        <a:pt x="630" y="4047"/>
                        <a:pt x="366" y="3573"/>
                        <a:pt x="366" y="3363"/>
                      </a:cubicBezTo>
                      <a:cubicBezTo>
                        <a:pt x="366" y="3313"/>
                        <a:pt x="420" y="3208"/>
                        <a:pt x="471" y="3153"/>
                      </a:cubicBezTo>
                      <a:cubicBezTo>
                        <a:pt x="523" y="3128"/>
                        <a:pt x="576" y="3115"/>
                        <a:pt x="628" y="3115"/>
                      </a:cubicBezTo>
                      <a:cubicBezTo>
                        <a:pt x="681" y="3115"/>
                        <a:pt x="733" y="3128"/>
                        <a:pt x="785" y="3153"/>
                      </a:cubicBezTo>
                      <a:cubicBezTo>
                        <a:pt x="1365" y="3522"/>
                        <a:pt x="1939" y="3732"/>
                        <a:pt x="1994" y="3732"/>
                      </a:cubicBezTo>
                      <a:cubicBezTo>
                        <a:pt x="2004" y="3742"/>
                        <a:pt x="2014" y="3746"/>
                        <a:pt x="2023" y="3746"/>
                      </a:cubicBezTo>
                      <a:cubicBezTo>
                        <a:pt x="2063" y="3746"/>
                        <a:pt x="2099" y="3678"/>
                        <a:pt x="2099" y="3678"/>
                      </a:cubicBezTo>
                      <a:cubicBezTo>
                        <a:pt x="2149" y="3678"/>
                        <a:pt x="2149" y="3573"/>
                        <a:pt x="2099" y="3522"/>
                      </a:cubicBezTo>
                      <a:cubicBezTo>
                        <a:pt x="2099" y="3522"/>
                        <a:pt x="1469" y="2998"/>
                        <a:pt x="890" y="2893"/>
                      </a:cubicBezTo>
                      <a:cubicBezTo>
                        <a:pt x="525" y="2629"/>
                        <a:pt x="261" y="2314"/>
                        <a:pt x="211" y="1999"/>
                      </a:cubicBezTo>
                      <a:cubicBezTo>
                        <a:pt x="211" y="1894"/>
                        <a:pt x="261" y="1739"/>
                        <a:pt x="366" y="1684"/>
                      </a:cubicBezTo>
                      <a:cubicBezTo>
                        <a:pt x="366" y="1684"/>
                        <a:pt x="420" y="1684"/>
                        <a:pt x="630" y="1789"/>
                      </a:cubicBezTo>
                      <a:cubicBezTo>
                        <a:pt x="735" y="1949"/>
                        <a:pt x="890" y="2054"/>
                        <a:pt x="1100" y="2209"/>
                      </a:cubicBezTo>
                      <a:cubicBezTo>
                        <a:pt x="1205" y="2314"/>
                        <a:pt x="2204" y="3153"/>
                        <a:pt x="2359" y="3153"/>
                      </a:cubicBezTo>
                      <a:lnTo>
                        <a:pt x="2414" y="3153"/>
                      </a:lnTo>
                      <a:lnTo>
                        <a:pt x="2464" y="3103"/>
                      </a:lnTo>
                      <a:cubicBezTo>
                        <a:pt x="2519" y="2998"/>
                        <a:pt x="2464" y="2893"/>
                        <a:pt x="2359" y="2838"/>
                      </a:cubicBezTo>
                      <a:cubicBezTo>
                        <a:pt x="2309" y="2788"/>
                        <a:pt x="2204" y="2734"/>
                        <a:pt x="2099" y="2629"/>
                      </a:cubicBezTo>
                      <a:cubicBezTo>
                        <a:pt x="1469" y="2104"/>
                        <a:pt x="1050" y="1789"/>
                        <a:pt x="785" y="1634"/>
                      </a:cubicBezTo>
                      <a:cubicBezTo>
                        <a:pt x="525" y="1370"/>
                        <a:pt x="366" y="1160"/>
                        <a:pt x="420" y="1005"/>
                      </a:cubicBezTo>
                      <a:cubicBezTo>
                        <a:pt x="420" y="845"/>
                        <a:pt x="630" y="690"/>
                        <a:pt x="735" y="690"/>
                      </a:cubicBezTo>
                      <a:cubicBezTo>
                        <a:pt x="890" y="690"/>
                        <a:pt x="995" y="845"/>
                        <a:pt x="1155" y="1110"/>
                      </a:cubicBezTo>
                      <a:cubicBezTo>
                        <a:pt x="1260" y="1265"/>
                        <a:pt x="1415" y="1475"/>
                        <a:pt x="1574" y="1684"/>
                      </a:cubicBezTo>
                      <a:cubicBezTo>
                        <a:pt x="1994" y="2264"/>
                        <a:pt x="2519" y="2683"/>
                        <a:pt x="2623" y="2683"/>
                      </a:cubicBezTo>
                      <a:lnTo>
                        <a:pt x="2674" y="2683"/>
                      </a:lnTo>
                      <a:lnTo>
                        <a:pt x="2779" y="2629"/>
                      </a:lnTo>
                      <a:lnTo>
                        <a:pt x="2779" y="2578"/>
                      </a:lnTo>
                      <a:cubicBezTo>
                        <a:pt x="2779" y="2524"/>
                        <a:pt x="2728" y="2473"/>
                        <a:pt x="2623" y="2368"/>
                      </a:cubicBezTo>
                      <a:cubicBezTo>
                        <a:pt x="1469" y="1319"/>
                        <a:pt x="1310" y="795"/>
                        <a:pt x="1415" y="530"/>
                      </a:cubicBezTo>
                      <a:cubicBezTo>
                        <a:pt x="1469" y="375"/>
                        <a:pt x="1625" y="270"/>
                        <a:pt x="1730" y="216"/>
                      </a:cubicBezTo>
                      <a:cubicBezTo>
                        <a:pt x="1889" y="216"/>
                        <a:pt x="1994" y="426"/>
                        <a:pt x="2204" y="795"/>
                      </a:cubicBezTo>
                      <a:cubicBezTo>
                        <a:pt x="2359" y="1005"/>
                        <a:pt x="2519" y="1265"/>
                        <a:pt x="2779" y="1580"/>
                      </a:cubicBezTo>
                      <a:cubicBezTo>
                        <a:pt x="3104" y="1997"/>
                        <a:pt x="3914" y="2779"/>
                        <a:pt x="4390" y="2779"/>
                      </a:cubicBezTo>
                      <a:cubicBezTo>
                        <a:pt x="4454" y="2779"/>
                        <a:pt x="4512" y="2765"/>
                        <a:pt x="4562" y="2734"/>
                      </a:cubicBezTo>
                      <a:cubicBezTo>
                        <a:pt x="4772" y="2629"/>
                        <a:pt x="4772" y="2314"/>
                        <a:pt x="4722" y="1999"/>
                      </a:cubicBezTo>
                      <a:cubicBezTo>
                        <a:pt x="4722" y="1739"/>
                        <a:pt x="4667" y="1370"/>
                        <a:pt x="4827" y="1265"/>
                      </a:cubicBezTo>
                      <a:cubicBezTo>
                        <a:pt x="4879" y="1240"/>
                        <a:pt x="4944" y="1227"/>
                        <a:pt x="5009" y="1227"/>
                      </a:cubicBezTo>
                      <a:cubicBezTo>
                        <a:pt x="5074" y="1227"/>
                        <a:pt x="5139" y="1240"/>
                        <a:pt x="5192" y="1265"/>
                      </a:cubicBezTo>
                      <a:cubicBezTo>
                        <a:pt x="5506" y="1424"/>
                        <a:pt x="5506" y="2314"/>
                        <a:pt x="5141" y="3468"/>
                      </a:cubicBezTo>
                      <a:lnTo>
                        <a:pt x="5401" y="3573"/>
                      </a:lnTo>
                      <a:cubicBezTo>
                        <a:pt x="5611" y="2788"/>
                        <a:pt x="5926" y="1370"/>
                        <a:pt x="5351" y="1055"/>
                      </a:cubicBezTo>
                      <a:cubicBezTo>
                        <a:pt x="5264" y="998"/>
                        <a:pt x="5130" y="957"/>
                        <a:pt x="4993" y="957"/>
                      </a:cubicBezTo>
                      <a:cubicBezTo>
                        <a:pt x="4879" y="957"/>
                        <a:pt x="4762" y="985"/>
                        <a:pt x="4667" y="1055"/>
                      </a:cubicBezTo>
                      <a:cubicBezTo>
                        <a:pt x="4407" y="1265"/>
                        <a:pt x="4457" y="1684"/>
                        <a:pt x="4457" y="2054"/>
                      </a:cubicBezTo>
                      <a:cubicBezTo>
                        <a:pt x="4512" y="2209"/>
                        <a:pt x="4512" y="2473"/>
                        <a:pt x="4457" y="2524"/>
                      </a:cubicBezTo>
                      <a:cubicBezTo>
                        <a:pt x="4443" y="2534"/>
                        <a:pt x="4423" y="2538"/>
                        <a:pt x="4399" y="2538"/>
                      </a:cubicBezTo>
                      <a:cubicBezTo>
                        <a:pt x="4165" y="2538"/>
                        <a:pt x="3509" y="2090"/>
                        <a:pt x="2938" y="1424"/>
                      </a:cubicBezTo>
                      <a:cubicBezTo>
                        <a:pt x="2728" y="1110"/>
                        <a:pt x="2569" y="845"/>
                        <a:pt x="2414" y="635"/>
                      </a:cubicBezTo>
                      <a:cubicBezTo>
                        <a:pt x="2219" y="296"/>
                        <a:pt x="2024" y="1"/>
                        <a:pt x="178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" name="Google Shape;370;p26"/>
                <p:cNvSpPr/>
                <p:nvPr/>
              </p:nvSpPr>
              <p:spPr>
                <a:xfrm>
                  <a:off x="3693801" y="3446560"/>
                  <a:ext cx="667485" cy="10346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70" h="27081" extrusionOk="0">
                      <a:moveTo>
                        <a:pt x="15808" y="0"/>
                      </a:moveTo>
                      <a:cubicBezTo>
                        <a:pt x="9686" y="0"/>
                        <a:pt x="4977" y="2025"/>
                        <a:pt x="4302" y="4353"/>
                      </a:cubicBezTo>
                      <a:cubicBezTo>
                        <a:pt x="4146" y="4827"/>
                        <a:pt x="3777" y="6766"/>
                        <a:pt x="3882" y="8394"/>
                      </a:cubicBezTo>
                      <a:cubicBezTo>
                        <a:pt x="3882" y="8654"/>
                        <a:pt x="3987" y="9388"/>
                        <a:pt x="4092" y="10387"/>
                      </a:cubicBezTo>
                      <a:cubicBezTo>
                        <a:pt x="4356" y="12536"/>
                        <a:pt x="4566" y="12850"/>
                        <a:pt x="5196" y="16417"/>
                      </a:cubicBezTo>
                      <a:cubicBezTo>
                        <a:pt x="6140" y="22082"/>
                        <a:pt x="5980" y="22976"/>
                        <a:pt x="5456" y="23816"/>
                      </a:cubicBezTo>
                      <a:cubicBezTo>
                        <a:pt x="4986" y="24600"/>
                        <a:pt x="3727" y="26124"/>
                        <a:pt x="0" y="27068"/>
                      </a:cubicBezTo>
                      <a:cubicBezTo>
                        <a:pt x="541" y="27076"/>
                        <a:pt x="1049" y="27080"/>
                        <a:pt x="1525" y="27080"/>
                      </a:cubicBezTo>
                      <a:cubicBezTo>
                        <a:pt x="7012" y="27080"/>
                        <a:pt x="8355" y="26548"/>
                        <a:pt x="8498" y="26019"/>
                      </a:cubicBezTo>
                      <a:cubicBezTo>
                        <a:pt x="8553" y="25809"/>
                        <a:pt x="8343" y="25389"/>
                        <a:pt x="8393" y="24495"/>
                      </a:cubicBezTo>
                      <a:cubicBezTo>
                        <a:pt x="8393" y="23920"/>
                        <a:pt x="8553" y="23446"/>
                        <a:pt x="8603" y="23291"/>
                      </a:cubicBezTo>
                      <a:cubicBezTo>
                        <a:pt x="9497" y="19934"/>
                        <a:pt x="10546" y="16208"/>
                        <a:pt x="9707" y="12800"/>
                      </a:cubicBezTo>
                      <a:cubicBezTo>
                        <a:pt x="9232" y="10807"/>
                        <a:pt x="9023" y="10282"/>
                        <a:pt x="9023" y="9808"/>
                      </a:cubicBezTo>
                      <a:cubicBezTo>
                        <a:pt x="9077" y="9598"/>
                        <a:pt x="9128" y="9388"/>
                        <a:pt x="9232" y="9179"/>
                      </a:cubicBezTo>
                      <a:cubicBezTo>
                        <a:pt x="10126" y="7135"/>
                        <a:pt x="15477" y="8969"/>
                        <a:pt x="16996" y="6766"/>
                      </a:cubicBezTo>
                      <a:cubicBezTo>
                        <a:pt x="17470" y="6031"/>
                        <a:pt x="17365" y="5192"/>
                        <a:pt x="17260" y="3723"/>
                      </a:cubicBezTo>
                      <a:cubicBezTo>
                        <a:pt x="17050" y="2045"/>
                        <a:pt x="16471" y="786"/>
                        <a:pt x="16052" y="1"/>
                      </a:cubicBezTo>
                      <a:cubicBezTo>
                        <a:pt x="15970" y="0"/>
                        <a:pt x="15889" y="0"/>
                        <a:pt x="15808" y="0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" name="Google Shape;371;p26"/>
                <p:cNvSpPr/>
                <p:nvPr/>
              </p:nvSpPr>
              <p:spPr>
                <a:xfrm>
                  <a:off x="3651773" y="4388524"/>
                  <a:ext cx="390786" cy="126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28" h="3304" extrusionOk="0">
                      <a:moveTo>
                        <a:pt x="9493" y="1"/>
                      </a:moveTo>
                      <a:cubicBezTo>
                        <a:pt x="9338" y="261"/>
                        <a:pt x="8969" y="735"/>
                        <a:pt x="8339" y="1155"/>
                      </a:cubicBezTo>
                      <a:cubicBezTo>
                        <a:pt x="8339" y="1155"/>
                        <a:pt x="7920" y="1470"/>
                        <a:pt x="7395" y="1679"/>
                      </a:cubicBezTo>
                      <a:cubicBezTo>
                        <a:pt x="6866" y="1880"/>
                        <a:pt x="6247" y="1946"/>
                        <a:pt x="5657" y="1946"/>
                      </a:cubicBezTo>
                      <a:cubicBezTo>
                        <a:pt x="4552" y="1946"/>
                        <a:pt x="3545" y="1712"/>
                        <a:pt x="3408" y="1679"/>
                      </a:cubicBezTo>
                      <a:cubicBezTo>
                        <a:pt x="3199" y="1679"/>
                        <a:pt x="2989" y="1730"/>
                        <a:pt x="2729" y="1730"/>
                      </a:cubicBezTo>
                      <a:cubicBezTo>
                        <a:pt x="2414" y="1784"/>
                        <a:pt x="2099" y="1835"/>
                        <a:pt x="1784" y="1940"/>
                      </a:cubicBezTo>
                      <a:cubicBezTo>
                        <a:pt x="1470" y="1994"/>
                        <a:pt x="1100" y="2044"/>
                        <a:pt x="786" y="2204"/>
                      </a:cubicBezTo>
                      <a:cubicBezTo>
                        <a:pt x="526" y="2309"/>
                        <a:pt x="1" y="2624"/>
                        <a:pt x="106" y="2938"/>
                      </a:cubicBezTo>
                      <a:cubicBezTo>
                        <a:pt x="211" y="3253"/>
                        <a:pt x="945" y="3303"/>
                        <a:pt x="2519" y="3303"/>
                      </a:cubicBezTo>
                      <a:cubicBezTo>
                        <a:pt x="4458" y="3303"/>
                        <a:pt x="5981" y="3253"/>
                        <a:pt x="7395" y="3198"/>
                      </a:cubicBezTo>
                      <a:lnTo>
                        <a:pt x="9283" y="3198"/>
                      </a:lnTo>
                      <a:cubicBezTo>
                        <a:pt x="9388" y="3148"/>
                        <a:pt x="10123" y="2624"/>
                        <a:pt x="10177" y="1679"/>
                      </a:cubicBezTo>
                      <a:cubicBezTo>
                        <a:pt x="10228" y="735"/>
                        <a:pt x="9598" y="106"/>
                        <a:pt x="949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372;p26"/>
                <p:cNvSpPr/>
                <p:nvPr/>
              </p:nvSpPr>
              <p:spPr>
                <a:xfrm>
                  <a:off x="4411303" y="2230000"/>
                  <a:ext cx="272572" cy="3933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34" h="10295" extrusionOk="0">
                      <a:moveTo>
                        <a:pt x="5770" y="0"/>
                      </a:moveTo>
                      <a:cubicBezTo>
                        <a:pt x="4461" y="525"/>
                        <a:pt x="3097" y="1104"/>
                        <a:pt x="1733" y="1628"/>
                      </a:cubicBezTo>
                      <a:cubicBezTo>
                        <a:pt x="1784" y="1733"/>
                        <a:pt x="1943" y="2098"/>
                        <a:pt x="1993" y="2572"/>
                      </a:cubicBezTo>
                      <a:cubicBezTo>
                        <a:pt x="2048" y="2782"/>
                        <a:pt x="2153" y="3307"/>
                        <a:pt x="2098" y="4041"/>
                      </a:cubicBezTo>
                      <a:cubicBezTo>
                        <a:pt x="2048" y="4356"/>
                        <a:pt x="1993" y="5141"/>
                        <a:pt x="1628" y="6244"/>
                      </a:cubicBezTo>
                      <a:cubicBezTo>
                        <a:pt x="1523" y="6454"/>
                        <a:pt x="1469" y="6609"/>
                        <a:pt x="1419" y="6819"/>
                      </a:cubicBezTo>
                      <a:cubicBezTo>
                        <a:pt x="1364" y="6874"/>
                        <a:pt x="1364" y="6924"/>
                        <a:pt x="1364" y="6979"/>
                      </a:cubicBezTo>
                      <a:cubicBezTo>
                        <a:pt x="1104" y="7658"/>
                        <a:pt x="630" y="8603"/>
                        <a:pt x="0" y="9601"/>
                      </a:cubicBezTo>
                      <a:cubicBezTo>
                        <a:pt x="528" y="9838"/>
                        <a:pt x="1574" y="10295"/>
                        <a:pt x="2946" y="10295"/>
                      </a:cubicBezTo>
                      <a:cubicBezTo>
                        <a:pt x="3080" y="10295"/>
                        <a:pt x="3217" y="10290"/>
                        <a:pt x="3357" y="10281"/>
                      </a:cubicBezTo>
                      <a:cubicBezTo>
                        <a:pt x="5141" y="10126"/>
                        <a:pt x="6400" y="9232"/>
                        <a:pt x="7134" y="8498"/>
                      </a:cubicBezTo>
                      <a:cubicBezTo>
                        <a:pt x="7134" y="8028"/>
                        <a:pt x="7084" y="7554"/>
                        <a:pt x="6924" y="7188"/>
                      </a:cubicBezTo>
                      <a:cubicBezTo>
                        <a:pt x="6819" y="7084"/>
                        <a:pt x="6714" y="6924"/>
                        <a:pt x="6609" y="6819"/>
                      </a:cubicBezTo>
                      <a:cubicBezTo>
                        <a:pt x="6505" y="6609"/>
                        <a:pt x="6400" y="6454"/>
                        <a:pt x="6295" y="6244"/>
                      </a:cubicBezTo>
                      <a:cubicBezTo>
                        <a:pt x="6244" y="6085"/>
                        <a:pt x="6190" y="5930"/>
                        <a:pt x="6139" y="5720"/>
                      </a:cubicBezTo>
                      <a:cubicBezTo>
                        <a:pt x="6035" y="5300"/>
                        <a:pt x="6035" y="4776"/>
                        <a:pt x="6035" y="4301"/>
                      </a:cubicBezTo>
                      <a:cubicBezTo>
                        <a:pt x="6035" y="3307"/>
                        <a:pt x="5980" y="1888"/>
                        <a:pt x="5770" y="0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373;p26"/>
                <p:cNvSpPr/>
                <p:nvPr/>
              </p:nvSpPr>
              <p:spPr>
                <a:xfrm>
                  <a:off x="4487451" y="2297666"/>
                  <a:ext cx="134376" cy="126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7" h="3309" extrusionOk="0">
                      <a:moveTo>
                        <a:pt x="3049" y="1"/>
                      </a:moveTo>
                      <a:cubicBezTo>
                        <a:pt x="2837" y="1"/>
                        <a:pt x="2495" y="580"/>
                        <a:pt x="1524" y="1116"/>
                      </a:cubicBezTo>
                      <a:cubicBezTo>
                        <a:pt x="945" y="1376"/>
                        <a:pt x="475" y="1536"/>
                        <a:pt x="0" y="1641"/>
                      </a:cubicBezTo>
                      <a:cubicBezTo>
                        <a:pt x="105" y="2060"/>
                        <a:pt x="160" y="2530"/>
                        <a:pt x="105" y="3109"/>
                      </a:cubicBezTo>
                      <a:cubicBezTo>
                        <a:pt x="423" y="3225"/>
                        <a:pt x="756" y="3308"/>
                        <a:pt x="1096" y="3308"/>
                      </a:cubicBezTo>
                      <a:cubicBezTo>
                        <a:pt x="1375" y="3308"/>
                        <a:pt x="1659" y="3252"/>
                        <a:pt x="1943" y="3109"/>
                      </a:cubicBezTo>
                      <a:cubicBezTo>
                        <a:pt x="3307" y="2425"/>
                        <a:pt x="3517" y="222"/>
                        <a:pt x="3097" y="13"/>
                      </a:cubicBezTo>
                      <a:cubicBezTo>
                        <a:pt x="3082" y="5"/>
                        <a:pt x="3066" y="1"/>
                        <a:pt x="3049" y="1"/>
                      </a:cubicBezTo>
                      <a:close/>
                    </a:path>
                  </a:pathLst>
                </a:custGeom>
                <a:solidFill>
                  <a:srgbClr val="D68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26"/>
                <p:cNvSpPr/>
                <p:nvPr/>
              </p:nvSpPr>
              <p:spPr>
                <a:xfrm>
                  <a:off x="4377298" y="2047407"/>
                  <a:ext cx="314601" cy="347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4" h="9092" extrusionOk="0">
                      <a:moveTo>
                        <a:pt x="4051" y="0"/>
                      </a:moveTo>
                      <a:cubicBezTo>
                        <a:pt x="3746" y="0"/>
                        <a:pt x="3454" y="41"/>
                        <a:pt x="3198" y="113"/>
                      </a:cubicBezTo>
                      <a:cubicBezTo>
                        <a:pt x="1784" y="478"/>
                        <a:pt x="1205" y="1791"/>
                        <a:pt x="945" y="2366"/>
                      </a:cubicBezTo>
                      <a:cubicBezTo>
                        <a:pt x="1" y="4464"/>
                        <a:pt x="840" y="6407"/>
                        <a:pt x="995" y="6772"/>
                      </a:cubicBezTo>
                      <a:cubicBezTo>
                        <a:pt x="1205" y="7351"/>
                        <a:pt x="1889" y="8925"/>
                        <a:pt x="3148" y="9080"/>
                      </a:cubicBezTo>
                      <a:cubicBezTo>
                        <a:pt x="3220" y="9088"/>
                        <a:pt x="3289" y="9091"/>
                        <a:pt x="3355" y="9091"/>
                      </a:cubicBezTo>
                      <a:cubicBezTo>
                        <a:pt x="3772" y="9091"/>
                        <a:pt x="4088" y="8954"/>
                        <a:pt x="4407" y="8820"/>
                      </a:cubicBezTo>
                      <a:cubicBezTo>
                        <a:pt x="5666" y="8241"/>
                        <a:pt x="6345" y="7192"/>
                        <a:pt x="6660" y="6617"/>
                      </a:cubicBezTo>
                      <a:cubicBezTo>
                        <a:pt x="6765" y="6563"/>
                        <a:pt x="7604" y="6407"/>
                        <a:pt x="8024" y="5673"/>
                      </a:cubicBezTo>
                      <a:cubicBezTo>
                        <a:pt x="8079" y="5568"/>
                        <a:pt x="8234" y="5094"/>
                        <a:pt x="8129" y="4624"/>
                      </a:cubicBezTo>
                      <a:cubicBezTo>
                        <a:pt x="8079" y="4519"/>
                        <a:pt x="7869" y="3889"/>
                        <a:pt x="7395" y="3835"/>
                      </a:cubicBezTo>
                      <a:cubicBezTo>
                        <a:pt x="7135" y="3835"/>
                        <a:pt x="6875" y="3978"/>
                        <a:pt x="6705" y="4236"/>
                      </a:cubicBezTo>
                      <a:lnTo>
                        <a:pt x="6705" y="4236"/>
                      </a:lnTo>
                      <a:cubicBezTo>
                        <a:pt x="7231" y="3172"/>
                        <a:pt x="7143" y="1951"/>
                        <a:pt x="6400" y="1057"/>
                      </a:cubicBezTo>
                      <a:cubicBezTo>
                        <a:pt x="5788" y="293"/>
                        <a:pt x="4870" y="0"/>
                        <a:pt x="4051" y="0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" name="Google Shape;375;p26"/>
                <p:cNvSpPr/>
                <p:nvPr/>
              </p:nvSpPr>
              <p:spPr>
                <a:xfrm>
                  <a:off x="4419289" y="2178803"/>
                  <a:ext cx="76224" cy="271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5" h="711" extrusionOk="0">
                      <a:moveTo>
                        <a:pt x="995" y="1"/>
                      </a:moveTo>
                      <a:cubicBezTo>
                        <a:pt x="912" y="1"/>
                        <a:pt x="825" y="10"/>
                        <a:pt x="735" y="31"/>
                      </a:cubicBezTo>
                      <a:cubicBezTo>
                        <a:pt x="370" y="136"/>
                        <a:pt x="106" y="396"/>
                        <a:pt x="1" y="555"/>
                      </a:cubicBezTo>
                      <a:lnTo>
                        <a:pt x="160" y="711"/>
                      </a:lnTo>
                      <a:cubicBezTo>
                        <a:pt x="265" y="606"/>
                        <a:pt x="475" y="346"/>
                        <a:pt x="790" y="241"/>
                      </a:cubicBezTo>
                      <a:cubicBezTo>
                        <a:pt x="853" y="229"/>
                        <a:pt x="915" y="224"/>
                        <a:pt x="974" y="224"/>
                      </a:cubicBezTo>
                      <a:cubicBezTo>
                        <a:pt x="1453" y="224"/>
                        <a:pt x="1790" y="561"/>
                        <a:pt x="1839" y="606"/>
                      </a:cubicBezTo>
                      <a:lnTo>
                        <a:pt x="1994" y="450"/>
                      </a:lnTo>
                      <a:cubicBezTo>
                        <a:pt x="1950" y="403"/>
                        <a:pt x="1549" y="1"/>
                        <a:pt x="99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" name="Google Shape;376;p26"/>
                <p:cNvSpPr/>
                <p:nvPr/>
              </p:nvSpPr>
              <p:spPr>
                <a:xfrm>
                  <a:off x="4435336" y="2179949"/>
                  <a:ext cx="34196" cy="50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5" h="1311" extrusionOk="0">
                      <a:moveTo>
                        <a:pt x="420" y="1"/>
                      </a:moveTo>
                      <a:cubicBezTo>
                        <a:pt x="160" y="1"/>
                        <a:pt x="1" y="316"/>
                        <a:pt x="1" y="681"/>
                      </a:cubicBezTo>
                      <a:cubicBezTo>
                        <a:pt x="1" y="1050"/>
                        <a:pt x="210" y="1310"/>
                        <a:pt x="475" y="1310"/>
                      </a:cubicBezTo>
                      <a:cubicBezTo>
                        <a:pt x="735" y="1310"/>
                        <a:pt x="894" y="1050"/>
                        <a:pt x="894" y="681"/>
                      </a:cubicBezTo>
                      <a:cubicBezTo>
                        <a:pt x="894" y="316"/>
                        <a:pt x="685" y="1"/>
                        <a:pt x="42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7" name="Google Shape;377;p26"/>
                <p:cNvSpPr/>
                <p:nvPr/>
              </p:nvSpPr>
              <p:spPr>
                <a:xfrm>
                  <a:off x="4537618" y="2176778"/>
                  <a:ext cx="76224" cy="27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5" h="714" extrusionOk="0">
                      <a:moveTo>
                        <a:pt x="988" y="1"/>
                      </a:moveTo>
                      <a:cubicBezTo>
                        <a:pt x="907" y="1"/>
                        <a:pt x="822" y="9"/>
                        <a:pt x="735" y="29"/>
                      </a:cubicBezTo>
                      <a:cubicBezTo>
                        <a:pt x="366" y="134"/>
                        <a:pt x="106" y="399"/>
                        <a:pt x="1" y="554"/>
                      </a:cubicBezTo>
                      <a:lnTo>
                        <a:pt x="156" y="713"/>
                      </a:lnTo>
                      <a:cubicBezTo>
                        <a:pt x="261" y="608"/>
                        <a:pt x="471" y="344"/>
                        <a:pt x="786" y="239"/>
                      </a:cubicBezTo>
                      <a:cubicBezTo>
                        <a:pt x="849" y="227"/>
                        <a:pt x="911" y="222"/>
                        <a:pt x="971" y="222"/>
                      </a:cubicBezTo>
                      <a:cubicBezTo>
                        <a:pt x="1453" y="222"/>
                        <a:pt x="1790" y="560"/>
                        <a:pt x="1835" y="608"/>
                      </a:cubicBezTo>
                      <a:lnTo>
                        <a:pt x="1994" y="449"/>
                      </a:lnTo>
                      <a:cubicBezTo>
                        <a:pt x="1947" y="405"/>
                        <a:pt x="1542" y="1"/>
                        <a:pt x="98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8" name="Google Shape;378;p26"/>
                <p:cNvSpPr/>
                <p:nvPr/>
              </p:nvSpPr>
              <p:spPr>
                <a:xfrm>
                  <a:off x="4553665" y="2177886"/>
                  <a:ext cx="36106" cy="50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5" h="1314" extrusionOk="0">
                      <a:moveTo>
                        <a:pt x="471" y="0"/>
                      </a:moveTo>
                      <a:cubicBezTo>
                        <a:pt x="210" y="0"/>
                        <a:pt x="1" y="315"/>
                        <a:pt x="1" y="684"/>
                      </a:cubicBezTo>
                      <a:cubicBezTo>
                        <a:pt x="1" y="1049"/>
                        <a:pt x="210" y="1314"/>
                        <a:pt x="471" y="1314"/>
                      </a:cubicBezTo>
                      <a:cubicBezTo>
                        <a:pt x="735" y="1314"/>
                        <a:pt x="945" y="1049"/>
                        <a:pt x="890" y="684"/>
                      </a:cubicBezTo>
                      <a:cubicBezTo>
                        <a:pt x="890" y="315"/>
                        <a:pt x="680" y="0"/>
                        <a:pt x="47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" name="Google Shape;379;p26"/>
                <p:cNvSpPr/>
                <p:nvPr/>
              </p:nvSpPr>
              <p:spPr>
                <a:xfrm>
                  <a:off x="4475416" y="2191984"/>
                  <a:ext cx="42219" cy="761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5" h="1994" extrusionOk="0">
                      <a:moveTo>
                        <a:pt x="895" y="1"/>
                      </a:moveTo>
                      <a:cubicBezTo>
                        <a:pt x="895" y="315"/>
                        <a:pt x="840" y="575"/>
                        <a:pt x="735" y="890"/>
                      </a:cubicBezTo>
                      <a:cubicBezTo>
                        <a:pt x="580" y="1205"/>
                        <a:pt x="420" y="1520"/>
                        <a:pt x="160" y="1729"/>
                      </a:cubicBezTo>
                      <a:lnTo>
                        <a:pt x="1" y="1889"/>
                      </a:lnTo>
                      <a:lnTo>
                        <a:pt x="1050" y="1994"/>
                      </a:lnTo>
                      <a:lnTo>
                        <a:pt x="1104" y="1784"/>
                      </a:lnTo>
                      <a:lnTo>
                        <a:pt x="475" y="1729"/>
                      </a:lnTo>
                      <a:cubicBezTo>
                        <a:pt x="630" y="1520"/>
                        <a:pt x="840" y="1259"/>
                        <a:pt x="945" y="945"/>
                      </a:cubicBezTo>
                      <a:cubicBezTo>
                        <a:pt x="1050" y="630"/>
                        <a:pt x="1104" y="315"/>
                        <a:pt x="110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" name="Google Shape;380;p26"/>
                <p:cNvSpPr/>
                <p:nvPr/>
              </p:nvSpPr>
              <p:spPr>
                <a:xfrm>
                  <a:off x="4489514" y="2304199"/>
                  <a:ext cx="7412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0" h="722" extrusionOk="0">
                      <a:moveTo>
                        <a:pt x="1784" y="1"/>
                      </a:moveTo>
                      <a:cubicBezTo>
                        <a:pt x="1625" y="156"/>
                        <a:pt x="1310" y="366"/>
                        <a:pt x="945" y="471"/>
                      </a:cubicBezTo>
                      <a:cubicBezTo>
                        <a:pt x="788" y="516"/>
                        <a:pt x="640" y="532"/>
                        <a:pt x="507" y="532"/>
                      </a:cubicBezTo>
                      <a:cubicBezTo>
                        <a:pt x="327" y="532"/>
                        <a:pt x="172" y="502"/>
                        <a:pt x="51" y="471"/>
                      </a:cubicBezTo>
                      <a:lnTo>
                        <a:pt x="1" y="681"/>
                      </a:lnTo>
                      <a:lnTo>
                        <a:pt x="106" y="681"/>
                      </a:lnTo>
                      <a:cubicBezTo>
                        <a:pt x="211" y="708"/>
                        <a:pt x="342" y="722"/>
                        <a:pt x="492" y="722"/>
                      </a:cubicBezTo>
                      <a:cubicBezTo>
                        <a:pt x="643" y="722"/>
                        <a:pt x="813" y="708"/>
                        <a:pt x="996" y="681"/>
                      </a:cubicBezTo>
                      <a:cubicBezTo>
                        <a:pt x="1415" y="576"/>
                        <a:pt x="1730" y="316"/>
                        <a:pt x="1940" y="156"/>
                      </a:cubicBezTo>
                      <a:lnTo>
                        <a:pt x="178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1" name="Google Shape;381;p26"/>
                <p:cNvSpPr/>
                <p:nvPr/>
              </p:nvSpPr>
              <p:spPr>
                <a:xfrm>
                  <a:off x="4375197" y="2006831"/>
                  <a:ext cx="302756" cy="2092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24" h="5476" extrusionOk="0">
                      <a:moveTo>
                        <a:pt x="4266" y="0"/>
                      </a:moveTo>
                      <a:cubicBezTo>
                        <a:pt x="3343" y="0"/>
                        <a:pt x="2425" y="277"/>
                        <a:pt x="1734" y="755"/>
                      </a:cubicBezTo>
                      <a:cubicBezTo>
                        <a:pt x="840" y="1330"/>
                        <a:pt x="1" y="2379"/>
                        <a:pt x="265" y="2904"/>
                      </a:cubicBezTo>
                      <a:cubicBezTo>
                        <a:pt x="421" y="3273"/>
                        <a:pt x="1105" y="3323"/>
                        <a:pt x="1419" y="3323"/>
                      </a:cubicBezTo>
                      <a:cubicBezTo>
                        <a:pt x="1488" y="3327"/>
                        <a:pt x="1555" y="3329"/>
                        <a:pt x="1618" y="3329"/>
                      </a:cubicBezTo>
                      <a:cubicBezTo>
                        <a:pt x="2370" y="3329"/>
                        <a:pt x="2752" y="3047"/>
                        <a:pt x="3622" y="2853"/>
                      </a:cubicBezTo>
                      <a:cubicBezTo>
                        <a:pt x="4068" y="2734"/>
                        <a:pt x="4598" y="2597"/>
                        <a:pt x="5099" y="2597"/>
                      </a:cubicBezTo>
                      <a:cubicBezTo>
                        <a:pt x="5480" y="2597"/>
                        <a:pt x="5844" y="2677"/>
                        <a:pt x="6140" y="2904"/>
                      </a:cubicBezTo>
                      <a:cubicBezTo>
                        <a:pt x="7030" y="3588"/>
                        <a:pt x="6715" y="5317"/>
                        <a:pt x="6665" y="5476"/>
                      </a:cubicBezTo>
                      <a:cubicBezTo>
                        <a:pt x="6875" y="5371"/>
                        <a:pt x="7869" y="4532"/>
                        <a:pt x="7924" y="3168"/>
                      </a:cubicBezTo>
                      <a:cubicBezTo>
                        <a:pt x="7924" y="1909"/>
                        <a:pt x="7030" y="1120"/>
                        <a:pt x="6770" y="860"/>
                      </a:cubicBezTo>
                      <a:cubicBezTo>
                        <a:pt x="6069" y="263"/>
                        <a:pt x="5166" y="0"/>
                        <a:pt x="42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" name="Google Shape;382;p26"/>
                <p:cNvSpPr/>
                <p:nvPr/>
              </p:nvSpPr>
              <p:spPr>
                <a:xfrm>
                  <a:off x="4535555" y="2143881"/>
                  <a:ext cx="96245" cy="354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9" h="927" extrusionOk="0">
                      <a:moveTo>
                        <a:pt x="1259" y="1"/>
                      </a:moveTo>
                      <a:cubicBezTo>
                        <a:pt x="735" y="1"/>
                        <a:pt x="315" y="156"/>
                        <a:pt x="105" y="315"/>
                      </a:cubicBezTo>
                      <a:cubicBezTo>
                        <a:pt x="0" y="420"/>
                        <a:pt x="0" y="525"/>
                        <a:pt x="55" y="576"/>
                      </a:cubicBezTo>
                      <a:cubicBezTo>
                        <a:pt x="85" y="637"/>
                        <a:pt x="133" y="663"/>
                        <a:pt x="190" y="663"/>
                      </a:cubicBezTo>
                      <a:cubicBezTo>
                        <a:pt x="229" y="663"/>
                        <a:pt x="272" y="651"/>
                        <a:pt x="315" y="630"/>
                      </a:cubicBezTo>
                      <a:cubicBezTo>
                        <a:pt x="475" y="525"/>
                        <a:pt x="789" y="366"/>
                        <a:pt x="1209" y="366"/>
                      </a:cubicBezTo>
                      <a:cubicBezTo>
                        <a:pt x="1733" y="420"/>
                        <a:pt x="2048" y="680"/>
                        <a:pt x="2203" y="840"/>
                      </a:cubicBezTo>
                      <a:cubicBezTo>
                        <a:pt x="2235" y="901"/>
                        <a:pt x="2284" y="926"/>
                        <a:pt x="2340" y="926"/>
                      </a:cubicBezTo>
                      <a:cubicBezTo>
                        <a:pt x="2380" y="926"/>
                        <a:pt x="2424" y="913"/>
                        <a:pt x="2468" y="890"/>
                      </a:cubicBezTo>
                      <a:cubicBezTo>
                        <a:pt x="2518" y="840"/>
                        <a:pt x="2518" y="680"/>
                        <a:pt x="2468" y="630"/>
                      </a:cubicBezTo>
                      <a:cubicBezTo>
                        <a:pt x="2258" y="420"/>
                        <a:pt x="1838" y="51"/>
                        <a:pt x="125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" name="Google Shape;383;p26"/>
                <p:cNvSpPr/>
                <p:nvPr/>
              </p:nvSpPr>
              <p:spPr>
                <a:xfrm>
                  <a:off x="4411303" y="2143652"/>
                  <a:ext cx="96206" cy="29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8" h="779" extrusionOk="0">
                      <a:moveTo>
                        <a:pt x="1220" y="0"/>
                      </a:moveTo>
                      <a:cubicBezTo>
                        <a:pt x="663" y="0"/>
                        <a:pt x="248" y="283"/>
                        <a:pt x="55" y="477"/>
                      </a:cubicBezTo>
                      <a:cubicBezTo>
                        <a:pt x="0" y="531"/>
                        <a:pt x="0" y="636"/>
                        <a:pt x="55" y="741"/>
                      </a:cubicBezTo>
                      <a:cubicBezTo>
                        <a:pt x="80" y="766"/>
                        <a:pt x="119" y="779"/>
                        <a:pt x="164" y="779"/>
                      </a:cubicBezTo>
                      <a:cubicBezTo>
                        <a:pt x="210" y="779"/>
                        <a:pt x="262" y="766"/>
                        <a:pt x="315" y="741"/>
                      </a:cubicBezTo>
                      <a:cubicBezTo>
                        <a:pt x="461" y="595"/>
                        <a:pt x="778" y="365"/>
                        <a:pt x="1194" y="365"/>
                      </a:cubicBezTo>
                      <a:cubicBezTo>
                        <a:pt x="1233" y="365"/>
                        <a:pt x="1273" y="367"/>
                        <a:pt x="1314" y="372"/>
                      </a:cubicBezTo>
                      <a:cubicBezTo>
                        <a:pt x="1733" y="372"/>
                        <a:pt x="2048" y="531"/>
                        <a:pt x="2203" y="686"/>
                      </a:cubicBezTo>
                      <a:cubicBezTo>
                        <a:pt x="2256" y="714"/>
                        <a:pt x="2308" y="727"/>
                        <a:pt x="2354" y="727"/>
                      </a:cubicBezTo>
                      <a:cubicBezTo>
                        <a:pt x="2400" y="727"/>
                        <a:pt x="2440" y="714"/>
                        <a:pt x="2468" y="686"/>
                      </a:cubicBezTo>
                      <a:cubicBezTo>
                        <a:pt x="2518" y="636"/>
                        <a:pt x="2518" y="477"/>
                        <a:pt x="2468" y="426"/>
                      </a:cubicBezTo>
                      <a:cubicBezTo>
                        <a:pt x="2258" y="267"/>
                        <a:pt x="1838" y="7"/>
                        <a:pt x="1364" y="7"/>
                      </a:cubicBezTo>
                      <a:cubicBezTo>
                        <a:pt x="1315" y="2"/>
                        <a:pt x="1267" y="0"/>
                        <a:pt x="122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4" name="Google Shape;384;p26"/>
                <p:cNvSpPr/>
                <p:nvPr/>
              </p:nvSpPr>
              <p:spPr>
                <a:xfrm>
                  <a:off x="3764027" y="2486524"/>
                  <a:ext cx="685443" cy="396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0" h="10381" extrusionOk="0">
                      <a:moveTo>
                        <a:pt x="17940" y="0"/>
                      </a:moveTo>
                      <a:lnTo>
                        <a:pt x="17940" y="0"/>
                      </a:lnTo>
                      <a:cubicBezTo>
                        <a:pt x="17466" y="315"/>
                        <a:pt x="16941" y="630"/>
                        <a:pt x="16312" y="1104"/>
                      </a:cubicBezTo>
                      <a:cubicBezTo>
                        <a:pt x="15263" y="1889"/>
                        <a:pt x="14528" y="2623"/>
                        <a:pt x="14109" y="3043"/>
                      </a:cubicBezTo>
                      <a:cubicBezTo>
                        <a:pt x="13689" y="3517"/>
                        <a:pt x="13114" y="4146"/>
                        <a:pt x="12590" y="4881"/>
                      </a:cubicBezTo>
                      <a:lnTo>
                        <a:pt x="10386" y="4251"/>
                      </a:lnTo>
                      <a:cubicBezTo>
                        <a:pt x="7499" y="3307"/>
                        <a:pt x="4772" y="2363"/>
                        <a:pt x="2149" y="1314"/>
                      </a:cubicBezTo>
                      <a:cubicBezTo>
                        <a:pt x="1415" y="2308"/>
                        <a:pt x="680" y="3252"/>
                        <a:pt x="0" y="4197"/>
                      </a:cubicBezTo>
                      <a:cubicBezTo>
                        <a:pt x="1729" y="5875"/>
                        <a:pt x="4092" y="7659"/>
                        <a:pt x="7134" y="9022"/>
                      </a:cubicBezTo>
                      <a:cubicBezTo>
                        <a:pt x="8917" y="9777"/>
                        <a:pt x="10342" y="10381"/>
                        <a:pt x="11701" y="10381"/>
                      </a:cubicBezTo>
                      <a:cubicBezTo>
                        <a:pt x="12141" y="10381"/>
                        <a:pt x="12573" y="10318"/>
                        <a:pt x="13009" y="10176"/>
                      </a:cubicBezTo>
                      <a:cubicBezTo>
                        <a:pt x="16576" y="8972"/>
                        <a:pt x="17256" y="3462"/>
                        <a:pt x="17256" y="3097"/>
                      </a:cubicBezTo>
                      <a:cubicBezTo>
                        <a:pt x="17466" y="2098"/>
                        <a:pt x="17730" y="1049"/>
                        <a:pt x="1794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5" name="Google Shape;385;p26"/>
                <p:cNvSpPr/>
                <p:nvPr/>
              </p:nvSpPr>
              <p:spPr>
                <a:xfrm>
                  <a:off x="3765937" y="3494625"/>
                  <a:ext cx="665422" cy="1008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16" h="26398" extrusionOk="0">
                      <a:moveTo>
                        <a:pt x="15751" y="1"/>
                      </a:moveTo>
                      <a:cubicBezTo>
                        <a:pt x="9629" y="1"/>
                        <a:pt x="4922" y="1972"/>
                        <a:pt x="4252" y="4249"/>
                      </a:cubicBezTo>
                      <a:cubicBezTo>
                        <a:pt x="4092" y="4668"/>
                        <a:pt x="3727" y="6611"/>
                        <a:pt x="3832" y="8185"/>
                      </a:cubicBezTo>
                      <a:cubicBezTo>
                        <a:pt x="3882" y="8445"/>
                        <a:pt x="3937" y="9179"/>
                        <a:pt x="4042" y="10124"/>
                      </a:cubicBezTo>
                      <a:cubicBezTo>
                        <a:pt x="4357" y="12222"/>
                        <a:pt x="4512" y="12537"/>
                        <a:pt x="5141" y="15999"/>
                      </a:cubicBezTo>
                      <a:cubicBezTo>
                        <a:pt x="6086" y="21508"/>
                        <a:pt x="5930" y="22398"/>
                        <a:pt x="5406" y="23237"/>
                      </a:cubicBezTo>
                      <a:cubicBezTo>
                        <a:pt x="4932" y="23972"/>
                        <a:pt x="3673" y="25495"/>
                        <a:pt x="1" y="26385"/>
                      </a:cubicBezTo>
                      <a:cubicBezTo>
                        <a:pt x="542" y="26393"/>
                        <a:pt x="1050" y="26397"/>
                        <a:pt x="1527" y="26397"/>
                      </a:cubicBezTo>
                      <a:cubicBezTo>
                        <a:pt x="6960" y="26397"/>
                        <a:pt x="8301" y="25872"/>
                        <a:pt x="8448" y="25390"/>
                      </a:cubicBezTo>
                      <a:cubicBezTo>
                        <a:pt x="8498" y="25126"/>
                        <a:pt x="8289" y="24761"/>
                        <a:pt x="8343" y="23867"/>
                      </a:cubicBezTo>
                      <a:cubicBezTo>
                        <a:pt x="8394" y="23292"/>
                        <a:pt x="8498" y="22872"/>
                        <a:pt x="8553" y="22713"/>
                      </a:cubicBezTo>
                      <a:cubicBezTo>
                        <a:pt x="9497" y="19461"/>
                        <a:pt x="10492" y="15843"/>
                        <a:pt x="9707" y="12486"/>
                      </a:cubicBezTo>
                      <a:cubicBezTo>
                        <a:pt x="9233" y="10543"/>
                        <a:pt x="8973" y="10073"/>
                        <a:pt x="9023" y="9549"/>
                      </a:cubicBezTo>
                      <a:cubicBezTo>
                        <a:pt x="9023" y="9389"/>
                        <a:pt x="9078" y="9129"/>
                        <a:pt x="9182" y="8919"/>
                      </a:cubicBezTo>
                      <a:cubicBezTo>
                        <a:pt x="10127" y="6976"/>
                        <a:pt x="15422" y="8760"/>
                        <a:pt x="16946" y="6557"/>
                      </a:cubicBezTo>
                      <a:cubicBezTo>
                        <a:pt x="17416" y="5877"/>
                        <a:pt x="17311" y="5038"/>
                        <a:pt x="17206" y="3619"/>
                      </a:cubicBezTo>
                      <a:cubicBezTo>
                        <a:pt x="17051" y="1995"/>
                        <a:pt x="16421" y="736"/>
                        <a:pt x="16002" y="2"/>
                      </a:cubicBezTo>
                      <a:cubicBezTo>
                        <a:pt x="15918" y="1"/>
                        <a:pt x="15834" y="1"/>
                        <a:pt x="15751" y="1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6" name="Google Shape;386;p26"/>
                <p:cNvSpPr/>
                <p:nvPr/>
              </p:nvSpPr>
              <p:spPr>
                <a:xfrm>
                  <a:off x="3764027" y="3490690"/>
                  <a:ext cx="607232" cy="1018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93" h="26648" extrusionOk="0">
                      <a:moveTo>
                        <a:pt x="15892" y="0"/>
                      </a:moveTo>
                      <a:cubicBezTo>
                        <a:pt x="9967" y="0"/>
                        <a:pt x="4931" y="1834"/>
                        <a:pt x="4197" y="4301"/>
                      </a:cubicBezTo>
                      <a:cubicBezTo>
                        <a:pt x="4037" y="4826"/>
                        <a:pt x="3618" y="6714"/>
                        <a:pt x="3777" y="8338"/>
                      </a:cubicBezTo>
                      <a:cubicBezTo>
                        <a:pt x="3777" y="8548"/>
                        <a:pt x="3828" y="9282"/>
                        <a:pt x="3987" y="10227"/>
                      </a:cubicBezTo>
                      <a:cubicBezTo>
                        <a:pt x="4142" y="11381"/>
                        <a:pt x="4247" y="12010"/>
                        <a:pt x="4457" y="12904"/>
                      </a:cubicBezTo>
                      <a:cubicBezTo>
                        <a:pt x="4616" y="13638"/>
                        <a:pt x="4772" y="14583"/>
                        <a:pt x="5036" y="16102"/>
                      </a:cubicBezTo>
                      <a:cubicBezTo>
                        <a:pt x="6031" y="21767"/>
                        <a:pt x="5821" y="22501"/>
                        <a:pt x="5351" y="23235"/>
                      </a:cubicBezTo>
                      <a:cubicBezTo>
                        <a:pt x="4512" y="24654"/>
                        <a:pt x="2623" y="25703"/>
                        <a:pt x="0" y="26383"/>
                      </a:cubicBezTo>
                      <a:lnTo>
                        <a:pt x="51" y="26647"/>
                      </a:lnTo>
                      <a:cubicBezTo>
                        <a:pt x="2778" y="25963"/>
                        <a:pt x="4667" y="24809"/>
                        <a:pt x="5561" y="23395"/>
                      </a:cubicBezTo>
                      <a:cubicBezTo>
                        <a:pt x="6136" y="22501"/>
                        <a:pt x="6240" y="21507"/>
                        <a:pt x="5296" y="16102"/>
                      </a:cubicBezTo>
                      <a:cubicBezTo>
                        <a:pt x="5036" y="14528"/>
                        <a:pt x="4826" y="13584"/>
                        <a:pt x="4721" y="12849"/>
                      </a:cubicBezTo>
                      <a:cubicBezTo>
                        <a:pt x="4512" y="11960"/>
                        <a:pt x="4407" y="11330"/>
                        <a:pt x="4247" y="10176"/>
                      </a:cubicBezTo>
                      <a:cubicBezTo>
                        <a:pt x="4092" y="9232"/>
                        <a:pt x="4037" y="8498"/>
                        <a:pt x="4037" y="8288"/>
                      </a:cubicBezTo>
                      <a:cubicBezTo>
                        <a:pt x="3882" y="6765"/>
                        <a:pt x="4247" y="4876"/>
                        <a:pt x="4407" y="4352"/>
                      </a:cubicBezTo>
                      <a:cubicBezTo>
                        <a:pt x="4772" y="3252"/>
                        <a:pt x="6031" y="2254"/>
                        <a:pt x="8078" y="1469"/>
                      </a:cubicBezTo>
                      <a:cubicBezTo>
                        <a:pt x="10227" y="680"/>
                        <a:pt x="12955" y="260"/>
                        <a:pt x="15787" y="260"/>
                      </a:cubicBezTo>
                      <a:lnTo>
                        <a:pt x="15892" y="260"/>
                      </a:lnTo>
                      <a:lnTo>
                        <a:pt x="15892" y="0"/>
                      </a:lnTo>
                      <a:close/>
                    </a:path>
                  </a:pathLst>
                </a:custGeom>
                <a:solidFill>
                  <a:srgbClr val="D68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" name="Google Shape;387;p26"/>
                <p:cNvSpPr/>
                <p:nvPr/>
              </p:nvSpPr>
              <p:spPr>
                <a:xfrm>
                  <a:off x="3723947" y="4412595"/>
                  <a:ext cx="390748" cy="124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27" h="3267" extrusionOk="0">
                      <a:moveTo>
                        <a:pt x="9442" y="0"/>
                      </a:moveTo>
                      <a:cubicBezTo>
                        <a:pt x="9283" y="210"/>
                        <a:pt x="8918" y="680"/>
                        <a:pt x="8288" y="1154"/>
                      </a:cubicBezTo>
                      <a:cubicBezTo>
                        <a:pt x="8288" y="1154"/>
                        <a:pt x="7869" y="1414"/>
                        <a:pt x="7344" y="1624"/>
                      </a:cubicBezTo>
                      <a:cubicBezTo>
                        <a:pt x="6814" y="1843"/>
                        <a:pt x="6201" y="1917"/>
                        <a:pt x="5617" y="1917"/>
                      </a:cubicBezTo>
                      <a:cubicBezTo>
                        <a:pt x="4522" y="1917"/>
                        <a:pt x="3527" y="1660"/>
                        <a:pt x="3357" y="1624"/>
                      </a:cubicBezTo>
                      <a:cubicBezTo>
                        <a:pt x="3198" y="1624"/>
                        <a:pt x="2938" y="1679"/>
                        <a:pt x="2673" y="1729"/>
                      </a:cubicBezTo>
                      <a:lnTo>
                        <a:pt x="1729" y="1889"/>
                      </a:lnTo>
                      <a:cubicBezTo>
                        <a:pt x="1415" y="1939"/>
                        <a:pt x="1049" y="1994"/>
                        <a:pt x="735" y="2149"/>
                      </a:cubicBezTo>
                      <a:cubicBezTo>
                        <a:pt x="470" y="2254"/>
                        <a:pt x="0" y="2568"/>
                        <a:pt x="105" y="2883"/>
                      </a:cubicBezTo>
                      <a:cubicBezTo>
                        <a:pt x="156" y="3198"/>
                        <a:pt x="890" y="3252"/>
                        <a:pt x="2464" y="3252"/>
                      </a:cubicBezTo>
                      <a:cubicBezTo>
                        <a:pt x="2840" y="3262"/>
                        <a:pt x="3200" y="3266"/>
                        <a:pt x="3546" y="3266"/>
                      </a:cubicBezTo>
                      <a:cubicBezTo>
                        <a:pt x="4991" y="3266"/>
                        <a:pt x="6200" y="3198"/>
                        <a:pt x="7344" y="3198"/>
                      </a:cubicBezTo>
                      <a:cubicBezTo>
                        <a:pt x="7624" y="3181"/>
                        <a:pt x="7886" y="3176"/>
                        <a:pt x="8124" y="3176"/>
                      </a:cubicBezTo>
                      <a:cubicBezTo>
                        <a:pt x="8602" y="3176"/>
                        <a:pt x="8986" y="3198"/>
                        <a:pt x="9232" y="3198"/>
                      </a:cubicBezTo>
                      <a:cubicBezTo>
                        <a:pt x="9337" y="3093"/>
                        <a:pt x="10072" y="2568"/>
                        <a:pt x="10177" y="1624"/>
                      </a:cubicBezTo>
                      <a:cubicBezTo>
                        <a:pt x="10227" y="680"/>
                        <a:pt x="9547" y="51"/>
                        <a:pt x="94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" name="Google Shape;388;p26"/>
                <p:cNvSpPr/>
                <p:nvPr/>
              </p:nvSpPr>
              <p:spPr>
                <a:xfrm>
                  <a:off x="3802005" y="2484576"/>
                  <a:ext cx="933982" cy="1431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45" h="37454" extrusionOk="0">
                      <a:moveTo>
                        <a:pt x="22401" y="1"/>
                      </a:moveTo>
                      <a:cubicBezTo>
                        <a:pt x="22137" y="316"/>
                        <a:pt x="21717" y="786"/>
                        <a:pt x="21037" y="1205"/>
                      </a:cubicBezTo>
                      <a:cubicBezTo>
                        <a:pt x="20932" y="1310"/>
                        <a:pt x="20458" y="1575"/>
                        <a:pt x="19778" y="1784"/>
                      </a:cubicBezTo>
                      <a:cubicBezTo>
                        <a:pt x="18810" y="2147"/>
                        <a:pt x="17789" y="2248"/>
                        <a:pt x="16988" y="2248"/>
                      </a:cubicBezTo>
                      <a:cubicBezTo>
                        <a:pt x="16400" y="2248"/>
                        <a:pt x="15930" y="2194"/>
                        <a:pt x="15687" y="2149"/>
                      </a:cubicBezTo>
                      <a:cubicBezTo>
                        <a:pt x="15372" y="2464"/>
                        <a:pt x="14953" y="2938"/>
                        <a:pt x="14583" y="3618"/>
                      </a:cubicBezTo>
                      <a:cubicBezTo>
                        <a:pt x="13744" y="5246"/>
                        <a:pt x="14008" y="6975"/>
                        <a:pt x="14323" y="8654"/>
                      </a:cubicBezTo>
                      <a:cubicBezTo>
                        <a:pt x="15318" y="13585"/>
                        <a:pt x="16002" y="15842"/>
                        <a:pt x="16526" y="19829"/>
                      </a:cubicBezTo>
                      <a:cubicBezTo>
                        <a:pt x="16631" y="20458"/>
                        <a:pt x="16682" y="20983"/>
                        <a:pt x="16682" y="21348"/>
                      </a:cubicBezTo>
                      <a:cubicBezTo>
                        <a:pt x="15792" y="21977"/>
                        <a:pt x="14323" y="22871"/>
                        <a:pt x="12435" y="23761"/>
                      </a:cubicBezTo>
                      <a:cubicBezTo>
                        <a:pt x="7084" y="26279"/>
                        <a:pt x="4407" y="25754"/>
                        <a:pt x="2519" y="27642"/>
                      </a:cubicBezTo>
                      <a:cubicBezTo>
                        <a:pt x="1155" y="28956"/>
                        <a:pt x="1" y="31524"/>
                        <a:pt x="1210" y="37454"/>
                      </a:cubicBezTo>
                      <a:cubicBezTo>
                        <a:pt x="3622" y="37294"/>
                        <a:pt x="5981" y="37084"/>
                        <a:pt x="8394" y="36874"/>
                      </a:cubicBezTo>
                      <a:cubicBezTo>
                        <a:pt x="9841" y="33774"/>
                        <a:pt x="11899" y="30368"/>
                        <a:pt x="14266" y="30368"/>
                      </a:cubicBezTo>
                      <a:cubicBezTo>
                        <a:pt x="14302" y="30368"/>
                        <a:pt x="14338" y="30368"/>
                        <a:pt x="14374" y="30370"/>
                      </a:cubicBezTo>
                      <a:cubicBezTo>
                        <a:pt x="16107" y="30425"/>
                        <a:pt x="16577" y="32258"/>
                        <a:pt x="18100" y="32258"/>
                      </a:cubicBezTo>
                      <a:cubicBezTo>
                        <a:pt x="21142" y="32208"/>
                        <a:pt x="24340" y="25020"/>
                        <a:pt x="24445" y="18255"/>
                      </a:cubicBezTo>
                      <a:cubicBezTo>
                        <a:pt x="24445" y="16417"/>
                        <a:pt x="24235" y="16157"/>
                        <a:pt x="23501" y="10437"/>
                      </a:cubicBezTo>
                      <a:cubicBezTo>
                        <a:pt x="22926" y="6031"/>
                        <a:pt x="22611" y="2414"/>
                        <a:pt x="2240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9" name="Google Shape;389;p26"/>
                <p:cNvSpPr/>
                <p:nvPr/>
              </p:nvSpPr>
              <p:spPr>
                <a:xfrm>
                  <a:off x="3800095" y="2490536"/>
                  <a:ext cx="677457" cy="154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31" h="40340" extrusionOk="0">
                      <a:moveTo>
                        <a:pt x="17416" y="0"/>
                      </a:moveTo>
                      <a:lnTo>
                        <a:pt x="17416" y="0"/>
                      </a:lnTo>
                      <a:cubicBezTo>
                        <a:pt x="17206" y="265"/>
                        <a:pt x="16836" y="630"/>
                        <a:pt x="16417" y="999"/>
                      </a:cubicBezTo>
                      <a:cubicBezTo>
                        <a:pt x="15787" y="1523"/>
                        <a:pt x="15527" y="1679"/>
                        <a:pt x="15212" y="1943"/>
                      </a:cubicBezTo>
                      <a:cubicBezTo>
                        <a:pt x="13689" y="3252"/>
                        <a:pt x="13639" y="5930"/>
                        <a:pt x="13639" y="6874"/>
                      </a:cubicBezTo>
                      <a:cubicBezTo>
                        <a:pt x="13584" y="8657"/>
                        <a:pt x="14058" y="9232"/>
                        <a:pt x="14583" y="11700"/>
                      </a:cubicBezTo>
                      <a:cubicBezTo>
                        <a:pt x="15473" y="16001"/>
                        <a:pt x="16052" y="18729"/>
                        <a:pt x="14633" y="20512"/>
                      </a:cubicBezTo>
                      <a:cubicBezTo>
                        <a:pt x="14268" y="20932"/>
                        <a:pt x="13165" y="21456"/>
                        <a:pt x="10857" y="22451"/>
                      </a:cubicBezTo>
                      <a:cubicBezTo>
                        <a:pt x="7974" y="23710"/>
                        <a:pt x="7604" y="23605"/>
                        <a:pt x="5926" y="24444"/>
                      </a:cubicBezTo>
                      <a:cubicBezTo>
                        <a:pt x="3568" y="25598"/>
                        <a:pt x="2044" y="26332"/>
                        <a:pt x="1050" y="27961"/>
                      </a:cubicBezTo>
                      <a:cubicBezTo>
                        <a:pt x="51" y="29585"/>
                        <a:pt x="51" y="31158"/>
                        <a:pt x="1" y="33206"/>
                      </a:cubicBezTo>
                      <a:cubicBezTo>
                        <a:pt x="1" y="34780"/>
                        <a:pt x="210" y="37348"/>
                        <a:pt x="1364" y="40340"/>
                      </a:cubicBezTo>
                      <a:cubicBezTo>
                        <a:pt x="1784" y="40180"/>
                        <a:pt x="2204" y="40025"/>
                        <a:pt x="2623" y="39815"/>
                      </a:cubicBezTo>
                      <a:cubicBezTo>
                        <a:pt x="945" y="32102"/>
                        <a:pt x="2309" y="29115"/>
                        <a:pt x="3882" y="27801"/>
                      </a:cubicBezTo>
                      <a:cubicBezTo>
                        <a:pt x="5246" y="26702"/>
                        <a:pt x="6400" y="27067"/>
                        <a:pt x="11436" y="25128"/>
                      </a:cubicBezTo>
                      <a:cubicBezTo>
                        <a:pt x="14319" y="24024"/>
                        <a:pt x="15787" y="23500"/>
                        <a:pt x="16732" y="22031"/>
                      </a:cubicBezTo>
                      <a:cubicBezTo>
                        <a:pt x="17730" y="20512"/>
                        <a:pt x="17625" y="18729"/>
                        <a:pt x="17416" y="15212"/>
                      </a:cubicBezTo>
                      <a:cubicBezTo>
                        <a:pt x="17311" y="13693"/>
                        <a:pt x="17046" y="10965"/>
                        <a:pt x="16576" y="8078"/>
                      </a:cubicBezTo>
                      <a:cubicBezTo>
                        <a:pt x="16471" y="7398"/>
                        <a:pt x="16417" y="6924"/>
                        <a:pt x="16366" y="6400"/>
                      </a:cubicBezTo>
                      <a:cubicBezTo>
                        <a:pt x="16366" y="6400"/>
                        <a:pt x="16312" y="5825"/>
                        <a:pt x="16312" y="5300"/>
                      </a:cubicBezTo>
                      <a:cubicBezTo>
                        <a:pt x="16312" y="4301"/>
                        <a:pt x="16627" y="2363"/>
                        <a:pt x="1741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0" name="Google Shape;390;p26"/>
                <p:cNvSpPr/>
                <p:nvPr/>
              </p:nvSpPr>
              <p:spPr>
                <a:xfrm>
                  <a:off x="4315096" y="2602751"/>
                  <a:ext cx="92233" cy="6213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16262" extrusionOk="0">
                      <a:moveTo>
                        <a:pt x="894" y="1"/>
                      </a:moveTo>
                      <a:cubicBezTo>
                        <a:pt x="55" y="1574"/>
                        <a:pt x="55" y="3202"/>
                        <a:pt x="55" y="3937"/>
                      </a:cubicBezTo>
                      <a:cubicBezTo>
                        <a:pt x="0" y="5091"/>
                        <a:pt x="210" y="5771"/>
                        <a:pt x="475" y="6769"/>
                      </a:cubicBezTo>
                      <a:cubicBezTo>
                        <a:pt x="630" y="7294"/>
                        <a:pt x="789" y="7923"/>
                        <a:pt x="945" y="8763"/>
                      </a:cubicBezTo>
                      <a:cubicBezTo>
                        <a:pt x="1679" y="12120"/>
                        <a:pt x="2153" y="14533"/>
                        <a:pt x="1679" y="16211"/>
                      </a:cubicBezTo>
                      <a:lnTo>
                        <a:pt x="1943" y="16262"/>
                      </a:lnTo>
                      <a:cubicBezTo>
                        <a:pt x="2413" y="14533"/>
                        <a:pt x="1943" y="12065"/>
                        <a:pt x="1209" y="8708"/>
                      </a:cubicBezTo>
                      <a:cubicBezTo>
                        <a:pt x="999" y="7869"/>
                        <a:pt x="840" y="7189"/>
                        <a:pt x="684" y="6664"/>
                      </a:cubicBezTo>
                      <a:cubicBezTo>
                        <a:pt x="420" y="5720"/>
                        <a:pt x="265" y="5091"/>
                        <a:pt x="265" y="3937"/>
                      </a:cubicBezTo>
                      <a:cubicBezTo>
                        <a:pt x="315" y="3202"/>
                        <a:pt x="315" y="1629"/>
                        <a:pt x="1154" y="106"/>
                      </a:cubicBezTo>
                      <a:lnTo>
                        <a:pt x="89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" name="Google Shape;391;p26"/>
                <p:cNvSpPr/>
                <p:nvPr/>
              </p:nvSpPr>
              <p:spPr>
                <a:xfrm>
                  <a:off x="3986396" y="2458442"/>
                  <a:ext cx="875945" cy="1583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26" h="41441" extrusionOk="0">
                      <a:moveTo>
                        <a:pt x="17416" y="1"/>
                      </a:moveTo>
                      <a:cubicBezTo>
                        <a:pt x="16996" y="685"/>
                        <a:pt x="16472" y="1679"/>
                        <a:pt x="16052" y="3043"/>
                      </a:cubicBezTo>
                      <a:cubicBezTo>
                        <a:pt x="15318" y="5561"/>
                        <a:pt x="15477" y="7659"/>
                        <a:pt x="15632" y="9338"/>
                      </a:cubicBezTo>
                      <a:cubicBezTo>
                        <a:pt x="16526" y="18519"/>
                        <a:pt x="17416" y="20513"/>
                        <a:pt x="16002" y="22926"/>
                      </a:cubicBezTo>
                      <a:cubicBezTo>
                        <a:pt x="15372" y="23920"/>
                        <a:pt x="14688" y="24499"/>
                        <a:pt x="13274" y="25548"/>
                      </a:cubicBezTo>
                      <a:cubicBezTo>
                        <a:pt x="8238" y="29430"/>
                        <a:pt x="4932" y="27487"/>
                        <a:pt x="2309" y="30584"/>
                      </a:cubicBezTo>
                      <a:cubicBezTo>
                        <a:pt x="1" y="33207"/>
                        <a:pt x="160" y="37298"/>
                        <a:pt x="211" y="38138"/>
                      </a:cubicBezTo>
                      <a:cubicBezTo>
                        <a:pt x="211" y="39447"/>
                        <a:pt x="475" y="40496"/>
                        <a:pt x="685" y="41285"/>
                      </a:cubicBezTo>
                      <a:cubicBezTo>
                        <a:pt x="2414" y="41335"/>
                        <a:pt x="4092" y="41390"/>
                        <a:pt x="5825" y="41440"/>
                      </a:cubicBezTo>
                      <a:cubicBezTo>
                        <a:pt x="5825" y="39866"/>
                        <a:pt x="6140" y="37928"/>
                        <a:pt x="7504" y="36824"/>
                      </a:cubicBezTo>
                      <a:cubicBezTo>
                        <a:pt x="8184" y="36249"/>
                        <a:pt x="8658" y="36299"/>
                        <a:pt x="11016" y="35880"/>
                      </a:cubicBezTo>
                      <a:cubicBezTo>
                        <a:pt x="15842" y="35041"/>
                        <a:pt x="17995" y="34096"/>
                        <a:pt x="18570" y="33887"/>
                      </a:cubicBezTo>
                      <a:cubicBezTo>
                        <a:pt x="19778" y="33362"/>
                        <a:pt x="20408" y="33102"/>
                        <a:pt x="20878" y="32682"/>
                      </a:cubicBezTo>
                      <a:cubicBezTo>
                        <a:pt x="22926" y="30794"/>
                        <a:pt x="22611" y="27382"/>
                        <a:pt x="22451" y="25863"/>
                      </a:cubicBezTo>
                      <a:cubicBezTo>
                        <a:pt x="22242" y="23396"/>
                        <a:pt x="21562" y="23031"/>
                        <a:pt x="20773" y="19254"/>
                      </a:cubicBezTo>
                      <a:cubicBezTo>
                        <a:pt x="20668" y="18780"/>
                        <a:pt x="20618" y="18415"/>
                        <a:pt x="20563" y="17995"/>
                      </a:cubicBezTo>
                      <a:cubicBezTo>
                        <a:pt x="20563" y="17995"/>
                        <a:pt x="20248" y="16211"/>
                        <a:pt x="20093" y="14533"/>
                      </a:cubicBezTo>
                      <a:cubicBezTo>
                        <a:pt x="19829" y="11016"/>
                        <a:pt x="20983" y="9548"/>
                        <a:pt x="20353" y="5930"/>
                      </a:cubicBezTo>
                      <a:cubicBezTo>
                        <a:pt x="19883" y="3203"/>
                        <a:pt x="18834" y="1629"/>
                        <a:pt x="18255" y="945"/>
                      </a:cubicBezTo>
                      <a:cubicBezTo>
                        <a:pt x="17940" y="525"/>
                        <a:pt x="17626" y="211"/>
                        <a:pt x="1741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" name="Google Shape;392;p26"/>
                <p:cNvSpPr/>
                <p:nvPr/>
              </p:nvSpPr>
              <p:spPr>
                <a:xfrm>
                  <a:off x="4371223" y="2468567"/>
                  <a:ext cx="102320" cy="1743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8" h="4562" extrusionOk="0">
                      <a:moveTo>
                        <a:pt x="2677" y="0"/>
                      </a:moveTo>
                      <a:cubicBezTo>
                        <a:pt x="2572" y="105"/>
                        <a:pt x="2468" y="156"/>
                        <a:pt x="2413" y="210"/>
                      </a:cubicBezTo>
                      <a:cubicBezTo>
                        <a:pt x="1154" y="1100"/>
                        <a:pt x="369" y="2518"/>
                        <a:pt x="0" y="4511"/>
                      </a:cubicBezTo>
                      <a:lnTo>
                        <a:pt x="420" y="4562"/>
                      </a:lnTo>
                      <a:cubicBezTo>
                        <a:pt x="734" y="2833"/>
                        <a:pt x="1364" y="1519"/>
                        <a:pt x="2413" y="735"/>
                      </a:cubicBezTo>
                      <a:cubicBezTo>
                        <a:pt x="2413" y="680"/>
                        <a:pt x="2413" y="630"/>
                        <a:pt x="2468" y="575"/>
                      </a:cubicBezTo>
                      <a:cubicBezTo>
                        <a:pt x="2518" y="365"/>
                        <a:pt x="2572" y="210"/>
                        <a:pt x="267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3" name="Google Shape;393;p26"/>
                <p:cNvSpPr/>
                <p:nvPr/>
              </p:nvSpPr>
              <p:spPr>
                <a:xfrm>
                  <a:off x="4347153" y="2638819"/>
                  <a:ext cx="66252" cy="582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525" extrusionOk="0">
                      <a:moveTo>
                        <a:pt x="894" y="1"/>
                      </a:moveTo>
                      <a:cubicBezTo>
                        <a:pt x="370" y="1"/>
                        <a:pt x="1" y="316"/>
                        <a:pt x="1" y="735"/>
                      </a:cubicBezTo>
                      <a:cubicBezTo>
                        <a:pt x="1" y="1155"/>
                        <a:pt x="370" y="1524"/>
                        <a:pt x="894" y="1524"/>
                      </a:cubicBezTo>
                      <a:cubicBezTo>
                        <a:pt x="1364" y="1524"/>
                        <a:pt x="1734" y="1155"/>
                        <a:pt x="1734" y="735"/>
                      </a:cubicBezTo>
                      <a:cubicBezTo>
                        <a:pt x="1734" y="316"/>
                        <a:pt x="1364" y="1"/>
                        <a:pt x="89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4" name="Google Shape;394;p26"/>
                <p:cNvSpPr/>
                <p:nvPr/>
              </p:nvSpPr>
              <p:spPr>
                <a:xfrm>
                  <a:off x="4357239" y="2648944"/>
                  <a:ext cx="48141" cy="380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" h="995" extrusionOk="0">
                      <a:moveTo>
                        <a:pt x="630" y="0"/>
                      </a:moveTo>
                      <a:cubicBezTo>
                        <a:pt x="261" y="0"/>
                        <a:pt x="1" y="210"/>
                        <a:pt x="1" y="470"/>
                      </a:cubicBezTo>
                      <a:cubicBezTo>
                        <a:pt x="1" y="735"/>
                        <a:pt x="261" y="995"/>
                        <a:pt x="630" y="995"/>
                      </a:cubicBezTo>
                      <a:cubicBezTo>
                        <a:pt x="945" y="995"/>
                        <a:pt x="1260" y="735"/>
                        <a:pt x="1260" y="470"/>
                      </a:cubicBezTo>
                      <a:cubicBezTo>
                        <a:pt x="1260" y="210"/>
                        <a:pt x="945" y="0"/>
                        <a:pt x="63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" name="Google Shape;395;p26"/>
                <p:cNvSpPr/>
                <p:nvPr/>
              </p:nvSpPr>
              <p:spPr>
                <a:xfrm>
                  <a:off x="3846097" y="2905468"/>
                  <a:ext cx="276622" cy="200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40" h="5246" extrusionOk="0">
                      <a:moveTo>
                        <a:pt x="4617" y="0"/>
                      </a:moveTo>
                      <a:cubicBezTo>
                        <a:pt x="4462" y="0"/>
                        <a:pt x="4252" y="51"/>
                        <a:pt x="4147" y="210"/>
                      </a:cubicBezTo>
                      <a:cubicBezTo>
                        <a:pt x="3883" y="680"/>
                        <a:pt x="4776" y="1364"/>
                        <a:pt x="4567" y="1679"/>
                      </a:cubicBezTo>
                      <a:cubicBezTo>
                        <a:pt x="4503" y="1757"/>
                        <a:pt x="4368" y="1793"/>
                        <a:pt x="4188" y="1793"/>
                      </a:cubicBezTo>
                      <a:cubicBezTo>
                        <a:pt x="3773" y="1793"/>
                        <a:pt x="3121" y="1603"/>
                        <a:pt x="2573" y="1310"/>
                      </a:cubicBezTo>
                      <a:cubicBezTo>
                        <a:pt x="1790" y="990"/>
                        <a:pt x="1371" y="547"/>
                        <a:pt x="1067" y="547"/>
                      </a:cubicBezTo>
                      <a:cubicBezTo>
                        <a:pt x="1025" y="547"/>
                        <a:pt x="984" y="556"/>
                        <a:pt x="945" y="575"/>
                      </a:cubicBezTo>
                      <a:cubicBezTo>
                        <a:pt x="790" y="680"/>
                        <a:pt x="735" y="890"/>
                        <a:pt x="735" y="1100"/>
                      </a:cubicBezTo>
                      <a:cubicBezTo>
                        <a:pt x="840" y="1939"/>
                        <a:pt x="2783" y="2359"/>
                        <a:pt x="2834" y="2413"/>
                      </a:cubicBezTo>
                      <a:cubicBezTo>
                        <a:pt x="2783" y="2413"/>
                        <a:pt x="2259" y="2308"/>
                        <a:pt x="1524" y="1939"/>
                      </a:cubicBezTo>
                      <a:cubicBezTo>
                        <a:pt x="943" y="1629"/>
                        <a:pt x="628" y="1391"/>
                        <a:pt x="387" y="1391"/>
                      </a:cubicBezTo>
                      <a:cubicBezTo>
                        <a:pt x="345" y="1391"/>
                        <a:pt x="304" y="1399"/>
                        <a:pt x="265" y="1415"/>
                      </a:cubicBezTo>
                      <a:cubicBezTo>
                        <a:pt x="106" y="1519"/>
                        <a:pt x="1" y="1784"/>
                        <a:pt x="56" y="1994"/>
                      </a:cubicBezTo>
                      <a:cubicBezTo>
                        <a:pt x="106" y="2203"/>
                        <a:pt x="316" y="2359"/>
                        <a:pt x="735" y="2464"/>
                      </a:cubicBezTo>
                      <a:cubicBezTo>
                        <a:pt x="665" y="2454"/>
                        <a:pt x="606" y="2450"/>
                        <a:pt x="556" y="2450"/>
                      </a:cubicBezTo>
                      <a:cubicBezTo>
                        <a:pt x="351" y="2450"/>
                        <a:pt x="316" y="2518"/>
                        <a:pt x="316" y="2518"/>
                      </a:cubicBezTo>
                      <a:cubicBezTo>
                        <a:pt x="211" y="2673"/>
                        <a:pt x="265" y="2883"/>
                        <a:pt x="316" y="2988"/>
                      </a:cubicBezTo>
                      <a:cubicBezTo>
                        <a:pt x="475" y="3357"/>
                        <a:pt x="945" y="3513"/>
                        <a:pt x="1419" y="3567"/>
                      </a:cubicBezTo>
                      <a:cubicBezTo>
                        <a:pt x="1260" y="3618"/>
                        <a:pt x="1105" y="3723"/>
                        <a:pt x="1050" y="3827"/>
                      </a:cubicBezTo>
                      <a:cubicBezTo>
                        <a:pt x="1000" y="3932"/>
                        <a:pt x="1000" y="4092"/>
                        <a:pt x="1000" y="4197"/>
                      </a:cubicBezTo>
                      <a:cubicBezTo>
                        <a:pt x="1062" y="4352"/>
                        <a:pt x="1330" y="4509"/>
                        <a:pt x="2174" y="4509"/>
                      </a:cubicBezTo>
                      <a:cubicBezTo>
                        <a:pt x="2743" y="4509"/>
                        <a:pt x="3572" y="4438"/>
                        <a:pt x="4776" y="4247"/>
                      </a:cubicBezTo>
                      <a:cubicBezTo>
                        <a:pt x="4827" y="4247"/>
                        <a:pt x="4881" y="4302"/>
                        <a:pt x="4932" y="4302"/>
                      </a:cubicBezTo>
                      <a:cubicBezTo>
                        <a:pt x="5406" y="4562"/>
                        <a:pt x="6086" y="4931"/>
                        <a:pt x="6875" y="5246"/>
                      </a:cubicBezTo>
                      <a:cubicBezTo>
                        <a:pt x="7030" y="4352"/>
                        <a:pt x="7135" y="3357"/>
                        <a:pt x="7240" y="2308"/>
                      </a:cubicBezTo>
                      <a:lnTo>
                        <a:pt x="5666" y="2308"/>
                      </a:lnTo>
                      <a:cubicBezTo>
                        <a:pt x="5666" y="2254"/>
                        <a:pt x="5666" y="2203"/>
                        <a:pt x="5616" y="2149"/>
                      </a:cubicBezTo>
                      <a:lnTo>
                        <a:pt x="5616" y="2044"/>
                      </a:lnTo>
                      <a:cubicBezTo>
                        <a:pt x="5616" y="1994"/>
                        <a:pt x="5616" y="1939"/>
                        <a:pt x="5561" y="1889"/>
                      </a:cubicBezTo>
                      <a:cubicBezTo>
                        <a:pt x="5561" y="1679"/>
                        <a:pt x="5511" y="1469"/>
                        <a:pt x="5456" y="1259"/>
                      </a:cubicBezTo>
                      <a:cubicBezTo>
                        <a:pt x="5406" y="1259"/>
                        <a:pt x="5406" y="1205"/>
                        <a:pt x="5406" y="1205"/>
                      </a:cubicBezTo>
                      <a:cubicBezTo>
                        <a:pt x="5406" y="1100"/>
                        <a:pt x="5351" y="995"/>
                        <a:pt x="5351" y="945"/>
                      </a:cubicBezTo>
                      <a:lnTo>
                        <a:pt x="5301" y="890"/>
                      </a:lnTo>
                      <a:lnTo>
                        <a:pt x="5301" y="785"/>
                      </a:lnTo>
                      <a:lnTo>
                        <a:pt x="5246" y="785"/>
                      </a:lnTo>
                      <a:cubicBezTo>
                        <a:pt x="5246" y="735"/>
                        <a:pt x="5246" y="680"/>
                        <a:pt x="5196" y="630"/>
                      </a:cubicBezTo>
                      <a:cubicBezTo>
                        <a:pt x="5037" y="261"/>
                        <a:pt x="4827" y="0"/>
                        <a:pt x="4617" y="0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" name="Google Shape;396;p26"/>
                <p:cNvSpPr/>
                <p:nvPr/>
              </p:nvSpPr>
              <p:spPr>
                <a:xfrm>
                  <a:off x="3840175" y="2900921"/>
                  <a:ext cx="226418" cy="182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26" h="4786" extrusionOk="0">
                      <a:moveTo>
                        <a:pt x="4657" y="0"/>
                      </a:moveTo>
                      <a:cubicBezTo>
                        <a:pt x="4475" y="0"/>
                        <a:pt x="4283" y="102"/>
                        <a:pt x="4197" y="275"/>
                      </a:cubicBezTo>
                      <a:cubicBezTo>
                        <a:pt x="4038" y="589"/>
                        <a:pt x="4247" y="959"/>
                        <a:pt x="4407" y="1273"/>
                      </a:cubicBezTo>
                      <a:cubicBezTo>
                        <a:pt x="4512" y="1429"/>
                        <a:pt x="4667" y="1638"/>
                        <a:pt x="4617" y="1743"/>
                      </a:cubicBezTo>
                      <a:cubicBezTo>
                        <a:pt x="4588" y="1772"/>
                        <a:pt x="4505" y="1789"/>
                        <a:pt x="4380" y="1789"/>
                      </a:cubicBezTo>
                      <a:cubicBezTo>
                        <a:pt x="4049" y="1789"/>
                        <a:pt x="3428" y="1668"/>
                        <a:pt x="2779" y="1324"/>
                      </a:cubicBezTo>
                      <a:cubicBezTo>
                        <a:pt x="2464" y="1168"/>
                        <a:pt x="2204" y="1009"/>
                        <a:pt x="1994" y="904"/>
                      </a:cubicBezTo>
                      <a:cubicBezTo>
                        <a:pt x="1674" y="706"/>
                        <a:pt x="1444" y="536"/>
                        <a:pt x="1237" y="536"/>
                      </a:cubicBezTo>
                      <a:cubicBezTo>
                        <a:pt x="1173" y="536"/>
                        <a:pt x="1111" y="553"/>
                        <a:pt x="1050" y="589"/>
                      </a:cubicBezTo>
                      <a:cubicBezTo>
                        <a:pt x="840" y="694"/>
                        <a:pt x="735" y="1009"/>
                        <a:pt x="785" y="1219"/>
                      </a:cubicBezTo>
                      <a:cubicBezTo>
                        <a:pt x="785" y="1324"/>
                        <a:pt x="785" y="1378"/>
                        <a:pt x="840" y="1429"/>
                      </a:cubicBezTo>
                      <a:cubicBezTo>
                        <a:pt x="718" y="1399"/>
                        <a:pt x="632" y="1369"/>
                        <a:pt x="549" y="1369"/>
                      </a:cubicBezTo>
                      <a:cubicBezTo>
                        <a:pt x="490" y="1369"/>
                        <a:pt x="433" y="1385"/>
                        <a:pt x="366" y="1429"/>
                      </a:cubicBezTo>
                      <a:cubicBezTo>
                        <a:pt x="156" y="1534"/>
                        <a:pt x="1" y="1903"/>
                        <a:pt x="106" y="2163"/>
                      </a:cubicBezTo>
                      <a:cubicBezTo>
                        <a:pt x="106" y="2322"/>
                        <a:pt x="211" y="2427"/>
                        <a:pt x="420" y="2532"/>
                      </a:cubicBezTo>
                      <a:cubicBezTo>
                        <a:pt x="366" y="2532"/>
                        <a:pt x="366" y="2532"/>
                        <a:pt x="366" y="2583"/>
                      </a:cubicBezTo>
                      <a:cubicBezTo>
                        <a:pt x="211" y="2742"/>
                        <a:pt x="261" y="3002"/>
                        <a:pt x="366" y="3162"/>
                      </a:cubicBezTo>
                      <a:cubicBezTo>
                        <a:pt x="525" y="3476"/>
                        <a:pt x="840" y="3632"/>
                        <a:pt x="1205" y="3737"/>
                      </a:cubicBezTo>
                      <a:cubicBezTo>
                        <a:pt x="1155" y="3791"/>
                        <a:pt x="1100" y="3842"/>
                        <a:pt x="1100" y="3896"/>
                      </a:cubicBezTo>
                      <a:cubicBezTo>
                        <a:pt x="995" y="4001"/>
                        <a:pt x="995" y="4211"/>
                        <a:pt x="1050" y="4366"/>
                      </a:cubicBezTo>
                      <a:cubicBezTo>
                        <a:pt x="1155" y="4526"/>
                        <a:pt x="1365" y="4786"/>
                        <a:pt x="2359" y="4786"/>
                      </a:cubicBezTo>
                      <a:cubicBezTo>
                        <a:pt x="2938" y="4786"/>
                        <a:pt x="3723" y="4681"/>
                        <a:pt x="4931" y="4471"/>
                      </a:cubicBezTo>
                      <a:cubicBezTo>
                        <a:pt x="4931" y="4526"/>
                        <a:pt x="4982" y="4526"/>
                        <a:pt x="5036" y="4526"/>
                      </a:cubicBezTo>
                      <a:lnTo>
                        <a:pt x="5141" y="4316"/>
                      </a:lnTo>
                      <a:cubicBezTo>
                        <a:pt x="5087" y="4316"/>
                        <a:pt x="5036" y="4261"/>
                        <a:pt x="5036" y="4261"/>
                      </a:cubicBezTo>
                      <a:lnTo>
                        <a:pt x="4982" y="4211"/>
                      </a:lnTo>
                      <a:lnTo>
                        <a:pt x="4931" y="4211"/>
                      </a:lnTo>
                      <a:cubicBezTo>
                        <a:pt x="3649" y="4428"/>
                        <a:pt x="2817" y="4501"/>
                        <a:pt x="2278" y="4501"/>
                      </a:cubicBezTo>
                      <a:cubicBezTo>
                        <a:pt x="1516" y="4501"/>
                        <a:pt x="1342" y="4355"/>
                        <a:pt x="1310" y="4261"/>
                      </a:cubicBezTo>
                      <a:cubicBezTo>
                        <a:pt x="1260" y="4211"/>
                        <a:pt x="1260" y="4106"/>
                        <a:pt x="1310" y="4001"/>
                      </a:cubicBezTo>
                      <a:cubicBezTo>
                        <a:pt x="1365" y="3946"/>
                        <a:pt x="1469" y="3842"/>
                        <a:pt x="1574" y="3842"/>
                      </a:cubicBezTo>
                      <a:cubicBezTo>
                        <a:pt x="1921" y="3895"/>
                        <a:pt x="2255" y="3908"/>
                        <a:pt x="2499" y="3908"/>
                      </a:cubicBezTo>
                      <a:cubicBezTo>
                        <a:pt x="2733" y="3908"/>
                        <a:pt x="2884" y="3896"/>
                        <a:pt x="2884" y="3896"/>
                      </a:cubicBezTo>
                      <a:cubicBezTo>
                        <a:pt x="2989" y="3842"/>
                        <a:pt x="2989" y="3791"/>
                        <a:pt x="2989" y="3737"/>
                      </a:cubicBezTo>
                      <a:cubicBezTo>
                        <a:pt x="3043" y="3737"/>
                        <a:pt x="3043" y="3686"/>
                        <a:pt x="2938" y="3632"/>
                      </a:cubicBezTo>
                      <a:cubicBezTo>
                        <a:pt x="2899" y="3632"/>
                        <a:pt x="2476" y="3522"/>
                        <a:pt x="2046" y="3522"/>
                      </a:cubicBezTo>
                      <a:cubicBezTo>
                        <a:pt x="1883" y="3522"/>
                        <a:pt x="1719" y="3537"/>
                        <a:pt x="1574" y="3581"/>
                      </a:cubicBezTo>
                      <a:cubicBezTo>
                        <a:pt x="1155" y="3476"/>
                        <a:pt x="735" y="3372"/>
                        <a:pt x="576" y="3057"/>
                      </a:cubicBezTo>
                      <a:cubicBezTo>
                        <a:pt x="525" y="2952"/>
                        <a:pt x="525" y="2792"/>
                        <a:pt x="576" y="2742"/>
                      </a:cubicBezTo>
                      <a:cubicBezTo>
                        <a:pt x="576" y="2688"/>
                        <a:pt x="630" y="2688"/>
                        <a:pt x="840" y="2688"/>
                      </a:cubicBezTo>
                      <a:cubicBezTo>
                        <a:pt x="1050" y="2792"/>
                        <a:pt x="1205" y="2847"/>
                        <a:pt x="1415" y="2897"/>
                      </a:cubicBezTo>
                      <a:cubicBezTo>
                        <a:pt x="1595" y="2944"/>
                        <a:pt x="2549" y="3183"/>
                        <a:pt x="2881" y="3183"/>
                      </a:cubicBezTo>
                      <a:cubicBezTo>
                        <a:pt x="2936" y="3183"/>
                        <a:pt x="2974" y="3177"/>
                        <a:pt x="2989" y="3162"/>
                      </a:cubicBezTo>
                      <a:lnTo>
                        <a:pt x="3043" y="3107"/>
                      </a:lnTo>
                      <a:lnTo>
                        <a:pt x="3043" y="3057"/>
                      </a:lnTo>
                      <a:cubicBezTo>
                        <a:pt x="3093" y="2952"/>
                        <a:pt x="2989" y="2952"/>
                        <a:pt x="2884" y="2897"/>
                      </a:cubicBezTo>
                      <a:cubicBezTo>
                        <a:pt x="2779" y="2897"/>
                        <a:pt x="2674" y="2847"/>
                        <a:pt x="2569" y="2792"/>
                      </a:cubicBezTo>
                      <a:cubicBezTo>
                        <a:pt x="1730" y="2583"/>
                        <a:pt x="1205" y="2478"/>
                        <a:pt x="890" y="2478"/>
                      </a:cubicBezTo>
                      <a:cubicBezTo>
                        <a:pt x="576" y="2373"/>
                        <a:pt x="366" y="2268"/>
                        <a:pt x="315" y="2113"/>
                      </a:cubicBezTo>
                      <a:cubicBezTo>
                        <a:pt x="261" y="1953"/>
                        <a:pt x="366" y="1693"/>
                        <a:pt x="471" y="1638"/>
                      </a:cubicBezTo>
                      <a:cubicBezTo>
                        <a:pt x="489" y="1630"/>
                        <a:pt x="508" y="1626"/>
                        <a:pt x="530" y="1626"/>
                      </a:cubicBezTo>
                      <a:cubicBezTo>
                        <a:pt x="635" y="1626"/>
                        <a:pt x="789" y="1720"/>
                        <a:pt x="1050" y="1848"/>
                      </a:cubicBezTo>
                      <a:cubicBezTo>
                        <a:pt x="1205" y="1953"/>
                        <a:pt x="1415" y="2058"/>
                        <a:pt x="1625" y="2163"/>
                      </a:cubicBezTo>
                      <a:cubicBezTo>
                        <a:pt x="2225" y="2487"/>
                        <a:pt x="2784" y="2646"/>
                        <a:pt x="2982" y="2646"/>
                      </a:cubicBezTo>
                      <a:cubicBezTo>
                        <a:pt x="3010" y="2646"/>
                        <a:pt x="3030" y="2643"/>
                        <a:pt x="3043" y="2637"/>
                      </a:cubicBezTo>
                      <a:lnTo>
                        <a:pt x="3093" y="2637"/>
                      </a:lnTo>
                      <a:lnTo>
                        <a:pt x="3148" y="2532"/>
                      </a:lnTo>
                      <a:lnTo>
                        <a:pt x="3093" y="2478"/>
                      </a:lnTo>
                      <a:cubicBezTo>
                        <a:pt x="3093" y="2427"/>
                        <a:pt x="3043" y="2427"/>
                        <a:pt x="2884" y="2373"/>
                      </a:cubicBezTo>
                      <a:cubicBezTo>
                        <a:pt x="1415" y="1953"/>
                        <a:pt x="1050" y="1483"/>
                        <a:pt x="995" y="1219"/>
                      </a:cubicBezTo>
                      <a:cubicBezTo>
                        <a:pt x="995" y="1064"/>
                        <a:pt x="1050" y="904"/>
                        <a:pt x="1155" y="799"/>
                      </a:cubicBezTo>
                      <a:cubicBezTo>
                        <a:pt x="1180" y="791"/>
                        <a:pt x="1206" y="787"/>
                        <a:pt x="1235" y="787"/>
                      </a:cubicBezTo>
                      <a:cubicBezTo>
                        <a:pt x="1381" y="787"/>
                        <a:pt x="1571" y="896"/>
                        <a:pt x="1835" y="1114"/>
                      </a:cubicBezTo>
                      <a:cubicBezTo>
                        <a:pt x="2044" y="1219"/>
                        <a:pt x="2309" y="1429"/>
                        <a:pt x="2674" y="1588"/>
                      </a:cubicBezTo>
                      <a:cubicBezTo>
                        <a:pt x="3076" y="1769"/>
                        <a:pt x="3830" y="2026"/>
                        <a:pt x="4342" y="2026"/>
                      </a:cubicBezTo>
                      <a:cubicBezTo>
                        <a:pt x="4567" y="2026"/>
                        <a:pt x="4746" y="1976"/>
                        <a:pt x="4827" y="1848"/>
                      </a:cubicBezTo>
                      <a:cubicBezTo>
                        <a:pt x="4931" y="1638"/>
                        <a:pt x="4772" y="1378"/>
                        <a:pt x="4617" y="1114"/>
                      </a:cubicBezTo>
                      <a:cubicBezTo>
                        <a:pt x="4457" y="854"/>
                        <a:pt x="4302" y="589"/>
                        <a:pt x="4407" y="434"/>
                      </a:cubicBezTo>
                      <a:cubicBezTo>
                        <a:pt x="4457" y="275"/>
                        <a:pt x="4617" y="224"/>
                        <a:pt x="4772" y="224"/>
                      </a:cubicBezTo>
                      <a:cubicBezTo>
                        <a:pt x="5087" y="275"/>
                        <a:pt x="5456" y="1064"/>
                        <a:pt x="5666" y="2268"/>
                      </a:cubicBezTo>
                      <a:lnTo>
                        <a:pt x="5926" y="2218"/>
                      </a:lnTo>
                      <a:cubicBezTo>
                        <a:pt x="5771" y="1429"/>
                        <a:pt x="5456" y="65"/>
                        <a:pt x="4772" y="14"/>
                      </a:cubicBezTo>
                      <a:cubicBezTo>
                        <a:pt x="4735" y="5"/>
                        <a:pt x="4696" y="0"/>
                        <a:pt x="465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26"/>
                <p:cNvSpPr/>
                <p:nvPr/>
              </p:nvSpPr>
              <p:spPr>
                <a:xfrm>
                  <a:off x="4032589" y="2468567"/>
                  <a:ext cx="701490" cy="697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60" h="18247" extrusionOk="0">
                      <a:moveTo>
                        <a:pt x="16207" y="0"/>
                      </a:moveTo>
                      <a:cubicBezTo>
                        <a:pt x="15158" y="1784"/>
                        <a:pt x="14109" y="3777"/>
                        <a:pt x="13114" y="5875"/>
                      </a:cubicBezTo>
                      <a:cubicBezTo>
                        <a:pt x="12010" y="8183"/>
                        <a:pt x="11121" y="10386"/>
                        <a:pt x="10332" y="12430"/>
                      </a:cubicBezTo>
                      <a:cubicBezTo>
                        <a:pt x="7344" y="12640"/>
                        <a:pt x="4407" y="12904"/>
                        <a:pt x="1415" y="13114"/>
                      </a:cubicBezTo>
                      <a:lnTo>
                        <a:pt x="0" y="16261"/>
                      </a:lnTo>
                      <a:cubicBezTo>
                        <a:pt x="1556" y="17062"/>
                        <a:pt x="4304" y="18246"/>
                        <a:pt x="7780" y="18246"/>
                      </a:cubicBezTo>
                      <a:cubicBezTo>
                        <a:pt x="8167" y="18246"/>
                        <a:pt x="8564" y="18231"/>
                        <a:pt x="8968" y="18200"/>
                      </a:cubicBezTo>
                      <a:cubicBezTo>
                        <a:pt x="10542" y="18095"/>
                        <a:pt x="12115" y="17940"/>
                        <a:pt x="13689" y="16836"/>
                      </a:cubicBezTo>
                      <a:cubicBezTo>
                        <a:pt x="16051" y="15262"/>
                        <a:pt x="16681" y="12694"/>
                        <a:pt x="17835" y="7764"/>
                      </a:cubicBezTo>
                      <a:cubicBezTo>
                        <a:pt x="18305" y="5665"/>
                        <a:pt x="18359" y="4406"/>
                        <a:pt x="17990" y="3043"/>
                      </a:cubicBezTo>
                      <a:cubicBezTo>
                        <a:pt x="17571" y="1624"/>
                        <a:pt x="16786" y="575"/>
                        <a:pt x="1620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26"/>
                <p:cNvSpPr/>
                <p:nvPr/>
              </p:nvSpPr>
              <p:spPr>
                <a:xfrm>
                  <a:off x="4026475" y="2775104"/>
                  <a:ext cx="689493" cy="394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46" h="10337" extrusionOk="0">
                      <a:moveTo>
                        <a:pt x="17785" y="1"/>
                      </a:moveTo>
                      <a:cubicBezTo>
                        <a:pt x="16631" y="4827"/>
                        <a:pt x="16002" y="7189"/>
                        <a:pt x="13799" y="8708"/>
                      </a:cubicBezTo>
                      <a:cubicBezTo>
                        <a:pt x="12225" y="9812"/>
                        <a:pt x="10651" y="9917"/>
                        <a:pt x="9078" y="10072"/>
                      </a:cubicBezTo>
                      <a:cubicBezTo>
                        <a:pt x="8710" y="10098"/>
                        <a:pt x="8342" y="10111"/>
                        <a:pt x="7974" y="10111"/>
                      </a:cubicBezTo>
                      <a:cubicBezTo>
                        <a:pt x="5395" y="10111"/>
                        <a:pt x="2794" y="9469"/>
                        <a:pt x="316" y="8184"/>
                      </a:cubicBezTo>
                      <a:lnTo>
                        <a:pt x="1629" y="5246"/>
                      </a:lnTo>
                      <a:lnTo>
                        <a:pt x="10597" y="4512"/>
                      </a:lnTo>
                      <a:lnTo>
                        <a:pt x="10651" y="4461"/>
                      </a:lnTo>
                      <a:cubicBezTo>
                        <a:pt x="11016" y="3412"/>
                        <a:pt x="11436" y="2363"/>
                        <a:pt x="11856" y="1365"/>
                      </a:cubicBezTo>
                      <a:lnTo>
                        <a:pt x="11595" y="1260"/>
                      </a:lnTo>
                      <a:cubicBezTo>
                        <a:pt x="11176" y="2258"/>
                        <a:pt x="10807" y="3253"/>
                        <a:pt x="10441" y="4302"/>
                      </a:cubicBezTo>
                      <a:lnTo>
                        <a:pt x="1470" y="4986"/>
                      </a:lnTo>
                      <a:lnTo>
                        <a:pt x="1" y="8343"/>
                      </a:lnTo>
                      <a:lnTo>
                        <a:pt x="106" y="8393"/>
                      </a:lnTo>
                      <a:cubicBezTo>
                        <a:pt x="2573" y="9652"/>
                        <a:pt x="5246" y="10336"/>
                        <a:pt x="7869" y="10336"/>
                      </a:cubicBezTo>
                      <a:cubicBezTo>
                        <a:pt x="8289" y="10336"/>
                        <a:pt x="8708" y="10336"/>
                        <a:pt x="9128" y="10282"/>
                      </a:cubicBezTo>
                      <a:cubicBezTo>
                        <a:pt x="10702" y="10177"/>
                        <a:pt x="12330" y="10022"/>
                        <a:pt x="13954" y="8918"/>
                      </a:cubicBezTo>
                      <a:cubicBezTo>
                        <a:pt x="16316" y="7294"/>
                        <a:pt x="16996" y="4566"/>
                        <a:pt x="18045" y="55"/>
                      </a:cubicBezTo>
                      <a:lnTo>
                        <a:pt x="17785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26"/>
                <p:cNvSpPr/>
                <p:nvPr/>
              </p:nvSpPr>
              <p:spPr>
                <a:xfrm>
                  <a:off x="4645860" y="2448508"/>
                  <a:ext cx="58075" cy="1783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" h="4668" extrusionOk="0">
                      <a:moveTo>
                        <a:pt x="0" y="1"/>
                      </a:moveTo>
                      <a:cubicBezTo>
                        <a:pt x="51" y="211"/>
                        <a:pt x="105" y="366"/>
                        <a:pt x="156" y="525"/>
                      </a:cubicBezTo>
                      <a:cubicBezTo>
                        <a:pt x="470" y="681"/>
                        <a:pt x="680" y="995"/>
                        <a:pt x="785" y="1469"/>
                      </a:cubicBezTo>
                      <a:cubicBezTo>
                        <a:pt x="945" y="1835"/>
                        <a:pt x="995" y="2309"/>
                        <a:pt x="995" y="2779"/>
                      </a:cubicBezTo>
                      <a:cubicBezTo>
                        <a:pt x="1050" y="3408"/>
                        <a:pt x="995" y="4038"/>
                        <a:pt x="945" y="4617"/>
                      </a:cubicBezTo>
                      <a:lnTo>
                        <a:pt x="1364" y="4667"/>
                      </a:lnTo>
                      <a:cubicBezTo>
                        <a:pt x="1415" y="4247"/>
                        <a:pt x="1520" y="3303"/>
                        <a:pt x="1415" y="2414"/>
                      </a:cubicBezTo>
                      <a:cubicBezTo>
                        <a:pt x="1364" y="2204"/>
                        <a:pt x="1364" y="1994"/>
                        <a:pt x="1310" y="1835"/>
                      </a:cubicBezTo>
                      <a:cubicBezTo>
                        <a:pt x="1154" y="1050"/>
                        <a:pt x="890" y="366"/>
                        <a:pt x="261" y="106"/>
                      </a:cubicBezTo>
                      <a:cubicBezTo>
                        <a:pt x="210" y="51"/>
                        <a:pt x="105" y="51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26"/>
                <p:cNvSpPr/>
                <p:nvPr/>
              </p:nvSpPr>
              <p:spPr>
                <a:xfrm>
                  <a:off x="4609792" y="2618454"/>
                  <a:ext cx="138235" cy="118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8" h="3107" extrusionOk="0">
                      <a:moveTo>
                        <a:pt x="2035" y="0"/>
                      </a:moveTo>
                      <a:cubicBezTo>
                        <a:pt x="1618" y="0"/>
                        <a:pt x="1209" y="170"/>
                        <a:pt x="840" y="588"/>
                      </a:cubicBezTo>
                      <a:cubicBezTo>
                        <a:pt x="0" y="1428"/>
                        <a:pt x="260" y="2632"/>
                        <a:pt x="365" y="2896"/>
                      </a:cubicBezTo>
                      <a:lnTo>
                        <a:pt x="735" y="2791"/>
                      </a:lnTo>
                      <a:cubicBezTo>
                        <a:pt x="735" y="2632"/>
                        <a:pt x="470" y="1583"/>
                        <a:pt x="1100" y="903"/>
                      </a:cubicBezTo>
                      <a:cubicBezTo>
                        <a:pt x="1424" y="579"/>
                        <a:pt x="1706" y="420"/>
                        <a:pt x="1983" y="420"/>
                      </a:cubicBezTo>
                      <a:cubicBezTo>
                        <a:pt x="2022" y="420"/>
                        <a:pt x="2060" y="423"/>
                        <a:pt x="2098" y="429"/>
                      </a:cubicBezTo>
                      <a:cubicBezTo>
                        <a:pt x="2568" y="534"/>
                        <a:pt x="2778" y="1058"/>
                        <a:pt x="2883" y="1218"/>
                      </a:cubicBezTo>
                      <a:cubicBezTo>
                        <a:pt x="3198" y="1952"/>
                        <a:pt x="2938" y="2632"/>
                        <a:pt x="2778" y="2896"/>
                      </a:cubicBezTo>
                      <a:lnTo>
                        <a:pt x="3198" y="3106"/>
                      </a:lnTo>
                      <a:cubicBezTo>
                        <a:pt x="3303" y="2791"/>
                        <a:pt x="3618" y="1952"/>
                        <a:pt x="3252" y="1058"/>
                      </a:cubicBezTo>
                      <a:cubicBezTo>
                        <a:pt x="3148" y="849"/>
                        <a:pt x="2883" y="169"/>
                        <a:pt x="2203" y="9"/>
                      </a:cubicBezTo>
                      <a:cubicBezTo>
                        <a:pt x="2147" y="3"/>
                        <a:pt x="2091" y="0"/>
                        <a:pt x="203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26"/>
                <p:cNvSpPr/>
                <p:nvPr/>
              </p:nvSpPr>
              <p:spPr>
                <a:xfrm>
                  <a:off x="4615714" y="2713056"/>
                  <a:ext cx="30184" cy="32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0" h="840" extrusionOk="0">
                      <a:moveTo>
                        <a:pt x="420" y="1"/>
                      </a:moveTo>
                      <a:cubicBezTo>
                        <a:pt x="210" y="1"/>
                        <a:pt x="1" y="156"/>
                        <a:pt x="1" y="420"/>
                      </a:cubicBezTo>
                      <a:cubicBezTo>
                        <a:pt x="1" y="630"/>
                        <a:pt x="210" y="840"/>
                        <a:pt x="420" y="840"/>
                      </a:cubicBezTo>
                      <a:cubicBezTo>
                        <a:pt x="630" y="840"/>
                        <a:pt x="789" y="630"/>
                        <a:pt x="789" y="420"/>
                      </a:cubicBezTo>
                      <a:cubicBezTo>
                        <a:pt x="789" y="156"/>
                        <a:pt x="630" y="1"/>
                        <a:pt x="42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26"/>
                <p:cNvSpPr/>
                <p:nvPr/>
              </p:nvSpPr>
              <p:spPr>
                <a:xfrm>
                  <a:off x="4709973" y="2718978"/>
                  <a:ext cx="28121" cy="321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841" extrusionOk="0">
                      <a:moveTo>
                        <a:pt x="366" y="1"/>
                      </a:moveTo>
                      <a:cubicBezTo>
                        <a:pt x="156" y="1"/>
                        <a:pt x="1" y="160"/>
                        <a:pt x="1" y="421"/>
                      </a:cubicBezTo>
                      <a:cubicBezTo>
                        <a:pt x="1" y="630"/>
                        <a:pt x="156" y="840"/>
                        <a:pt x="366" y="840"/>
                      </a:cubicBezTo>
                      <a:cubicBezTo>
                        <a:pt x="576" y="840"/>
                        <a:pt x="735" y="630"/>
                        <a:pt x="735" y="421"/>
                      </a:cubicBezTo>
                      <a:cubicBezTo>
                        <a:pt x="735" y="160"/>
                        <a:pt x="576" y="1"/>
                        <a:pt x="36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26"/>
                <p:cNvSpPr/>
                <p:nvPr/>
              </p:nvSpPr>
              <p:spPr>
                <a:xfrm>
                  <a:off x="3105829" y="3155923"/>
                  <a:ext cx="1804672" cy="128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20" h="3358" extrusionOk="0">
                      <a:moveTo>
                        <a:pt x="0" y="0"/>
                      </a:moveTo>
                      <a:lnTo>
                        <a:pt x="0" y="3357"/>
                      </a:lnTo>
                      <a:lnTo>
                        <a:pt x="69819" y="3357"/>
                      </a:lnTo>
                      <a:lnTo>
                        <a:pt x="6981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4" name="Google Shape;404;p26"/>
                <p:cNvSpPr/>
                <p:nvPr/>
              </p:nvSpPr>
              <p:spPr>
                <a:xfrm>
                  <a:off x="3429251" y="3097880"/>
                  <a:ext cx="587326" cy="5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72" h="1520" extrusionOk="0">
                      <a:moveTo>
                        <a:pt x="0" y="0"/>
                      </a:moveTo>
                      <a:lnTo>
                        <a:pt x="0" y="1519"/>
                      </a:lnTo>
                      <a:lnTo>
                        <a:pt x="15372" y="1519"/>
                      </a:lnTo>
                      <a:lnTo>
                        <a:pt x="1537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5" name="Google Shape;405;p26"/>
              <p:cNvSpPr/>
              <p:nvPr/>
            </p:nvSpPr>
            <p:spPr>
              <a:xfrm>
                <a:off x="6482082" y="3172016"/>
                <a:ext cx="147993" cy="1436479"/>
              </a:xfrm>
              <a:custGeom>
                <a:avLst/>
                <a:gdLst/>
                <a:ahLst/>
                <a:cxnLst/>
                <a:rect l="l" t="t" r="r" b="b"/>
                <a:pathLst>
                  <a:path w="3518" h="34147" extrusionOk="0">
                    <a:moveTo>
                      <a:pt x="1" y="1"/>
                    </a:moveTo>
                    <a:lnTo>
                      <a:pt x="1" y="34147"/>
                    </a:lnTo>
                    <a:lnTo>
                      <a:pt x="3517" y="34147"/>
                    </a:lnTo>
                    <a:lnTo>
                      <a:pt x="35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26"/>
            <p:cNvGrpSpPr/>
            <p:nvPr/>
          </p:nvGrpSpPr>
          <p:grpSpPr>
            <a:xfrm>
              <a:off x="7578099" y="3266077"/>
              <a:ext cx="250101" cy="205372"/>
              <a:chOff x="1760456" y="3650529"/>
              <a:chExt cx="203516" cy="167119"/>
            </a:xfrm>
          </p:grpSpPr>
          <p:sp>
            <p:nvSpPr>
              <p:cNvPr id="407" name="Google Shape;407;p26"/>
              <p:cNvSpPr/>
              <p:nvPr/>
            </p:nvSpPr>
            <p:spPr>
              <a:xfrm>
                <a:off x="1760456" y="3650529"/>
                <a:ext cx="88751" cy="98373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6"/>
              <p:cNvSpPr/>
              <p:nvPr/>
            </p:nvSpPr>
            <p:spPr>
              <a:xfrm>
                <a:off x="1913854" y="3762097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9" name="Google Shape;409;p26"/>
            <p:cNvSpPr/>
            <p:nvPr/>
          </p:nvSpPr>
          <p:spPr>
            <a:xfrm>
              <a:off x="8061937" y="2938284"/>
              <a:ext cx="146074" cy="152974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2" r:id="rId11"/>
    <p:sldLayoutId id="2147483665" r:id="rId12"/>
    <p:sldLayoutId id="2147483670" r:id="rId13"/>
    <p:sldLayoutId id="2147483671" r:id="rId14"/>
    <p:sldLayoutId id="2147483672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0"/>
          <p:cNvSpPr/>
          <p:nvPr/>
        </p:nvSpPr>
        <p:spPr>
          <a:xfrm>
            <a:off x="7254379" y="5891989"/>
            <a:ext cx="32" cy="2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noFill/>
          <a:ln w="5575" cap="flat" cmpd="sng">
            <a:solidFill>
              <a:schemeClr val="lt1"/>
            </a:solidFill>
            <a:prstDash val="solid"/>
            <a:miter lim="89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1" name="Google Shape;421;p30"/>
          <p:cNvSpPr/>
          <p:nvPr/>
        </p:nvSpPr>
        <p:spPr>
          <a:xfrm>
            <a:off x="9047418" y="5862248"/>
            <a:ext cx="32" cy="2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noFill/>
          <a:ln w="5575" cap="flat" cmpd="sng">
            <a:solidFill>
              <a:schemeClr val="lt1"/>
            </a:solidFill>
            <a:prstDash val="solid"/>
            <a:miter lim="89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2" name="Google Shape;422;p30"/>
          <p:cNvSpPr/>
          <p:nvPr/>
        </p:nvSpPr>
        <p:spPr>
          <a:xfrm rot="10800000" flipH="1">
            <a:off x="0" y="-61005207"/>
            <a:ext cx="9143732" cy="93775"/>
          </a:xfrm>
          <a:custGeom>
            <a:avLst/>
            <a:gdLst/>
            <a:ahLst/>
            <a:cxnLst/>
            <a:rect l="l" t="t" r="r" b="b"/>
            <a:pathLst>
              <a:path w="285474" h="1" fill="none" extrusionOk="0">
                <a:moveTo>
                  <a:pt x="0" y="0"/>
                </a:moveTo>
                <a:lnTo>
                  <a:pt x="285473" y="0"/>
                </a:lnTo>
              </a:path>
            </a:pathLst>
          </a:custGeom>
          <a:noFill/>
          <a:ln w="5575" cap="flat" cmpd="sng">
            <a:solidFill>
              <a:schemeClr val="lt1"/>
            </a:solidFill>
            <a:prstDash val="solid"/>
            <a:miter lim="89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3" name="Google Shape;423;p30"/>
          <p:cNvSpPr txBox="1">
            <a:spLocks noGrp="1"/>
          </p:cNvSpPr>
          <p:nvPr>
            <p:ph type="ctrTitle"/>
          </p:nvPr>
        </p:nvSpPr>
        <p:spPr>
          <a:xfrm>
            <a:off x="362345" y="560238"/>
            <a:ext cx="5385854" cy="18131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5000" dirty="0" smtClean="0"/>
              <a:t>Atención preconcepcional</a:t>
            </a:r>
            <a:endParaRPr sz="5000" b="0" dirty="0"/>
          </a:p>
        </p:txBody>
      </p:sp>
      <p:sp>
        <p:nvSpPr>
          <p:cNvPr id="424" name="Google Shape;424;p30"/>
          <p:cNvSpPr txBox="1">
            <a:spLocks noGrp="1"/>
          </p:cNvSpPr>
          <p:nvPr>
            <p:ph type="subTitle" idx="1"/>
          </p:nvPr>
        </p:nvSpPr>
        <p:spPr>
          <a:xfrm>
            <a:off x="1117364" y="2674170"/>
            <a:ext cx="3777891" cy="5801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 smtClean="0"/>
              <a:t>Clínica las Lajas </a:t>
            </a:r>
            <a:endParaRPr sz="2800" dirty="0"/>
          </a:p>
        </p:txBody>
      </p:sp>
      <p:grpSp>
        <p:nvGrpSpPr>
          <p:cNvPr id="425" name="Google Shape;425;p30"/>
          <p:cNvGrpSpPr/>
          <p:nvPr/>
        </p:nvGrpSpPr>
        <p:grpSpPr>
          <a:xfrm>
            <a:off x="782872" y="716822"/>
            <a:ext cx="4150278" cy="3895442"/>
            <a:chOff x="782872" y="716822"/>
            <a:chExt cx="4150278" cy="3895442"/>
          </a:xfrm>
        </p:grpSpPr>
        <p:sp>
          <p:nvSpPr>
            <p:cNvPr id="426" name="Google Shape;426;p30"/>
            <p:cNvSpPr/>
            <p:nvPr/>
          </p:nvSpPr>
          <p:spPr>
            <a:xfrm>
              <a:off x="1172939" y="445704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0"/>
            <p:cNvSpPr/>
            <p:nvPr/>
          </p:nvSpPr>
          <p:spPr>
            <a:xfrm>
              <a:off x="3372454" y="4082849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30"/>
            <p:cNvSpPr/>
            <p:nvPr/>
          </p:nvSpPr>
          <p:spPr>
            <a:xfrm>
              <a:off x="782872" y="716822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0"/>
            <p:cNvSpPr/>
            <p:nvPr/>
          </p:nvSpPr>
          <p:spPr>
            <a:xfrm>
              <a:off x="4793114" y="113509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30" name="Google Shape;430;p30"/>
          <p:cNvGrpSpPr/>
          <p:nvPr/>
        </p:nvGrpSpPr>
        <p:grpSpPr>
          <a:xfrm>
            <a:off x="5484131" y="771660"/>
            <a:ext cx="3330177" cy="3814339"/>
            <a:chOff x="5188023" y="657986"/>
            <a:chExt cx="3330177" cy="3814339"/>
          </a:xfrm>
        </p:grpSpPr>
        <p:grpSp>
          <p:nvGrpSpPr>
            <p:cNvPr id="431" name="Google Shape;431;p30"/>
            <p:cNvGrpSpPr/>
            <p:nvPr/>
          </p:nvGrpSpPr>
          <p:grpSpPr>
            <a:xfrm>
              <a:off x="5188023" y="657986"/>
              <a:ext cx="3330177" cy="3814339"/>
              <a:chOff x="5210702" y="636215"/>
              <a:chExt cx="3330177" cy="3814339"/>
            </a:xfrm>
          </p:grpSpPr>
          <p:sp>
            <p:nvSpPr>
              <p:cNvPr id="432" name="Google Shape;432;p30"/>
              <p:cNvSpPr/>
              <p:nvPr/>
            </p:nvSpPr>
            <p:spPr>
              <a:xfrm rot="10800000">
                <a:off x="5210702" y="636215"/>
                <a:ext cx="3330177" cy="3479489"/>
              </a:xfrm>
              <a:custGeom>
                <a:avLst/>
                <a:gdLst/>
                <a:ahLst/>
                <a:cxnLst/>
                <a:rect l="l" t="t" r="r" b="b"/>
                <a:pathLst>
                  <a:path w="51751" h="63532" extrusionOk="0">
                    <a:moveTo>
                      <a:pt x="1" y="0"/>
                    </a:moveTo>
                    <a:lnTo>
                      <a:pt x="1" y="37629"/>
                    </a:lnTo>
                    <a:cubicBezTo>
                      <a:pt x="1" y="51901"/>
                      <a:pt x="11579" y="63531"/>
                      <a:pt x="25852" y="63531"/>
                    </a:cubicBezTo>
                    <a:cubicBezTo>
                      <a:pt x="40172" y="63531"/>
                      <a:pt x="51750" y="51901"/>
                      <a:pt x="51750" y="37629"/>
                    </a:cubicBezTo>
                    <a:lnTo>
                      <a:pt x="517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433" name="Google Shape;433;p30"/>
              <p:cNvGrpSpPr/>
              <p:nvPr/>
            </p:nvGrpSpPr>
            <p:grpSpPr>
              <a:xfrm>
                <a:off x="5319909" y="1592525"/>
                <a:ext cx="3183282" cy="2858029"/>
                <a:chOff x="2031041" y="1971031"/>
                <a:chExt cx="2891264" cy="2595848"/>
              </a:xfrm>
            </p:grpSpPr>
            <p:grpSp>
              <p:nvGrpSpPr>
                <p:cNvPr id="434" name="Google Shape;434;p30"/>
                <p:cNvGrpSpPr/>
                <p:nvPr/>
              </p:nvGrpSpPr>
              <p:grpSpPr>
                <a:xfrm>
                  <a:off x="2559461" y="1971031"/>
                  <a:ext cx="2362844" cy="2567766"/>
                  <a:chOff x="2559461" y="1971031"/>
                  <a:chExt cx="2362844" cy="2567766"/>
                </a:xfrm>
              </p:grpSpPr>
              <p:sp>
                <p:nvSpPr>
                  <p:cNvPr id="435" name="Google Shape;435;p30"/>
                  <p:cNvSpPr/>
                  <p:nvPr/>
                </p:nvSpPr>
                <p:spPr>
                  <a:xfrm>
                    <a:off x="4687850" y="3783282"/>
                    <a:ext cx="132313" cy="755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63" h="19774" extrusionOk="0">
                        <a:moveTo>
                          <a:pt x="1" y="0"/>
                        </a:moveTo>
                        <a:lnTo>
                          <a:pt x="1" y="19774"/>
                        </a:lnTo>
                        <a:lnTo>
                          <a:pt x="3463" y="19774"/>
                        </a:lnTo>
                        <a:lnTo>
                          <a:pt x="3463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6" name="Google Shape;436;p30"/>
                  <p:cNvSpPr/>
                  <p:nvPr/>
                </p:nvSpPr>
                <p:spPr>
                  <a:xfrm>
                    <a:off x="4323120" y="3783282"/>
                    <a:ext cx="132313" cy="755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63" h="19774" extrusionOk="0">
                        <a:moveTo>
                          <a:pt x="0" y="0"/>
                        </a:moveTo>
                        <a:lnTo>
                          <a:pt x="0" y="19774"/>
                        </a:lnTo>
                        <a:lnTo>
                          <a:pt x="3462" y="19774"/>
                        </a:lnTo>
                        <a:lnTo>
                          <a:pt x="3462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7" name="Google Shape;437;p30"/>
                  <p:cNvSpPr/>
                  <p:nvPr/>
                </p:nvSpPr>
                <p:spPr>
                  <a:xfrm>
                    <a:off x="4202831" y="3759246"/>
                    <a:ext cx="719474" cy="1603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54" h="4197" extrusionOk="0">
                        <a:moveTo>
                          <a:pt x="1" y="0"/>
                        </a:moveTo>
                        <a:lnTo>
                          <a:pt x="1" y="4196"/>
                        </a:lnTo>
                        <a:lnTo>
                          <a:pt x="19254" y="4196"/>
                        </a:lnTo>
                        <a:lnTo>
                          <a:pt x="19254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8" name="Google Shape;438;p30"/>
                  <p:cNvSpPr/>
                  <p:nvPr/>
                </p:nvSpPr>
                <p:spPr>
                  <a:xfrm>
                    <a:off x="4351164" y="1971031"/>
                    <a:ext cx="444965" cy="4370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646" h="11439" extrusionOk="0">
                        <a:moveTo>
                          <a:pt x="5544" y="1"/>
                        </a:moveTo>
                        <a:cubicBezTo>
                          <a:pt x="4027" y="1"/>
                          <a:pt x="2832" y="671"/>
                          <a:pt x="2678" y="748"/>
                        </a:cubicBezTo>
                        <a:cubicBezTo>
                          <a:pt x="2363" y="903"/>
                          <a:pt x="1419" y="1482"/>
                          <a:pt x="894" y="2531"/>
                        </a:cubicBezTo>
                        <a:cubicBezTo>
                          <a:pt x="475" y="3266"/>
                          <a:pt x="630" y="3476"/>
                          <a:pt x="210" y="6098"/>
                        </a:cubicBezTo>
                        <a:cubicBezTo>
                          <a:pt x="55" y="7198"/>
                          <a:pt x="1" y="7357"/>
                          <a:pt x="55" y="7827"/>
                        </a:cubicBezTo>
                        <a:cubicBezTo>
                          <a:pt x="55" y="7827"/>
                          <a:pt x="160" y="9036"/>
                          <a:pt x="945" y="9980"/>
                        </a:cubicBezTo>
                        <a:cubicBezTo>
                          <a:pt x="1720" y="10930"/>
                          <a:pt x="3412" y="11438"/>
                          <a:pt x="5170" y="11438"/>
                        </a:cubicBezTo>
                        <a:cubicBezTo>
                          <a:pt x="7101" y="11438"/>
                          <a:pt x="9112" y="10824"/>
                          <a:pt x="10072" y="9506"/>
                        </a:cubicBezTo>
                        <a:cubicBezTo>
                          <a:pt x="11645" y="7357"/>
                          <a:pt x="10546" y="4575"/>
                          <a:pt x="10177" y="3685"/>
                        </a:cubicBezTo>
                        <a:cubicBezTo>
                          <a:pt x="9757" y="2636"/>
                          <a:pt x="9077" y="1063"/>
                          <a:pt x="7294" y="328"/>
                        </a:cubicBezTo>
                        <a:cubicBezTo>
                          <a:pt x="6691" y="90"/>
                          <a:pt x="6097" y="1"/>
                          <a:pt x="554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9" name="Google Shape;439;p30"/>
                  <p:cNvSpPr/>
                  <p:nvPr/>
                </p:nvSpPr>
                <p:spPr>
                  <a:xfrm>
                    <a:off x="3623728" y="2418363"/>
                    <a:ext cx="250488" cy="2586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56" h="6770" extrusionOk="0">
                        <a:moveTo>
                          <a:pt x="1625" y="1"/>
                        </a:moveTo>
                        <a:cubicBezTo>
                          <a:pt x="1415" y="1"/>
                          <a:pt x="1260" y="211"/>
                          <a:pt x="1205" y="370"/>
                        </a:cubicBezTo>
                        <a:cubicBezTo>
                          <a:pt x="945" y="1155"/>
                          <a:pt x="2518" y="2414"/>
                          <a:pt x="2518" y="2468"/>
                        </a:cubicBezTo>
                        <a:cubicBezTo>
                          <a:pt x="2518" y="2468"/>
                          <a:pt x="2044" y="2154"/>
                          <a:pt x="1574" y="1470"/>
                        </a:cubicBezTo>
                        <a:cubicBezTo>
                          <a:pt x="1080" y="877"/>
                          <a:pt x="958" y="470"/>
                          <a:pt x="683" y="470"/>
                        </a:cubicBezTo>
                        <a:cubicBezTo>
                          <a:pt x="666" y="470"/>
                          <a:pt x="648" y="472"/>
                          <a:pt x="630" y="475"/>
                        </a:cubicBezTo>
                        <a:cubicBezTo>
                          <a:pt x="420" y="475"/>
                          <a:pt x="210" y="685"/>
                          <a:pt x="210" y="895"/>
                        </a:cubicBezTo>
                        <a:cubicBezTo>
                          <a:pt x="156" y="1104"/>
                          <a:pt x="315" y="1314"/>
                          <a:pt x="630" y="1574"/>
                        </a:cubicBezTo>
                        <a:cubicBezTo>
                          <a:pt x="439" y="1480"/>
                          <a:pt x="325" y="1462"/>
                          <a:pt x="266" y="1462"/>
                        </a:cubicBezTo>
                        <a:cubicBezTo>
                          <a:pt x="227" y="1462"/>
                          <a:pt x="210" y="1470"/>
                          <a:pt x="210" y="1470"/>
                        </a:cubicBezTo>
                        <a:cubicBezTo>
                          <a:pt x="51" y="1524"/>
                          <a:pt x="1" y="1734"/>
                          <a:pt x="1" y="1889"/>
                        </a:cubicBezTo>
                        <a:cubicBezTo>
                          <a:pt x="1" y="2258"/>
                          <a:pt x="366" y="2624"/>
                          <a:pt x="735" y="2888"/>
                        </a:cubicBezTo>
                        <a:cubicBezTo>
                          <a:pt x="576" y="2888"/>
                          <a:pt x="420" y="2888"/>
                          <a:pt x="315" y="2938"/>
                        </a:cubicBezTo>
                        <a:cubicBezTo>
                          <a:pt x="210" y="3043"/>
                          <a:pt x="156" y="3148"/>
                          <a:pt x="106" y="3253"/>
                        </a:cubicBezTo>
                        <a:cubicBezTo>
                          <a:pt x="106" y="3568"/>
                          <a:pt x="576" y="4092"/>
                          <a:pt x="3513" y="4932"/>
                        </a:cubicBezTo>
                        <a:cubicBezTo>
                          <a:pt x="3513" y="4986"/>
                          <a:pt x="3568" y="5036"/>
                          <a:pt x="3568" y="5091"/>
                        </a:cubicBezTo>
                        <a:cubicBezTo>
                          <a:pt x="3933" y="5511"/>
                          <a:pt x="4352" y="6140"/>
                          <a:pt x="4931" y="6770"/>
                        </a:cubicBezTo>
                        <a:cubicBezTo>
                          <a:pt x="5506" y="5981"/>
                          <a:pt x="6031" y="5141"/>
                          <a:pt x="6555" y="4252"/>
                        </a:cubicBezTo>
                        <a:cubicBezTo>
                          <a:pt x="6085" y="4042"/>
                          <a:pt x="5611" y="3778"/>
                          <a:pt x="5141" y="3568"/>
                        </a:cubicBezTo>
                        <a:cubicBezTo>
                          <a:pt x="5141" y="3517"/>
                          <a:pt x="5141" y="3463"/>
                          <a:pt x="5192" y="3412"/>
                        </a:cubicBezTo>
                        <a:lnTo>
                          <a:pt x="5192" y="3358"/>
                        </a:lnTo>
                        <a:cubicBezTo>
                          <a:pt x="5192" y="3308"/>
                          <a:pt x="5246" y="3253"/>
                          <a:pt x="5246" y="3148"/>
                        </a:cubicBezTo>
                        <a:cubicBezTo>
                          <a:pt x="5296" y="2993"/>
                          <a:pt x="5351" y="2783"/>
                          <a:pt x="5351" y="2519"/>
                        </a:cubicBezTo>
                        <a:lnTo>
                          <a:pt x="5401" y="2468"/>
                        </a:lnTo>
                        <a:lnTo>
                          <a:pt x="5401" y="2204"/>
                        </a:lnTo>
                        <a:lnTo>
                          <a:pt x="5401" y="2154"/>
                        </a:lnTo>
                        <a:cubicBezTo>
                          <a:pt x="5401" y="2154"/>
                          <a:pt x="5456" y="2099"/>
                          <a:pt x="5456" y="2049"/>
                        </a:cubicBezTo>
                        <a:lnTo>
                          <a:pt x="5456" y="1839"/>
                        </a:lnTo>
                        <a:cubicBezTo>
                          <a:pt x="5456" y="1470"/>
                          <a:pt x="5401" y="1155"/>
                          <a:pt x="5141" y="1050"/>
                        </a:cubicBezTo>
                        <a:cubicBezTo>
                          <a:pt x="5089" y="997"/>
                          <a:pt x="5010" y="971"/>
                          <a:pt x="4925" y="971"/>
                        </a:cubicBezTo>
                        <a:cubicBezTo>
                          <a:pt x="4839" y="971"/>
                          <a:pt x="4747" y="997"/>
                          <a:pt x="4667" y="1050"/>
                        </a:cubicBezTo>
                        <a:cubicBezTo>
                          <a:pt x="4247" y="1365"/>
                          <a:pt x="4722" y="2363"/>
                          <a:pt x="4407" y="2519"/>
                        </a:cubicBezTo>
                        <a:cubicBezTo>
                          <a:pt x="4374" y="2545"/>
                          <a:pt x="4331" y="2557"/>
                          <a:pt x="4281" y="2557"/>
                        </a:cubicBezTo>
                        <a:cubicBezTo>
                          <a:pt x="3935" y="2557"/>
                          <a:pt x="3231" y="1963"/>
                          <a:pt x="2728" y="1365"/>
                        </a:cubicBezTo>
                        <a:cubicBezTo>
                          <a:pt x="2149" y="630"/>
                          <a:pt x="1994" y="1"/>
                          <a:pt x="1625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0" name="Google Shape;440;p30"/>
                  <p:cNvSpPr/>
                  <p:nvPr/>
                </p:nvSpPr>
                <p:spPr>
                  <a:xfrm>
                    <a:off x="3619717" y="2414160"/>
                    <a:ext cx="226418" cy="2006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26" h="5252" extrusionOk="0">
                        <a:moveTo>
                          <a:pt x="1785" y="1"/>
                        </a:moveTo>
                        <a:cubicBezTo>
                          <a:pt x="1767" y="1"/>
                          <a:pt x="1748" y="2"/>
                          <a:pt x="1730" y="6"/>
                        </a:cubicBezTo>
                        <a:cubicBezTo>
                          <a:pt x="1469" y="6"/>
                          <a:pt x="1260" y="216"/>
                          <a:pt x="1205" y="426"/>
                        </a:cubicBezTo>
                        <a:cubicBezTo>
                          <a:pt x="1155" y="530"/>
                          <a:pt x="1155" y="585"/>
                          <a:pt x="1155" y="635"/>
                        </a:cubicBezTo>
                        <a:cubicBezTo>
                          <a:pt x="1050" y="530"/>
                          <a:pt x="890" y="426"/>
                          <a:pt x="735" y="426"/>
                        </a:cubicBezTo>
                        <a:cubicBezTo>
                          <a:pt x="471" y="426"/>
                          <a:pt x="211" y="690"/>
                          <a:pt x="156" y="1005"/>
                        </a:cubicBezTo>
                        <a:cubicBezTo>
                          <a:pt x="156" y="1160"/>
                          <a:pt x="211" y="1265"/>
                          <a:pt x="315" y="1424"/>
                        </a:cubicBezTo>
                        <a:cubicBezTo>
                          <a:pt x="261" y="1424"/>
                          <a:pt x="261" y="1475"/>
                          <a:pt x="261" y="1475"/>
                        </a:cubicBezTo>
                        <a:cubicBezTo>
                          <a:pt x="51" y="1580"/>
                          <a:pt x="1" y="1844"/>
                          <a:pt x="1" y="1999"/>
                        </a:cubicBezTo>
                        <a:cubicBezTo>
                          <a:pt x="1" y="2314"/>
                          <a:pt x="211" y="2629"/>
                          <a:pt x="471" y="2893"/>
                        </a:cubicBezTo>
                        <a:cubicBezTo>
                          <a:pt x="420" y="2893"/>
                          <a:pt x="366" y="2943"/>
                          <a:pt x="366" y="2943"/>
                        </a:cubicBezTo>
                        <a:cubicBezTo>
                          <a:pt x="211" y="3048"/>
                          <a:pt x="106" y="3208"/>
                          <a:pt x="106" y="3363"/>
                        </a:cubicBezTo>
                        <a:cubicBezTo>
                          <a:pt x="106" y="3732"/>
                          <a:pt x="420" y="4257"/>
                          <a:pt x="3513" y="5146"/>
                        </a:cubicBezTo>
                        <a:cubicBezTo>
                          <a:pt x="3568" y="5201"/>
                          <a:pt x="3568" y="5201"/>
                          <a:pt x="3568" y="5251"/>
                        </a:cubicBezTo>
                        <a:lnTo>
                          <a:pt x="3777" y="5096"/>
                        </a:lnTo>
                        <a:cubicBezTo>
                          <a:pt x="3777" y="5042"/>
                          <a:pt x="3723" y="5042"/>
                          <a:pt x="3723" y="4991"/>
                        </a:cubicBezTo>
                        <a:lnTo>
                          <a:pt x="3673" y="4937"/>
                        </a:lnTo>
                        <a:cubicBezTo>
                          <a:pt x="630" y="4047"/>
                          <a:pt x="366" y="3573"/>
                          <a:pt x="366" y="3363"/>
                        </a:cubicBezTo>
                        <a:cubicBezTo>
                          <a:pt x="366" y="3313"/>
                          <a:pt x="420" y="3208"/>
                          <a:pt x="471" y="3153"/>
                        </a:cubicBezTo>
                        <a:cubicBezTo>
                          <a:pt x="523" y="3128"/>
                          <a:pt x="576" y="3115"/>
                          <a:pt x="628" y="3115"/>
                        </a:cubicBezTo>
                        <a:cubicBezTo>
                          <a:pt x="681" y="3115"/>
                          <a:pt x="733" y="3128"/>
                          <a:pt x="785" y="3153"/>
                        </a:cubicBezTo>
                        <a:cubicBezTo>
                          <a:pt x="1365" y="3522"/>
                          <a:pt x="1939" y="3732"/>
                          <a:pt x="1994" y="3732"/>
                        </a:cubicBezTo>
                        <a:cubicBezTo>
                          <a:pt x="2004" y="3742"/>
                          <a:pt x="2014" y="3746"/>
                          <a:pt x="2023" y="3746"/>
                        </a:cubicBezTo>
                        <a:cubicBezTo>
                          <a:pt x="2063" y="3746"/>
                          <a:pt x="2099" y="3678"/>
                          <a:pt x="2099" y="3678"/>
                        </a:cubicBezTo>
                        <a:cubicBezTo>
                          <a:pt x="2149" y="3678"/>
                          <a:pt x="2149" y="3573"/>
                          <a:pt x="2099" y="3522"/>
                        </a:cubicBezTo>
                        <a:cubicBezTo>
                          <a:pt x="2099" y="3522"/>
                          <a:pt x="1469" y="2998"/>
                          <a:pt x="890" y="2893"/>
                        </a:cubicBezTo>
                        <a:cubicBezTo>
                          <a:pt x="525" y="2629"/>
                          <a:pt x="261" y="2314"/>
                          <a:pt x="211" y="1999"/>
                        </a:cubicBezTo>
                        <a:cubicBezTo>
                          <a:pt x="211" y="1894"/>
                          <a:pt x="261" y="1739"/>
                          <a:pt x="366" y="1684"/>
                        </a:cubicBezTo>
                        <a:cubicBezTo>
                          <a:pt x="366" y="1684"/>
                          <a:pt x="420" y="1684"/>
                          <a:pt x="630" y="1789"/>
                        </a:cubicBezTo>
                        <a:cubicBezTo>
                          <a:pt x="735" y="1949"/>
                          <a:pt x="890" y="2054"/>
                          <a:pt x="1100" y="2209"/>
                        </a:cubicBezTo>
                        <a:cubicBezTo>
                          <a:pt x="1205" y="2314"/>
                          <a:pt x="2204" y="3153"/>
                          <a:pt x="2359" y="3153"/>
                        </a:cubicBezTo>
                        <a:lnTo>
                          <a:pt x="2414" y="3153"/>
                        </a:lnTo>
                        <a:lnTo>
                          <a:pt x="2464" y="3103"/>
                        </a:lnTo>
                        <a:cubicBezTo>
                          <a:pt x="2519" y="2998"/>
                          <a:pt x="2464" y="2893"/>
                          <a:pt x="2359" y="2838"/>
                        </a:cubicBezTo>
                        <a:cubicBezTo>
                          <a:pt x="2309" y="2788"/>
                          <a:pt x="2204" y="2734"/>
                          <a:pt x="2099" y="2629"/>
                        </a:cubicBezTo>
                        <a:cubicBezTo>
                          <a:pt x="1469" y="2104"/>
                          <a:pt x="1050" y="1789"/>
                          <a:pt x="785" y="1634"/>
                        </a:cubicBezTo>
                        <a:cubicBezTo>
                          <a:pt x="525" y="1370"/>
                          <a:pt x="366" y="1160"/>
                          <a:pt x="420" y="1005"/>
                        </a:cubicBezTo>
                        <a:cubicBezTo>
                          <a:pt x="420" y="845"/>
                          <a:pt x="630" y="690"/>
                          <a:pt x="735" y="690"/>
                        </a:cubicBezTo>
                        <a:cubicBezTo>
                          <a:pt x="890" y="690"/>
                          <a:pt x="995" y="845"/>
                          <a:pt x="1155" y="1110"/>
                        </a:cubicBezTo>
                        <a:cubicBezTo>
                          <a:pt x="1260" y="1265"/>
                          <a:pt x="1415" y="1475"/>
                          <a:pt x="1574" y="1684"/>
                        </a:cubicBezTo>
                        <a:cubicBezTo>
                          <a:pt x="1994" y="2264"/>
                          <a:pt x="2519" y="2683"/>
                          <a:pt x="2623" y="2683"/>
                        </a:cubicBezTo>
                        <a:lnTo>
                          <a:pt x="2674" y="2683"/>
                        </a:lnTo>
                        <a:lnTo>
                          <a:pt x="2779" y="2629"/>
                        </a:lnTo>
                        <a:lnTo>
                          <a:pt x="2779" y="2578"/>
                        </a:lnTo>
                        <a:cubicBezTo>
                          <a:pt x="2779" y="2524"/>
                          <a:pt x="2728" y="2473"/>
                          <a:pt x="2623" y="2368"/>
                        </a:cubicBezTo>
                        <a:cubicBezTo>
                          <a:pt x="1469" y="1319"/>
                          <a:pt x="1310" y="795"/>
                          <a:pt x="1415" y="530"/>
                        </a:cubicBezTo>
                        <a:cubicBezTo>
                          <a:pt x="1469" y="375"/>
                          <a:pt x="1625" y="270"/>
                          <a:pt x="1730" y="216"/>
                        </a:cubicBezTo>
                        <a:cubicBezTo>
                          <a:pt x="1889" y="216"/>
                          <a:pt x="1994" y="426"/>
                          <a:pt x="2204" y="795"/>
                        </a:cubicBezTo>
                        <a:cubicBezTo>
                          <a:pt x="2359" y="1005"/>
                          <a:pt x="2519" y="1265"/>
                          <a:pt x="2779" y="1580"/>
                        </a:cubicBezTo>
                        <a:cubicBezTo>
                          <a:pt x="3104" y="1997"/>
                          <a:pt x="3914" y="2779"/>
                          <a:pt x="4390" y="2779"/>
                        </a:cubicBezTo>
                        <a:cubicBezTo>
                          <a:pt x="4454" y="2779"/>
                          <a:pt x="4512" y="2765"/>
                          <a:pt x="4562" y="2734"/>
                        </a:cubicBezTo>
                        <a:cubicBezTo>
                          <a:pt x="4772" y="2629"/>
                          <a:pt x="4772" y="2314"/>
                          <a:pt x="4722" y="1999"/>
                        </a:cubicBezTo>
                        <a:cubicBezTo>
                          <a:pt x="4722" y="1739"/>
                          <a:pt x="4667" y="1370"/>
                          <a:pt x="4827" y="1265"/>
                        </a:cubicBezTo>
                        <a:cubicBezTo>
                          <a:pt x="4879" y="1240"/>
                          <a:pt x="4944" y="1227"/>
                          <a:pt x="5009" y="1227"/>
                        </a:cubicBezTo>
                        <a:cubicBezTo>
                          <a:pt x="5074" y="1227"/>
                          <a:pt x="5139" y="1240"/>
                          <a:pt x="5192" y="1265"/>
                        </a:cubicBezTo>
                        <a:cubicBezTo>
                          <a:pt x="5506" y="1424"/>
                          <a:pt x="5506" y="2314"/>
                          <a:pt x="5141" y="3468"/>
                        </a:cubicBezTo>
                        <a:lnTo>
                          <a:pt x="5401" y="3573"/>
                        </a:lnTo>
                        <a:cubicBezTo>
                          <a:pt x="5611" y="2788"/>
                          <a:pt x="5926" y="1370"/>
                          <a:pt x="5351" y="1055"/>
                        </a:cubicBezTo>
                        <a:cubicBezTo>
                          <a:pt x="5264" y="998"/>
                          <a:pt x="5130" y="957"/>
                          <a:pt x="4993" y="957"/>
                        </a:cubicBezTo>
                        <a:cubicBezTo>
                          <a:pt x="4879" y="957"/>
                          <a:pt x="4762" y="985"/>
                          <a:pt x="4667" y="1055"/>
                        </a:cubicBezTo>
                        <a:cubicBezTo>
                          <a:pt x="4407" y="1265"/>
                          <a:pt x="4457" y="1684"/>
                          <a:pt x="4457" y="2054"/>
                        </a:cubicBezTo>
                        <a:cubicBezTo>
                          <a:pt x="4512" y="2209"/>
                          <a:pt x="4512" y="2473"/>
                          <a:pt x="4457" y="2524"/>
                        </a:cubicBezTo>
                        <a:cubicBezTo>
                          <a:pt x="4443" y="2534"/>
                          <a:pt x="4423" y="2538"/>
                          <a:pt x="4399" y="2538"/>
                        </a:cubicBezTo>
                        <a:cubicBezTo>
                          <a:pt x="4165" y="2538"/>
                          <a:pt x="3509" y="2090"/>
                          <a:pt x="2938" y="1424"/>
                        </a:cubicBezTo>
                        <a:cubicBezTo>
                          <a:pt x="2728" y="1110"/>
                          <a:pt x="2569" y="845"/>
                          <a:pt x="2414" y="635"/>
                        </a:cubicBezTo>
                        <a:cubicBezTo>
                          <a:pt x="2219" y="296"/>
                          <a:pt x="2024" y="1"/>
                          <a:pt x="1785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1" name="Google Shape;441;p30"/>
                  <p:cNvSpPr/>
                  <p:nvPr/>
                </p:nvSpPr>
                <p:spPr>
                  <a:xfrm>
                    <a:off x="3693801" y="3446560"/>
                    <a:ext cx="667485" cy="10346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470" h="27081" extrusionOk="0">
                        <a:moveTo>
                          <a:pt x="15808" y="0"/>
                        </a:moveTo>
                        <a:cubicBezTo>
                          <a:pt x="9686" y="0"/>
                          <a:pt x="4977" y="2025"/>
                          <a:pt x="4302" y="4353"/>
                        </a:cubicBezTo>
                        <a:cubicBezTo>
                          <a:pt x="4146" y="4827"/>
                          <a:pt x="3777" y="6766"/>
                          <a:pt x="3882" y="8394"/>
                        </a:cubicBezTo>
                        <a:cubicBezTo>
                          <a:pt x="3882" y="8654"/>
                          <a:pt x="3987" y="9388"/>
                          <a:pt x="4092" y="10387"/>
                        </a:cubicBezTo>
                        <a:cubicBezTo>
                          <a:pt x="4356" y="12536"/>
                          <a:pt x="4566" y="12850"/>
                          <a:pt x="5196" y="16417"/>
                        </a:cubicBezTo>
                        <a:cubicBezTo>
                          <a:pt x="6140" y="22082"/>
                          <a:pt x="5980" y="22976"/>
                          <a:pt x="5456" y="23816"/>
                        </a:cubicBezTo>
                        <a:cubicBezTo>
                          <a:pt x="4986" y="24600"/>
                          <a:pt x="3727" y="26124"/>
                          <a:pt x="0" y="27068"/>
                        </a:cubicBezTo>
                        <a:cubicBezTo>
                          <a:pt x="541" y="27076"/>
                          <a:pt x="1049" y="27080"/>
                          <a:pt x="1525" y="27080"/>
                        </a:cubicBezTo>
                        <a:cubicBezTo>
                          <a:pt x="7012" y="27080"/>
                          <a:pt x="8355" y="26548"/>
                          <a:pt x="8498" y="26019"/>
                        </a:cubicBezTo>
                        <a:cubicBezTo>
                          <a:pt x="8553" y="25809"/>
                          <a:pt x="8343" y="25389"/>
                          <a:pt x="8393" y="24495"/>
                        </a:cubicBezTo>
                        <a:cubicBezTo>
                          <a:pt x="8393" y="23920"/>
                          <a:pt x="8553" y="23446"/>
                          <a:pt x="8603" y="23291"/>
                        </a:cubicBezTo>
                        <a:cubicBezTo>
                          <a:pt x="9497" y="19934"/>
                          <a:pt x="10546" y="16208"/>
                          <a:pt x="9707" y="12800"/>
                        </a:cubicBezTo>
                        <a:cubicBezTo>
                          <a:pt x="9232" y="10807"/>
                          <a:pt x="9023" y="10282"/>
                          <a:pt x="9023" y="9808"/>
                        </a:cubicBezTo>
                        <a:cubicBezTo>
                          <a:pt x="9077" y="9598"/>
                          <a:pt x="9128" y="9388"/>
                          <a:pt x="9232" y="9179"/>
                        </a:cubicBezTo>
                        <a:cubicBezTo>
                          <a:pt x="10126" y="7135"/>
                          <a:pt x="15477" y="8969"/>
                          <a:pt x="16996" y="6766"/>
                        </a:cubicBezTo>
                        <a:cubicBezTo>
                          <a:pt x="17470" y="6031"/>
                          <a:pt x="17365" y="5192"/>
                          <a:pt x="17260" y="3723"/>
                        </a:cubicBezTo>
                        <a:cubicBezTo>
                          <a:pt x="17050" y="2045"/>
                          <a:pt x="16471" y="786"/>
                          <a:pt x="16052" y="1"/>
                        </a:cubicBezTo>
                        <a:cubicBezTo>
                          <a:pt x="15970" y="0"/>
                          <a:pt x="15889" y="0"/>
                          <a:pt x="15808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2" name="Google Shape;442;p30"/>
                  <p:cNvSpPr/>
                  <p:nvPr/>
                </p:nvSpPr>
                <p:spPr>
                  <a:xfrm>
                    <a:off x="3651773" y="4388524"/>
                    <a:ext cx="390786" cy="1262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28" h="3304" extrusionOk="0">
                        <a:moveTo>
                          <a:pt x="9493" y="1"/>
                        </a:moveTo>
                        <a:cubicBezTo>
                          <a:pt x="9338" y="261"/>
                          <a:pt x="8969" y="735"/>
                          <a:pt x="8339" y="1155"/>
                        </a:cubicBezTo>
                        <a:cubicBezTo>
                          <a:pt x="8339" y="1155"/>
                          <a:pt x="7920" y="1470"/>
                          <a:pt x="7395" y="1679"/>
                        </a:cubicBezTo>
                        <a:cubicBezTo>
                          <a:pt x="6866" y="1880"/>
                          <a:pt x="6247" y="1946"/>
                          <a:pt x="5657" y="1946"/>
                        </a:cubicBezTo>
                        <a:cubicBezTo>
                          <a:pt x="4552" y="1946"/>
                          <a:pt x="3545" y="1712"/>
                          <a:pt x="3408" y="1679"/>
                        </a:cubicBezTo>
                        <a:cubicBezTo>
                          <a:pt x="3199" y="1679"/>
                          <a:pt x="2989" y="1730"/>
                          <a:pt x="2729" y="1730"/>
                        </a:cubicBezTo>
                        <a:cubicBezTo>
                          <a:pt x="2414" y="1784"/>
                          <a:pt x="2099" y="1835"/>
                          <a:pt x="1784" y="1940"/>
                        </a:cubicBezTo>
                        <a:cubicBezTo>
                          <a:pt x="1470" y="1994"/>
                          <a:pt x="1100" y="2044"/>
                          <a:pt x="786" y="2204"/>
                        </a:cubicBezTo>
                        <a:cubicBezTo>
                          <a:pt x="526" y="2309"/>
                          <a:pt x="1" y="2624"/>
                          <a:pt x="106" y="2938"/>
                        </a:cubicBezTo>
                        <a:cubicBezTo>
                          <a:pt x="211" y="3253"/>
                          <a:pt x="945" y="3303"/>
                          <a:pt x="2519" y="3303"/>
                        </a:cubicBezTo>
                        <a:cubicBezTo>
                          <a:pt x="4458" y="3303"/>
                          <a:pt x="5981" y="3253"/>
                          <a:pt x="7395" y="3198"/>
                        </a:cubicBezTo>
                        <a:lnTo>
                          <a:pt x="9283" y="3198"/>
                        </a:lnTo>
                        <a:cubicBezTo>
                          <a:pt x="9388" y="3148"/>
                          <a:pt x="10123" y="2624"/>
                          <a:pt x="10177" y="1679"/>
                        </a:cubicBezTo>
                        <a:cubicBezTo>
                          <a:pt x="10228" y="735"/>
                          <a:pt x="9598" y="106"/>
                          <a:pt x="949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3" name="Google Shape;443;p30"/>
                  <p:cNvSpPr/>
                  <p:nvPr/>
                </p:nvSpPr>
                <p:spPr>
                  <a:xfrm>
                    <a:off x="4411303" y="2230000"/>
                    <a:ext cx="272572" cy="3933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34" h="10295" extrusionOk="0">
                        <a:moveTo>
                          <a:pt x="5770" y="0"/>
                        </a:moveTo>
                        <a:cubicBezTo>
                          <a:pt x="4461" y="525"/>
                          <a:pt x="3097" y="1104"/>
                          <a:pt x="1733" y="1628"/>
                        </a:cubicBezTo>
                        <a:cubicBezTo>
                          <a:pt x="1784" y="1733"/>
                          <a:pt x="1943" y="2098"/>
                          <a:pt x="1993" y="2572"/>
                        </a:cubicBezTo>
                        <a:cubicBezTo>
                          <a:pt x="2048" y="2782"/>
                          <a:pt x="2153" y="3307"/>
                          <a:pt x="2098" y="4041"/>
                        </a:cubicBezTo>
                        <a:cubicBezTo>
                          <a:pt x="2048" y="4356"/>
                          <a:pt x="1993" y="5141"/>
                          <a:pt x="1628" y="6244"/>
                        </a:cubicBezTo>
                        <a:cubicBezTo>
                          <a:pt x="1523" y="6454"/>
                          <a:pt x="1469" y="6609"/>
                          <a:pt x="1419" y="6819"/>
                        </a:cubicBezTo>
                        <a:cubicBezTo>
                          <a:pt x="1364" y="6874"/>
                          <a:pt x="1364" y="6924"/>
                          <a:pt x="1364" y="6979"/>
                        </a:cubicBezTo>
                        <a:cubicBezTo>
                          <a:pt x="1104" y="7658"/>
                          <a:pt x="630" y="8603"/>
                          <a:pt x="0" y="9601"/>
                        </a:cubicBezTo>
                        <a:cubicBezTo>
                          <a:pt x="528" y="9838"/>
                          <a:pt x="1574" y="10295"/>
                          <a:pt x="2946" y="10295"/>
                        </a:cubicBezTo>
                        <a:cubicBezTo>
                          <a:pt x="3080" y="10295"/>
                          <a:pt x="3217" y="10290"/>
                          <a:pt x="3357" y="10281"/>
                        </a:cubicBezTo>
                        <a:cubicBezTo>
                          <a:pt x="5141" y="10126"/>
                          <a:pt x="6400" y="9232"/>
                          <a:pt x="7134" y="8498"/>
                        </a:cubicBezTo>
                        <a:cubicBezTo>
                          <a:pt x="7134" y="8028"/>
                          <a:pt x="7084" y="7554"/>
                          <a:pt x="6924" y="7188"/>
                        </a:cubicBezTo>
                        <a:cubicBezTo>
                          <a:pt x="6819" y="7084"/>
                          <a:pt x="6714" y="6924"/>
                          <a:pt x="6609" y="6819"/>
                        </a:cubicBezTo>
                        <a:cubicBezTo>
                          <a:pt x="6505" y="6609"/>
                          <a:pt x="6400" y="6454"/>
                          <a:pt x="6295" y="6244"/>
                        </a:cubicBezTo>
                        <a:cubicBezTo>
                          <a:pt x="6244" y="6085"/>
                          <a:pt x="6190" y="5930"/>
                          <a:pt x="6139" y="5720"/>
                        </a:cubicBezTo>
                        <a:cubicBezTo>
                          <a:pt x="6035" y="5300"/>
                          <a:pt x="6035" y="4776"/>
                          <a:pt x="6035" y="4301"/>
                        </a:cubicBezTo>
                        <a:cubicBezTo>
                          <a:pt x="6035" y="3307"/>
                          <a:pt x="5980" y="1888"/>
                          <a:pt x="5770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4" name="Google Shape;444;p30"/>
                  <p:cNvSpPr/>
                  <p:nvPr/>
                </p:nvSpPr>
                <p:spPr>
                  <a:xfrm>
                    <a:off x="4487451" y="2297666"/>
                    <a:ext cx="134376" cy="1264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17" h="3309" extrusionOk="0">
                        <a:moveTo>
                          <a:pt x="3049" y="1"/>
                        </a:moveTo>
                        <a:cubicBezTo>
                          <a:pt x="2837" y="1"/>
                          <a:pt x="2495" y="580"/>
                          <a:pt x="1524" y="1116"/>
                        </a:cubicBezTo>
                        <a:cubicBezTo>
                          <a:pt x="945" y="1376"/>
                          <a:pt x="475" y="1536"/>
                          <a:pt x="0" y="1641"/>
                        </a:cubicBezTo>
                        <a:cubicBezTo>
                          <a:pt x="105" y="2060"/>
                          <a:pt x="160" y="2530"/>
                          <a:pt x="105" y="3109"/>
                        </a:cubicBezTo>
                        <a:cubicBezTo>
                          <a:pt x="423" y="3225"/>
                          <a:pt x="756" y="3308"/>
                          <a:pt x="1096" y="3308"/>
                        </a:cubicBezTo>
                        <a:cubicBezTo>
                          <a:pt x="1375" y="3308"/>
                          <a:pt x="1659" y="3252"/>
                          <a:pt x="1943" y="3109"/>
                        </a:cubicBezTo>
                        <a:cubicBezTo>
                          <a:pt x="3307" y="2425"/>
                          <a:pt x="3517" y="222"/>
                          <a:pt x="3097" y="13"/>
                        </a:cubicBezTo>
                        <a:cubicBezTo>
                          <a:pt x="3082" y="5"/>
                          <a:pt x="3066" y="1"/>
                          <a:pt x="3049" y="1"/>
                        </a:cubicBezTo>
                        <a:close/>
                      </a:path>
                    </a:pathLst>
                  </a:custGeom>
                  <a:solidFill>
                    <a:srgbClr val="D68F8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5" name="Google Shape;445;p30"/>
                  <p:cNvSpPr/>
                  <p:nvPr/>
                </p:nvSpPr>
                <p:spPr>
                  <a:xfrm>
                    <a:off x="4377298" y="2047407"/>
                    <a:ext cx="314601" cy="3473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34" h="9092" extrusionOk="0">
                        <a:moveTo>
                          <a:pt x="4051" y="0"/>
                        </a:moveTo>
                        <a:cubicBezTo>
                          <a:pt x="3746" y="0"/>
                          <a:pt x="3454" y="41"/>
                          <a:pt x="3198" y="113"/>
                        </a:cubicBezTo>
                        <a:cubicBezTo>
                          <a:pt x="1784" y="478"/>
                          <a:pt x="1205" y="1791"/>
                          <a:pt x="945" y="2366"/>
                        </a:cubicBezTo>
                        <a:cubicBezTo>
                          <a:pt x="1" y="4464"/>
                          <a:pt x="840" y="6407"/>
                          <a:pt x="995" y="6772"/>
                        </a:cubicBezTo>
                        <a:cubicBezTo>
                          <a:pt x="1205" y="7351"/>
                          <a:pt x="1889" y="8925"/>
                          <a:pt x="3148" y="9080"/>
                        </a:cubicBezTo>
                        <a:cubicBezTo>
                          <a:pt x="3220" y="9088"/>
                          <a:pt x="3289" y="9091"/>
                          <a:pt x="3355" y="9091"/>
                        </a:cubicBezTo>
                        <a:cubicBezTo>
                          <a:pt x="3772" y="9091"/>
                          <a:pt x="4088" y="8954"/>
                          <a:pt x="4407" y="8820"/>
                        </a:cubicBezTo>
                        <a:cubicBezTo>
                          <a:pt x="5666" y="8241"/>
                          <a:pt x="6345" y="7192"/>
                          <a:pt x="6660" y="6617"/>
                        </a:cubicBezTo>
                        <a:cubicBezTo>
                          <a:pt x="6765" y="6563"/>
                          <a:pt x="7604" y="6407"/>
                          <a:pt x="8024" y="5673"/>
                        </a:cubicBezTo>
                        <a:cubicBezTo>
                          <a:pt x="8079" y="5568"/>
                          <a:pt x="8234" y="5094"/>
                          <a:pt x="8129" y="4624"/>
                        </a:cubicBezTo>
                        <a:cubicBezTo>
                          <a:pt x="8079" y="4519"/>
                          <a:pt x="7869" y="3889"/>
                          <a:pt x="7395" y="3835"/>
                        </a:cubicBezTo>
                        <a:cubicBezTo>
                          <a:pt x="7135" y="3835"/>
                          <a:pt x="6875" y="3978"/>
                          <a:pt x="6705" y="4236"/>
                        </a:cubicBezTo>
                        <a:lnTo>
                          <a:pt x="6705" y="4236"/>
                        </a:lnTo>
                        <a:cubicBezTo>
                          <a:pt x="7231" y="3172"/>
                          <a:pt x="7143" y="1951"/>
                          <a:pt x="6400" y="1057"/>
                        </a:cubicBezTo>
                        <a:cubicBezTo>
                          <a:pt x="5788" y="293"/>
                          <a:pt x="4870" y="0"/>
                          <a:pt x="4051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6" name="Google Shape;446;p30"/>
                  <p:cNvSpPr/>
                  <p:nvPr/>
                </p:nvSpPr>
                <p:spPr>
                  <a:xfrm>
                    <a:off x="4419289" y="2178803"/>
                    <a:ext cx="76224" cy="271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5" h="711" extrusionOk="0">
                        <a:moveTo>
                          <a:pt x="995" y="1"/>
                        </a:moveTo>
                        <a:cubicBezTo>
                          <a:pt x="912" y="1"/>
                          <a:pt x="825" y="10"/>
                          <a:pt x="735" y="31"/>
                        </a:cubicBezTo>
                        <a:cubicBezTo>
                          <a:pt x="370" y="136"/>
                          <a:pt x="106" y="396"/>
                          <a:pt x="1" y="555"/>
                        </a:cubicBezTo>
                        <a:lnTo>
                          <a:pt x="160" y="711"/>
                        </a:lnTo>
                        <a:cubicBezTo>
                          <a:pt x="265" y="606"/>
                          <a:pt x="475" y="346"/>
                          <a:pt x="790" y="241"/>
                        </a:cubicBezTo>
                        <a:cubicBezTo>
                          <a:pt x="853" y="229"/>
                          <a:pt x="915" y="224"/>
                          <a:pt x="974" y="224"/>
                        </a:cubicBezTo>
                        <a:cubicBezTo>
                          <a:pt x="1453" y="224"/>
                          <a:pt x="1790" y="561"/>
                          <a:pt x="1839" y="606"/>
                        </a:cubicBezTo>
                        <a:lnTo>
                          <a:pt x="1994" y="450"/>
                        </a:lnTo>
                        <a:cubicBezTo>
                          <a:pt x="1950" y="403"/>
                          <a:pt x="1549" y="1"/>
                          <a:pt x="995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7" name="Google Shape;447;p30"/>
                  <p:cNvSpPr/>
                  <p:nvPr/>
                </p:nvSpPr>
                <p:spPr>
                  <a:xfrm>
                    <a:off x="4435336" y="2179949"/>
                    <a:ext cx="34196" cy="500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5" h="1311" extrusionOk="0">
                        <a:moveTo>
                          <a:pt x="420" y="1"/>
                        </a:moveTo>
                        <a:cubicBezTo>
                          <a:pt x="160" y="1"/>
                          <a:pt x="1" y="316"/>
                          <a:pt x="1" y="681"/>
                        </a:cubicBezTo>
                        <a:cubicBezTo>
                          <a:pt x="1" y="1050"/>
                          <a:pt x="210" y="1310"/>
                          <a:pt x="475" y="1310"/>
                        </a:cubicBezTo>
                        <a:cubicBezTo>
                          <a:pt x="735" y="1310"/>
                          <a:pt x="894" y="1050"/>
                          <a:pt x="894" y="681"/>
                        </a:cubicBezTo>
                        <a:cubicBezTo>
                          <a:pt x="894" y="316"/>
                          <a:pt x="685" y="1"/>
                          <a:pt x="42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8" name="Google Shape;448;p30"/>
                  <p:cNvSpPr/>
                  <p:nvPr/>
                </p:nvSpPr>
                <p:spPr>
                  <a:xfrm>
                    <a:off x="4537618" y="2176778"/>
                    <a:ext cx="76224" cy="272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5" h="714" extrusionOk="0">
                        <a:moveTo>
                          <a:pt x="988" y="1"/>
                        </a:moveTo>
                        <a:cubicBezTo>
                          <a:pt x="907" y="1"/>
                          <a:pt x="822" y="9"/>
                          <a:pt x="735" y="29"/>
                        </a:cubicBezTo>
                        <a:cubicBezTo>
                          <a:pt x="366" y="134"/>
                          <a:pt x="106" y="399"/>
                          <a:pt x="1" y="554"/>
                        </a:cubicBezTo>
                        <a:lnTo>
                          <a:pt x="156" y="713"/>
                        </a:lnTo>
                        <a:cubicBezTo>
                          <a:pt x="261" y="608"/>
                          <a:pt x="471" y="344"/>
                          <a:pt x="786" y="239"/>
                        </a:cubicBezTo>
                        <a:cubicBezTo>
                          <a:pt x="849" y="227"/>
                          <a:pt x="911" y="222"/>
                          <a:pt x="971" y="222"/>
                        </a:cubicBezTo>
                        <a:cubicBezTo>
                          <a:pt x="1453" y="222"/>
                          <a:pt x="1790" y="560"/>
                          <a:pt x="1835" y="608"/>
                        </a:cubicBezTo>
                        <a:lnTo>
                          <a:pt x="1994" y="449"/>
                        </a:lnTo>
                        <a:cubicBezTo>
                          <a:pt x="1947" y="405"/>
                          <a:pt x="1542" y="1"/>
                          <a:pt x="988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9" name="Google Shape;449;p30"/>
                  <p:cNvSpPr/>
                  <p:nvPr/>
                </p:nvSpPr>
                <p:spPr>
                  <a:xfrm>
                    <a:off x="4553665" y="2177886"/>
                    <a:ext cx="36106" cy="5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5" h="1314" extrusionOk="0">
                        <a:moveTo>
                          <a:pt x="471" y="0"/>
                        </a:moveTo>
                        <a:cubicBezTo>
                          <a:pt x="210" y="0"/>
                          <a:pt x="1" y="315"/>
                          <a:pt x="1" y="684"/>
                        </a:cubicBezTo>
                        <a:cubicBezTo>
                          <a:pt x="1" y="1049"/>
                          <a:pt x="210" y="1314"/>
                          <a:pt x="471" y="1314"/>
                        </a:cubicBezTo>
                        <a:cubicBezTo>
                          <a:pt x="735" y="1314"/>
                          <a:pt x="945" y="1049"/>
                          <a:pt x="890" y="684"/>
                        </a:cubicBezTo>
                        <a:cubicBezTo>
                          <a:pt x="890" y="315"/>
                          <a:pt x="680" y="0"/>
                          <a:pt x="47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0" name="Google Shape;450;p30"/>
                  <p:cNvSpPr/>
                  <p:nvPr/>
                </p:nvSpPr>
                <p:spPr>
                  <a:xfrm>
                    <a:off x="4475416" y="2191984"/>
                    <a:ext cx="42219" cy="761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5" h="1994" extrusionOk="0">
                        <a:moveTo>
                          <a:pt x="895" y="1"/>
                        </a:moveTo>
                        <a:cubicBezTo>
                          <a:pt x="895" y="315"/>
                          <a:pt x="840" y="575"/>
                          <a:pt x="735" y="890"/>
                        </a:cubicBezTo>
                        <a:cubicBezTo>
                          <a:pt x="580" y="1205"/>
                          <a:pt x="420" y="1520"/>
                          <a:pt x="160" y="1729"/>
                        </a:cubicBezTo>
                        <a:lnTo>
                          <a:pt x="1" y="1889"/>
                        </a:lnTo>
                        <a:lnTo>
                          <a:pt x="1050" y="1994"/>
                        </a:lnTo>
                        <a:lnTo>
                          <a:pt x="1104" y="1784"/>
                        </a:lnTo>
                        <a:lnTo>
                          <a:pt x="475" y="1729"/>
                        </a:lnTo>
                        <a:cubicBezTo>
                          <a:pt x="630" y="1520"/>
                          <a:pt x="840" y="1259"/>
                          <a:pt x="945" y="945"/>
                        </a:cubicBezTo>
                        <a:cubicBezTo>
                          <a:pt x="1050" y="630"/>
                          <a:pt x="1104" y="315"/>
                          <a:pt x="110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1" name="Google Shape;451;p30"/>
                  <p:cNvSpPr/>
                  <p:nvPr/>
                </p:nvSpPr>
                <p:spPr>
                  <a:xfrm>
                    <a:off x="4489514" y="2304199"/>
                    <a:ext cx="74123" cy="275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40" h="722" extrusionOk="0">
                        <a:moveTo>
                          <a:pt x="1784" y="1"/>
                        </a:moveTo>
                        <a:cubicBezTo>
                          <a:pt x="1625" y="156"/>
                          <a:pt x="1310" y="366"/>
                          <a:pt x="945" y="471"/>
                        </a:cubicBezTo>
                        <a:cubicBezTo>
                          <a:pt x="788" y="516"/>
                          <a:pt x="640" y="532"/>
                          <a:pt x="507" y="532"/>
                        </a:cubicBezTo>
                        <a:cubicBezTo>
                          <a:pt x="327" y="532"/>
                          <a:pt x="172" y="502"/>
                          <a:pt x="51" y="471"/>
                        </a:cubicBezTo>
                        <a:lnTo>
                          <a:pt x="1" y="681"/>
                        </a:lnTo>
                        <a:lnTo>
                          <a:pt x="106" y="681"/>
                        </a:lnTo>
                        <a:cubicBezTo>
                          <a:pt x="211" y="708"/>
                          <a:pt x="342" y="722"/>
                          <a:pt x="492" y="722"/>
                        </a:cubicBezTo>
                        <a:cubicBezTo>
                          <a:pt x="643" y="722"/>
                          <a:pt x="813" y="708"/>
                          <a:pt x="996" y="681"/>
                        </a:cubicBezTo>
                        <a:cubicBezTo>
                          <a:pt x="1415" y="576"/>
                          <a:pt x="1730" y="316"/>
                          <a:pt x="1940" y="156"/>
                        </a:cubicBezTo>
                        <a:lnTo>
                          <a:pt x="1784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2" name="Google Shape;452;p30"/>
                  <p:cNvSpPr/>
                  <p:nvPr/>
                </p:nvSpPr>
                <p:spPr>
                  <a:xfrm>
                    <a:off x="4375197" y="2006831"/>
                    <a:ext cx="302756" cy="2092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24" h="5476" extrusionOk="0">
                        <a:moveTo>
                          <a:pt x="4266" y="0"/>
                        </a:moveTo>
                        <a:cubicBezTo>
                          <a:pt x="3343" y="0"/>
                          <a:pt x="2425" y="277"/>
                          <a:pt x="1734" y="755"/>
                        </a:cubicBezTo>
                        <a:cubicBezTo>
                          <a:pt x="840" y="1330"/>
                          <a:pt x="1" y="2379"/>
                          <a:pt x="265" y="2904"/>
                        </a:cubicBezTo>
                        <a:cubicBezTo>
                          <a:pt x="421" y="3273"/>
                          <a:pt x="1105" y="3323"/>
                          <a:pt x="1419" y="3323"/>
                        </a:cubicBezTo>
                        <a:cubicBezTo>
                          <a:pt x="1488" y="3327"/>
                          <a:pt x="1555" y="3329"/>
                          <a:pt x="1618" y="3329"/>
                        </a:cubicBezTo>
                        <a:cubicBezTo>
                          <a:pt x="2370" y="3329"/>
                          <a:pt x="2752" y="3047"/>
                          <a:pt x="3622" y="2853"/>
                        </a:cubicBezTo>
                        <a:cubicBezTo>
                          <a:pt x="4068" y="2734"/>
                          <a:pt x="4598" y="2597"/>
                          <a:pt x="5099" y="2597"/>
                        </a:cubicBezTo>
                        <a:cubicBezTo>
                          <a:pt x="5480" y="2597"/>
                          <a:pt x="5844" y="2677"/>
                          <a:pt x="6140" y="2904"/>
                        </a:cubicBezTo>
                        <a:cubicBezTo>
                          <a:pt x="7030" y="3588"/>
                          <a:pt x="6715" y="5317"/>
                          <a:pt x="6665" y="5476"/>
                        </a:cubicBezTo>
                        <a:cubicBezTo>
                          <a:pt x="6875" y="5371"/>
                          <a:pt x="7869" y="4532"/>
                          <a:pt x="7924" y="3168"/>
                        </a:cubicBezTo>
                        <a:cubicBezTo>
                          <a:pt x="7924" y="1909"/>
                          <a:pt x="7030" y="1120"/>
                          <a:pt x="6770" y="860"/>
                        </a:cubicBezTo>
                        <a:cubicBezTo>
                          <a:pt x="6069" y="263"/>
                          <a:pt x="5166" y="0"/>
                          <a:pt x="426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3" name="Google Shape;453;p30"/>
                  <p:cNvSpPr/>
                  <p:nvPr/>
                </p:nvSpPr>
                <p:spPr>
                  <a:xfrm>
                    <a:off x="4535555" y="2143881"/>
                    <a:ext cx="96245" cy="354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19" h="927" extrusionOk="0">
                        <a:moveTo>
                          <a:pt x="1259" y="1"/>
                        </a:moveTo>
                        <a:cubicBezTo>
                          <a:pt x="735" y="1"/>
                          <a:pt x="315" y="156"/>
                          <a:pt x="105" y="315"/>
                        </a:cubicBezTo>
                        <a:cubicBezTo>
                          <a:pt x="0" y="420"/>
                          <a:pt x="0" y="525"/>
                          <a:pt x="55" y="576"/>
                        </a:cubicBezTo>
                        <a:cubicBezTo>
                          <a:pt x="85" y="637"/>
                          <a:pt x="133" y="663"/>
                          <a:pt x="190" y="663"/>
                        </a:cubicBezTo>
                        <a:cubicBezTo>
                          <a:pt x="229" y="663"/>
                          <a:pt x="272" y="651"/>
                          <a:pt x="315" y="630"/>
                        </a:cubicBezTo>
                        <a:cubicBezTo>
                          <a:pt x="475" y="525"/>
                          <a:pt x="789" y="366"/>
                          <a:pt x="1209" y="366"/>
                        </a:cubicBezTo>
                        <a:cubicBezTo>
                          <a:pt x="1733" y="420"/>
                          <a:pt x="2048" y="680"/>
                          <a:pt x="2203" y="840"/>
                        </a:cubicBezTo>
                        <a:cubicBezTo>
                          <a:pt x="2235" y="901"/>
                          <a:pt x="2284" y="926"/>
                          <a:pt x="2340" y="926"/>
                        </a:cubicBezTo>
                        <a:cubicBezTo>
                          <a:pt x="2380" y="926"/>
                          <a:pt x="2424" y="913"/>
                          <a:pt x="2468" y="890"/>
                        </a:cubicBezTo>
                        <a:cubicBezTo>
                          <a:pt x="2518" y="840"/>
                          <a:pt x="2518" y="680"/>
                          <a:pt x="2468" y="630"/>
                        </a:cubicBezTo>
                        <a:cubicBezTo>
                          <a:pt x="2258" y="420"/>
                          <a:pt x="1838" y="51"/>
                          <a:pt x="125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4" name="Google Shape;454;p30"/>
                  <p:cNvSpPr/>
                  <p:nvPr/>
                </p:nvSpPr>
                <p:spPr>
                  <a:xfrm>
                    <a:off x="4411303" y="2143652"/>
                    <a:ext cx="96206" cy="297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18" h="779" extrusionOk="0">
                        <a:moveTo>
                          <a:pt x="1220" y="0"/>
                        </a:moveTo>
                        <a:cubicBezTo>
                          <a:pt x="663" y="0"/>
                          <a:pt x="248" y="283"/>
                          <a:pt x="55" y="477"/>
                        </a:cubicBezTo>
                        <a:cubicBezTo>
                          <a:pt x="0" y="531"/>
                          <a:pt x="0" y="636"/>
                          <a:pt x="55" y="741"/>
                        </a:cubicBezTo>
                        <a:cubicBezTo>
                          <a:pt x="80" y="766"/>
                          <a:pt x="119" y="779"/>
                          <a:pt x="164" y="779"/>
                        </a:cubicBezTo>
                        <a:cubicBezTo>
                          <a:pt x="210" y="779"/>
                          <a:pt x="262" y="766"/>
                          <a:pt x="315" y="741"/>
                        </a:cubicBezTo>
                        <a:cubicBezTo>
                          <a:pt x="461" y="595"/>
                          <a:pt x="778" y="365"/>
                          <a:pt x="1194" y="365"/>
                        </a:cubicBezTo>
                        <a:cubicBezTo>
                          <a:pt x="1233" y="365"/>
                          <a:pt x="1273" y="367"/>
                          <a:pt x="1314" y="372"/>
                        </a:cubicBezTo>
                        <a:cubicBezTo>
                          <a:pt x="1733" y="372"/>
                          <a:pt x="2048" y="531"/>
                          <a:pt x="2203" y="686"/>
                        </a:cubicBezTo>
                        <a:cubicBezTo>
                          <a:pt x="2256" y="714"/>
                          <a:pt x="2308" y="727"/>
                          <a:pt x="2354" y="727"/>
                        </a:cubicBezTo>
                        <a:cubicBezTo>
                          <a:pt x="2400" y="727"/>
                          <a:pt x="2440" y="714"/>
                          <a:pt x="2468" y="686"/>
                        </a:cubicBezTo>
                        <a:cubicBezTo>
                          <a:pt x="2518" y="636"/>
                          <a:pt x="2518" y="477"/>
                          <a:pt x="2468" y="426"/>
                        </a:cubicBezTo>
                        <a:cubicBezTo>
                          <a:pt x="2258" y="267"/>
                          <a:pt x="1838" y="7"/>
                          <a:pt x="1364" y="7"/>
                        </a:cubicBezTo>
                        <a:cubicBezTo>
                          <a:pt x="1315" y="2"/>
                          <a:pt x="1267" y="0"/>
                          <a:pt x="122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5" name="Google Shape;455;p30"/>
                  <p:cNvSpPr/>
                  <p:nvPr/>
                </p:nvSpPr>
                <p:spPr>
                  <a:xfrm>
                    <a:off x="3764027" y="2486524"/>
                    <a:ext cx="685443" cy="396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40" h="10381" extrusionOk="0">
                        <a:moveTo>
                          <a:pt x="17940" y="0"/>
                        </a:moveTo>
                        <a:lnTo>
                          <a:pt x="17940" y="0"/>
                        </a:lnTo>
                        <a:cubicBezTo>
                          <a:pt x="17466" y="315"/>
                          <a:pt x="16941" y="630"/>
                          <a:pt x="16312" y="1104"/>
                        </a:cubicBezTo>
                        <a:cubicBezTo>
                          <a:pt x="15263" y="1889"/>
                          <a:pt x="14528" y="2623"/>
                          <a:pt x="14109" y="3043"/>
                        </a:cubicBezTo>
                        <a:cubicBezTo>
                          <a:pt x="13689" y="3517"/>
                          <a:pt x="13114" y="4146"/>
                          <a:pt x="12590" y="4881"/>
                        </a:cubicBezTo>
                        <a:lnTo>
                          <a:pt x="10386" y="4251"/>
                        </a:lnTo>
                        <a:cubicBezTo>
                          <a:pt x="7499" y="3307"/>
                          <a:pt x="4772" y="2363"/>
                          <a:pt x="2149" y="1314"/>
                        </a:cubicBezTo>
                        <a:cubicBezTo>
                          <a:pt x="1415" y="2308"/>
                          <a:pt x="680" y="3252"/>
                          <a:pt x="0" y="4197"/>
                        </a:cubicBezTo>
                        <a:cubicBezTo>
                          <a:pt x="1729" y="5875"/>
                          <a:pt x="4092" y="7659"/>
                          <a:pt x="7134" y="9022"/>
                        </a:cubicBezTo>
                        <a:cubicBezTo>
                          <a:pt x="8917" y="9777"/>
                          <a:pt x="10342" y="10381"/>
                          <a:pt x="11701" y="10381"/>
                        </a:cubicBezTo>
                        <a:cubicBezTo>
                          <a:pt x="12141" y="10381"/>
                          <a:pt x="12573" y="10318"/>
                          <a:pt x="13009" y="10176"/>
                        </a:cubicBezTo>
                        <a:cubicBezTo>
                          <a:pt x="16576" y="8972"/>
                          <a:pt x="17256" y="3462"/>
                          <a:pt x="17256" y="3097"/>
                        </a:cubicBezTo>
                        <a:cubicBezTo>
                          <a:pt x="17466" y="2098"/>
                          <a:pt x="17730" y="1049"/>
                          <a:pt x="1794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6" name="Google Shape;456;p30"/>
                  <p:cNvSpPr/>
                  <p:nvPr/>
                </p:nvSpPr>
                <p:spPr>
                  <a:xfrm>
                    <a:off x="3765937" y="3494625"/>
                    <a:ext cx="665422" cy="10086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416" h="26398" extrusionOk="0">
                        <a:moveTo>
                          <a:pt x="15751" y="1"/>
                        </a:moveTo>
                        <a:cubicBezTo>
                          <a:pt x="9629" y="1"/>
                          <a:pt x="4922" y="1972"/>
                          <a:pt x="4252" y="4249"/>
                        </a:cubicBezTo>
                        <a:cubicBezTo>
                          <a:pt x="4092" y="4668"/>
                          <a:pt x="3727" y="6611"/>
                          <a:pt x="3832" y="8185"/>
                        </a:cubicBezTo>
                        <a:cubicBezTo>
                          <a:pt x="3882" y="8445"/>
                          <a:pt x="3937" y="9179"/>
                          <a:pt x="4042" y="10124"/>
                        </a:cubicBezTo>
                        <a:cubicBezTo>
                          <a:pt x="4357" y="12222"/>
                          <a:pt x="4512" y="12537"/>
                          <a:pt x="5141" y="15999"/>
                        </a:cubicBezTo>
                        <a:cubicBezTo>
                          <a:pt x="6086" y="21508"/>
                          <a:pt x="5930" y="22398"/>
                          <a:pt x="5406" y="23237"/>
                        </a:cubicBezTo>
                        <a:cubicBezTo>
                          <a:pt x="4932" y="23972"/>
                          <a:pt x="3673" y="25495"/>
                          <a:pt x="1" y="26385"/>
                        </a:cubicBezTo>
                        <a:cubicBezTo>
                          <a:pt x="542" y="26393"/>
                          <a:pt x="1050" y="26397"/>
                          <a:pt x="1527" y="26397"/>
                        </a:cubicBezTo>
                        <a:cubicBezTo>
                          <a:pt x="6960" y="26397"/>
                          <a:pt x="8301" y="25872"/>
                          <a:pt x="8448" y="25390"/>
                        </a:cubicBezTo>
                        <a:cubicBezTo>
                          <a:pt x="8498" y="25126"/>
                          <a:pt x="8289" y="24761"/>
                          <a:pt x="8343" y="23867"/>
                        </a:cubicBezTo>
                        <a:cubicBezTo>
                          <a:pt x="8394" y="23292"/>
                          <a:pt x="8498" y="22872"/>
                          <a:pt x="8553" y="22713"/>
                        </a:cubicBezTo>
                        <a:cubicBezTo>
                          <a:pt x="9497" y="19461"/>
                          <a:pt x="10492" y="15843"/>
                          <a:pt x="9707" y="12486"/>
                        </a:cubicBezTo>
                        <a:cubicBezTo>
                          <a:pt x="9233" y="10543"/>
                          <a:pt x="8973" y="10073"/>
                          <a:pt x="9023" y="9549"/>
                        </a:cubicBezTo>
                        <a:cubicBezTo>
                          <a:pt x="9023" y="9389"/>
                          <a:pt x="9078" y="9129"/>
                          <a:pt x="9182" y="8919"/>
                        </a:cubicBezTo>
                        <a:cubicBezTo>
                          <a:pt x="10127" y="6976"/>
                          <a:pt x="15422" y="8760"/>
                          <a:pt x="16946" y="6557"/>
                        </a:cubicBezTo>
                        <a:cubicBezTo>
                          <a:pt x="17416" y="5877"/>
                          <a:pt x="17311" y="5038"/>
                          <a:pt x="17206" y="3619"/>
                        </a:cubicBezTo>
                        <a:cubicBezTo>
                          <a:pt x="17051" y="1995"/>
                          <a:pt x="16421" y="736"/>
                          <a:pt x="16002" y="2"/>
                        </a:cubicBezTo>
                        <a:cubicBezTo>
                          <a:pt x="15918" y="1"/>
                          <a:pt x="15834" y="1"/>
                          <a:pt x="15751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7" name="Google Shape;457;p30"/>
                  <p:cNvSpPr/>
                  <p:nvPr/>
                </p:nvSpPr>
                <p:spPr>
                  <a:xfrm>
                    <a:off x="3764027" y="3490690"/>
                    <a:ext cx="607232" cy="10181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93" h="26648" extrusionOk="0">
                        <a:moveTo>
                          <a:pt x="15892" y="0"/>
                        </a:moveTo>
                        <a:cubicBezTo>
                          <a:pt x="9967" y="0"/>
                          <a:pt x="4931" y="1834"/>
                          <a:pt x="4197" y="4301"/>
                        </a:cubicBezTo>
                        <a:cubicBezTo>
                          <a:pt x="4037" y="4826"/>
                          <a:pt x="3618" y="6714"/>
                          <a:pt x="3777" y="8338"/>
                        </a:cubicBezTo>
                        <a:cubicBezTo>
                          <a:pt x="3777" y="8548"/>
                          <a:pt x="3828" y="9282"/>
                          <a:pt x="3987" y="10227"/>
                        </a:cubicBezTo>
                        <a:cubicBezTo>
                          <a:pt x="4142" y="11381"/>
                          <a:pt x="4247" y="12010"/>
                          <a:pt x="4457" y="12904"/>
                        </a:cubicBezTo>
                        <a:cubicBezTo>
                          <a:pt x="4616" y="13638"/>
                          <a:pt x="4772" y="14583"/>
                          <a:pt x="5036" y="16102"/>
                        </a:cubicBezTo>
                        <a:cubicBezTo>
                          <a:pt x="6031" y="21767"/>
                          <a:pt x="5821" y="22501"/>
                          <a:pt x="5351" y="23235"/>
                        </a:cubicBezTo>
                        <a:cubicBezTo>
                          <a:pt x="4512" y="24654"/>
                          <a:pt x="2623" y="25703"/>
                          <a:pt x="0" y="26383"/>
                        </a:cubicBezTo>
                        <a:lnTo>
                          <a:pt x="51" y="26647"/>
                        </a:lnTo>
                        <a:cubicBezTo>
                          <a:pt x="2778" y="25963"/>
                          <a:pt x="4667" y="24809"/>
                          <a:pt x="5561" y="23395"/>
                        </a:cubicBezTo>
                        <a:cubicBezTo>
                          <a:pt x="6136" y="22501"/>
                          <a:pt x="6240" y="21507"/>
                          <a:pt x="5296" y="16102"/>
                        </a:cubicBezTo>
                        <a:cubicBezTo>
                          <a:pt x="5036" y="14528"/>
                          <a:pt x="4826" y="13584"/>
                          <a:pt x="4721" y="12849"/>
                        </a:cubicBezTo>
                        <a:cubicBezTo>
                          <a:pt x="4512" y="11960"/>
                          <a:pt x="4407" y="11330"/>
                          <a:pt x="4247" y="10176"/>
                        </a:cubicBezTo>
                        <a:cubicBezTo>
                          <a:pt x="4092" y="9232"/>
                          <a:pt x="4037" y="8498"/>
                          <a:pt x="4037" y="8288"/>
                        </a:cubicBezTo>
                        <a:cubicBezTo>
                          <a:pt x="3882" y="6765"/>
                          <a:pt x="4247" y="4876"/>
                          <a:pt x="4407" y="4352"/>
                        </a:cubicBezTo>
                        <a:cubicBezTo>
                          <a:pt x="4772" y="3252"/>
                          <a:pt x="6031" y="2254"/>
                          <a:pt x="8078" y="1469"/>
                        </a:cubicBezTo>
                        <a:cubicBezTo>
                          <a:pt x="10227" y="680"/>
                          <a:pt x="12955" y="260"/>
                          <a:pt x="15787" y="260"/>
                        </a:cubicBezTo>
                        <a:lnTo>
                          <a:pt x="15892" y="260"/>
                        </a:lnTo>
                        <a:lnTo>
                          <a:pt x="15892" y="0"/>
                        </a:lnTo>
                        <a:close/>
                      </a:path>
                    </a:pathLst>
                  </a:custGeom>
                  <a:solidFill>
                    <a:srgbClr val="D68F8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8" name="Google Shape;458;p30"/>
                  <p:cNvSpPr/>
                  <p:nvPr/>
                </p:nvSpPr>
                <p:spPr>
                  <a:xfrm>
                    <a:off x="3723947" y="4412595"/>
                    <a:ext cx="390748" cy="1248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27" h="3267" extrusionOk="0">
                        <a:moveTo>
                          <a:pt x="9442" y="0"/>
                        </a:moveTo>
                        <a:cubicBezTo>
                          <a:pt x="9283" y="210"/>
                          <a:pt x="8918" y="680"/>
                          <a:pt x="8288" y="1154"/>
                        </a:cubicBezTo>
                        <a:cubicBezTo>
                          <a:pt x="8288" y="1154"/>
                          <a:pt x="7869" y="1414"/>
                          <a:pt x="7344" y="1624"/>
                        </a:cubicBezTo>
                        <a:cubicBezTo>
                          <a:pt x="6814" y="1843"/>
                          <a:pt x="6201" y="1917"/>
                          <a:pt x="5617" y="1917"/>
                        </a:cubicBezTo>
                        <a:cubicBezTo>
                          <a:pt x="4522" y="1917"/>
                          <a:pt x="3527" y="1660"/>
                          <a:pt x="3357" y="1624"/>
                        </a:cubicBezTo>
                        <a:cubicBezTo>
                          <a:pt x="3198" y="1624"/>
                          <a:pt x="2938" y="1679"/>
                          <a:pt x="2673" y="1729"/>
                        </a:cubicBezTo>
                        <a:lnTo>
                          <a:pt x="1729" y="1889"/>
                        </a:lnTo>
                        <a:cubicBezTo>
                          <a:pt x="1415" y="1939"/>
                          <a:pt x="1049" y="1994"/>
                          <a:pt x="735" y="2149"/>
                        </a:cubicBezTo>
                        <a:cubicBezTo>
                          <a:pt x="470" y="2254"/>
                          <a:pt x="0" y="2568"/>
                          <a:pt x="105" y="2883"/>
                        </a:cubicBezTo>
                        <a:cubicBezTo>
                          <a:pt x="156" y="3198"/>
                          <a:pt x="890" y="3252"/>
                          <a:pt x="2464" y="3252"/>
                        </a:cubicBezTo>
                        <a:cubicBezTo>
                          <a:pt x="2840" y="3262"/>
                          <a:pt x="3200" y="3266"/>
                          <a:pt x="3546" y="3266"/>
                        </a:cubicBezTo>
                        <a:cubicBezTo>
                          <a:pt x="4991" y="3266"/>
                          <a:pt x="6200" y="3198"/>
                          <a:pt x="7344" y="3198"/>
                        </a:cubicBezTo>
                        <a:cubicBezTo>
                          <a:pt x="7624" y="3181"/>
                          <a:pt x="7886" y="3176"/>
                          <a:pt x="8124" y="3176"/>
                        </a:cubicBezTo>
                        <a:cubicBezTo>
                          <a:pt x="8602" y="3176"/>
                          <a:pt x="8986" y="3198"/>
                          <a:pt x="9232" y="3198"/>
                        </a:cubicBezTo>
                        <a:cubicBezTo>
                          <a:pt x="9337" y="3093"/>
                          <a:pt x="10072" y="2568"/>
                          <a:pt x="10177" y="1624"/>
                        </a:cubicBezTo>
                        <a:cubicBezTo>
                          <a:pt x="10227" y="680"/>
                          <a:pt x="9547" y="51"/>
                          <a:pt x="9442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9" name="Google Shape;459;p30"/>
                  <p:cNvSpPr/>
                  <p:nvPr/>
                </p:nvSpPr>
                <p:spPr>
                  <a:xfrm>
                    <a:off x="3802005" y="2484576"/>
                    <a:ext cx="933982" cy="14310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445" h="37454" extrusionOk="0">
                        <a:moveTo>
                          <a:pt x="22401" y="1"/>
                        </a:moveTo>
                        <a:cubicBezTo>
                          <a:pt x="22137" y="316"/>
                          <a:pt x="21717" y="786"/>
                          <a:pt x="21037" y="1205"/>
                        </a:cubicBezTo>
                        <a:cubicBezTo>
                          <a:pt x="20932" y="1310"/>
                          <a:pt x="20458" y="1575"/>
                          <a:pt x="19778" y="1784"/>
                        </a:cubicBezTo>
                        <a:cubicBezTo>
                          <a:pt x="18810" y="2147"/>
                          <a:pt x="17789" y="2248"/>
                          <a:pt x="16988" y="2248"/>
                        </a:cubicBezTo>
                        <a:cubicBezTo>
                          <a:pt x="16400" y="2248"/>
                          <a:pt x="15930" y="2194"/>
                          <a:pt x="15687" y="2149"/>
                        </a:cubicBezTo>
                        <a:cubicBezTo>
                          <a:pt x="15372" y="2464"/>
                          <a:pt x="14953" y="2938"/>
                          <a:pt x="14583" y="3618"/>
                        </a:cubicBezTo>
                        <a:cubicBezTo>
                          <a:pt x="13744" y="5246"/>
                          <a:pt x="14008" y="6975"/>
                          <a:pt x="14323" y="8654"/>
                        </a:cubicBezTo>
                        <a:cubicBezTo>
                          <a:pt x="15318" y="13585"/>
                          <a:pt x="16002" y="15842"/>
                          <a:pt x="16526" y="19829"/>
                        </a:cubicBezTo>
                        <a:cubicBezTo>
                          <a:pt x="16631" y="20458"/>
                          <a:pt x="16682" y="20983"/>
                          <a:pt x="16682" y="21348"/>
                        </a:cubicBezTo>
                        <a:cubicBezTo>
                          <a:pt x="15792" y="21977"/>
                          <a:pt x="14323" y="22871"/>
                          <a:pt x="12435" y="23761"/>
                        </a:cubicBezTo>
                        <a:cubicBezTo>
                          <a:pt x="7084" y="26279"/>
                          <a:pt x="4407" y="25754"/>
                          <a:pt x="2519" y="27642"/>
                        </a:cubicBezTo>
                        <a:cubicBezTo>
                          <a:pt x="1155" y="28956"/>
                          <a:pt x="1" y="31524"/>
                          <a:pt x="1210" y="37454"/>
                        </a:cubicBezTo>
                        <a:cubicBezTo>
                          <a:pt x="3622" y="37294"/>
                          <a:pt x="5981" y="37084"/>
                          <a:pt x="8394" y="36874"/>
                        </a:cubicBezTo>
                        <a:cubicBezTo>
                          <a:pt x="9841" y="33774"/>
                          <a:pt x="11899" y="30368"/>
                          <a:pt x="14266" y="30368"/>
                        </a:cubicBezTo>
                        <a:cubicBezTo>
                          <a:pt x="14302" y="30368"/>
                          <a:pt x="14338" y="30368"/>
                          <a:pt x="14374" y="30370"/>
                        </a:cubicBezTo>
                        <a:cubicBezTo>
                          <a:pt x="16107" y="30425"/>
                          <a:pt x="16577" y="32258"/>
                          <a:pt x="18100" y="32258"/>
                        </a:cubicBezTo>
                        <a:cubicBezTo>
                          <a:pt x="21142" y="32208"/>
                          <a:pt x="24340" y="25020"/>
                          <a:pt x="24445" y="18255"/>
                        </a:cubicBezTo>
                        <a:cubicBezTo>
                          <a:pt x="24445" y="16417"/>
                          <a:pt x="24235" y="16157"/>
                          <a:pt x="23501" y="10437"/>
                        </a:cubicBezTo>
                        <a:cubicBezTo>
                          <a:pt x="22926" y="6031"/>
                          <a:pt x="22611" y="2414"/>
                          <a:pt x="2240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0" name="Google Shape;460;p30"/>
                  <p:cNvSpPr/>
                  <p:nvPr/>
                </p:nvSpPr>
                <p:spPr>
                  <a:xfrm>
                    <a:off x="3800095" y="2490536"/>
                    <a:ext cx="677457" cy="15412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731" h="40340" extrusionOk="0">
                        <a:moveTo>
                          <a:pt x="17416" y="0"/>
                        </a:moveTo>
                        <a:lnTo>
                          <a:pt x="17416" y="0"/>
                        </a:lnTo>
                        <a:cubicBezTo>
                          <a:pt x="17206" y="265"/>
                          <a:pt x="16836" y="630"/>
                          <a:pt x="16417" y="999"/>
                        </a:cubicBezTo>
                        <a:cubicBezTo>
                          <a:pt x="15787" y="1523"/>
                          <a:pt x="15527" y="1679"/>
                          <a:pt x="15212" y="1943"/>
                        </a:cubicBezTo>
                        <a:cubicBezTo>
                          <a:pt x="13689" y="3252"/>
                          <a:pt x="13639" y="5930"/>
                          <a:pt x="13639" y="6874"/>
                        </a:cubicBezTo>
                        <a:cubicBezTo>
                          <a:pt x="13584" y="8657"/>
                          <a:pt x="14058" y="9232"/>
                          <a:pt x="14583" y="11700"/>
                        </a:cubicBezTo>
                        <a:cubicBezTo>
                          <a:pt x="15473" y="16001"/>
                          <a:pt x="16052" y="18729"/>
                          <a:pt x="14633" y="20512"/>
                        </a:cubicBezTo>
                        <a:cubicBezTo>
                          <a:pt x="14268" y="20932"/>
                          <a:pt x="13165" y="21456"/>
                          <a:pt x="10857" y="22451"/>
                        </a:cubicBezTo>
                        <a:cubicBezTo>
                          <a:pt x="7974" y="23710"/>
                          <a:pt x="7604" y="23605"/>
                          <a:pt x="5926" y="24444"/>
                        </a:cubicBezTo>
                        <a:cubicBezTo>
                          <a:pt x="3568" y="25598"/>
                          <a:pt x="2044" y="26332"/>
                          <a:pt x="1050" y="27961"/>
                        </a:cubicBezTo>
                        <a:cubicBezTo>
                          <a:pt x="51" y="29585"/>
                          <a:pt x="51" y="31158"/>
                          <a:pt x="1" y="33206"/>
                        </a:cubicBezTo>
                        <a:cubicBezTo>
                          <a:pt x="1" y="34780"/>
                          <a:pt x="210" y="37348"/>
                          <a:pt x="1364" y="40340"/>
                        </a:cubicBezTo>
                        <a:cubicBezTo>
                          <a:pt x="1784" y="40180"/>
                          <a:pt x="2204" y="40025"/>
                          <a:pt x="2623" y="39815"/>
                        </a:cubicBezTo>
                        <a:cubicBezTo>
                          <a:pt x="945" y="32102"/>
                          <a:pt x="2309" y="29115"/>
                          <a:pt x="3882" y="27801"/>
                        </a:cubicBezTo>
                        <a:cubicBezTo>
                          <a:pt x="5246" y="26702"/>
                          <a:pt x="6400" y="27067"/>
                          <a:pt x="11436" y="25128"/>
                        </a:cubicBezTo>
                        <a:cubicBezTo>
                          <a:pt x="14319" y="24024"/>
                          <a:pt x="15787" y="23500"/>
                          <a:pt x="16732" y="22031"/>
                        </a:cubicBezTo>
                        <a:cubicBezTo>
                          <a:pt x="17730" y="20512"/>
                          <a:pt x="17625" y="18729"/>
                          <a:pt x="17416" y="15212"/>
                        </a:cubicBezTo>
                        <a:cubicBezTo>
                          <a:pt x="17311" y="13693"/>
                          <a:pt x="17046" y="10965"/>
                          <a:pt x="16576" y="8078"/>
                        </a:cubicBezTo>
                        <a:cubicBezTo>
                          <a:pt x="16471" y="7398"/>
                          <a:pt x="16417" y="6924"/>
                          <a:pt x="16366" y="6400"/>
                        </a:cubicBezTo>
                        <a:cubicBezTo>
                          <a:pt x="16366" y="6400"/>
                          <a:pt x="16312" y="5825"/>
                          <a:pt x="16312" y="5300"/>
                        </a:cubicBezTo>
                        <a:cubicBezTo>
                          <a:pt x="16312" y="4301"/>
                          <a:pt x="16627" y="2363"/>
                          <a:pt x="17416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1" name="Google Shape;461;p30"/>
                  <p:cNvSpPr/>
                  <p:nvPr/>
                </p:nvSpPr>
                <p:spPr>
                  <a:xfrm>
                    <a:off x="4315096" y="2602751"/>
                    <a:ext cx="92233" cy="6213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14" h="16262" extrusionOk="0">
                        <a:moveTo>
                          <a:pt x="894" y="1"/>
                        </a:moveTo>
                        <a:cubicBezTo>
                          <a:pt x="55" y="1574"/>
                          <a:pt x="55" y="3202"/>
                          <a:pt x="55" y="3937"/>
                        </a:cubicBezTo>
                        <a:cubicBezTo>
                          <a:pt x="0" y="5091"/>
                          <a:pt x="210" y="5771"/>
                          <a:pt x="475" y="6769"/>
                        </a:cubicBezTo>
                        <a:cubicBezTo>
                          <a:pt x="630" y="7294"/>
                          <a:pt x="789" y="7923"/>
                          <a:pt x="945" y="8763"/>
                        </a:cubicBezTo>
                        <a:cubicBezTo>
                          <a:pt x="1679" y="12120"/>
                          <a:pt x="2153" y="14533"/>
                          <a:pt x="1679" y="16211"/>
                        </a:cubicBezTo>
                        <a:lnTo>
                          <a:pt x="1943" y="16262"/>
                        </a:lnTo>
                        <a:cubicBezTo>
                          <a:pt x="2413" y="14533"/>
                          <a:pt x="1943" y="12065"/>
                          <a:pt x="1209" y="8708"/>
                        </a:cubicBezTo>
                        <a:cubicBezTo>
                          <a:pt x="999" y="7869"/>
                          <a:pt x="840" y="7189"/>
                          <a:pt x="684" y="6664"/>
                        </a:cubicBezTo>
                        <a:cubicBezTo>
                          <a:pt x="420" y="5720"/>
                          <a:pt x="265" y="5091"/>
                          <a:pt x="265" y="3937"/>
                        </a:cubicBezTo>
                        <a:cubicBezTo>
                          <a:pt x="315" y="3202"/>
                          <a:pt x="315" y="1629"/>
                          <a:pt x="1154" y="106"/>
                        </a:cubicBezTo>
                        <a:lnTo>
                          <a:pt x="894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2" name="Google Shape;462;p30"/>
                  <p:cNvSpPr/>
                  <p:nvPr/>
                </p:nvSpPr>
                <p:spPr>
                  <a:xfrm>
                    <a:off x="3986396" y="2458442"/>
                    <a:ext cx="875945" cy="15833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26" h="41441" extrusionOk="0">
                        <a:moveTo>
                          <a:pt x="17416" y="1"/>
                        </a:moveTo>
                        <a:cubicBezTo>
                          <a:pt x="16996" y="685"/>
                          <a:pt x="16472" y="1679"/>
                          <a:pt x="16052" y="3043"/>
                        </a:cubicBezTo>
                        <a:cubicBezTo>
                          <a:pt x="15318" y="5561"/>
                          <a:pt x="15477" y="7659"/>
                          <a:pt x="15632" y="9338"/>
                        </a:cubicBezTo>
                        <a:cubicBezTo>
                          <a:pt x="16526" y="18519"/>
                          <a:pt x="17416" y="20513"/>
                          <a:pt x="16002" y="22926"/>
                        </a:cubicBezTo>
                        <a:cubicBezTo>
                          <a:pt x="15372" y="23920"/>
                          <a:pt x="14688" y="24499"/>
                          <a:pt x="13274" y="25548"/>
                        </a:cubicBezTo>
                        <a:cubicBezTo>
                          <a:pt x="8238" y="29430"/>
                          <a:pt x="4932" y="27487"/>
                          <a:pt x="2309" y="30584"/>
                        </a:cubicBezTo>
                        <a:cubicBezTo>
                          <a:pt x="1" y="33207"/>
                          <a:pt x="160" y="37298"/>
                          <a:pt x="211" y="38138"/>
                        </a:cubicBezTo>
                        <a:cubicBezTo>
                          <a:pt x="211" y="39447"/>
                          <a:pt x="475" y="40496"/>
                          <a:pt x="685" y="41285"/>
                        </a:cubicBezTo>
                        <a:cubicBezTo>
                          <a:pt x="2414" y="41335"/>
                          <a:pt x="4092" y="41390"/>
                          <a:pt x="5825" y="41440"/>
                        </a:cubicBezTo>
                        <a:cubicBezTo>
                          <a:pt x="5825" y="39866"/>
                          <a:pt x="6140" y="37928"/>
                          <a:pt x="7504" y="36824"/>
                        </a:cubicBezTo>
                        <a:cubicBezTo>
                          <a:pt x="8184" y="36249"/>
                          <a:pt x="8658" y="36299"/>
                          <a:pt x="11016" y="35880"/>
                        </a:cubicBezTo>
                        <a:cubicBezTo>
                          <a:pt x="15842" y="35041"/>
                          <a:pt x="17995" y="34096"/>
                          <a:pt x="18570" y="33887"/>
                        </a:cubicBezTo>
                        <a:cubicBezTo>
                          <a:pt x="19778" y="33362"/>
                          <a:pt x="20408" y="33102"/>
                          <a:pt x="20878" y="32682"/>
                        </a:cubicBezTo>
                        <a:cubicBezTo>
                          <a:pt x="22926" y="30794"/>
                          <a:pt x="22611" y="27382"/>
                          <a:pt x="22451" y="25863"/>
                        </a:cubicBezTo>
                        <a:cubicBezTo>
                          <a:pt x="22242" y="23396"/>
                          <a:pt x="21562" y="23031"/>
                          <a:pt x="20773" y="19254"/>
                        </a:cubicBezTo>
                        <a:cubicBezTo>
                          <a:pt x="20668" y="18780"/>
                          <a:pt x="20618" y="18415"/>
                          <a:pt x="20563" y="17995"/>
                        </a:cubicBezTo>
                        <a:cubicBezTo>
                          <a:pt x="20563" y="17995"/>
                          <a:pt x="20248" y="16211"/>
                          <a:pt x="20093" y="14533"/>
                        </a:cubicBezTo>
                        <a:cubicBezTo>
                          <a:pt x="19829" y="11016"/>
                          <a:pt x="20983" y="9548"/>
                          <a:pt x="20353" y="5930"/>
                        </a:cubicBezTo>
                        <a:cubicBezTo>
                          <a:pt x="19883" y="3203"/>
                          <a:pt x="18834" y="1629"/>
                          <a:pt x="18255" y="945"/>
                        </a:cubicBezTo>
                        <a:cubicBezTo>
                          <a:pt x="17940" y="525"/>
                          <a:pt x="17626" y="211"/>
                          <a:pt x="17416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3" name="Google Shape;463;p30"/>
                  <p:cNvSpPr/>
                  <p:nvPr/>
                </p:nvSpPr>
                <p:spPr>
                  <a:xfrm>
                    <a:off x="4371223" y="2468567"/>
                    <a:ext cx="102320" cy="1743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78" h="4562" extrusionOk="0">
                        <a:moveTo>
                          <a:pt x="2677" y="0"/>
                        </a:moveTo>
                        <a:cubicBezTo>
                          <a:pt x="2572" y="105"/>
                          <a:pt x="2468" y="156"/>
                          <a:pt x="2413" y="210"/>
                        </a:cubicBezTo>
                        <a:cubicBezTo>
                          <a:pt x="1154" y="1100"/>
                          <a:pt x="369" y="2518"/>
                          <a:pt x="0" y="4511"/>
                        </a:cubicBezTo>
                        <a:lnTo>
                          <a:pt x="420" y="4562"/>
                        </a:lnTo>
                        <a:cubicBezTo>
                          <a:pt x="734" y="2833"/>
                          <a:pt x="1364" y="1519"/>
                          <a:pt x="2413" y="735"/>
                        </a:cubicBezTo>
                        <a:cubicBezTo>
                          <a:pt x="2413" y="680"/>
                          <a:pt x="2413" y="630"/>
                          <a:pt x="2468" y="575"/>
                        </a:cubicBezTo>
                        <a:cubicBezTo>
                          <a:pt x="2518" y="365"/>
                          <a:pt x="2572" y="210"/>
                          <a:pt x="2677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4" name="Google Shape;464;p30"/>
                  <p:cNvSpPr/>
                  <p:nvPr/>
                </p:nvSpPr>
                <p:spPr>
                  <a:xfrm>
                    <a:off x="4347153" y="2638819"/>
                    <a:ext cx="66252" cy="582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34" h="1525" extrusionOk="0">
                        <a:moveTo>
                          <a:pt x="894" y="1"/>
                        </a:moveTo>
                        <a:cubicBezTo>
                          <a:pt x="370" y="1"/>
                          <a:pt x="1" y="316"/>
                          <a:pt x="1" y="735"/>
                        </a:cubicBezTo>
                        <a:cubicBezTo>
                          <a:pt x="1" y="1155"/>
                          <a:pt x="370" y="1524"/>
                          <a:pt x="894" y="1524"/>
                        </a:cubicBezTo>
                        <a:cubicBezTo>
                          <a:pt x="1364" y="1524"/>
                          <a:pt x="1734" y="1155"/>
                          <a:pt x="1734" y="735"/>
                        </a:cubicBezTo>
                        <a:cubicBezTo>
                          <a:pt x="1734" y="316"/>
                          <a:pt x="1364" y="1"/>
                          <a:pt x="89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5" name="Google Shape;465;p30"/>
                  <p:cNvSpPr/>
                  <p:nvPr/>
                </p:nvSpPr>
                <p:spPr>
                  <a:xfrm>
                    <a:off x="4357239" y="2648944"/>
                    <a:ext cx="48141" cy="380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60" h="995" extrusionOk="0">
                        <a:moveTo>
                          <a:pt x="630" y="0"/>
                        </a:moveTo>
                        <a:cubicBezTo>
                          <a:pt x="261" y="0"/>
                          <a:pt x="1" y="210"/>
                          <a:pt x="1" y="470"/>
                        </a:cubicBezTo>
                        <a:cubicBezTo>
                          <a:pt x="1" y="735"/>
                          <a:pt x="261" y="995"/>
                          <a:pt x="630" y="995"/>
                        </a:cubicBezTo>
                        <a:cubicBezTo>
                          <a:pt x="945" y="995"/>
                          <a:pt x="1260" y="735"/>
                          <a:pt x="1260" y="470"/>
                        </a:cubicBezTo>
                        <a:cubicBezTo>
                          <a:pt x="1260" y="210"/>
                          <a:pt x="945" y="0"/>
                          <a:pt x="63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6" name="Google Shape;466;p30"/>
                  <p:cNvSpPr/>
                  <p:nvPr/>
                </p:nvSpPr>
                <p:spPr>
                  <a:xfrm>
                    <a:off x="3846097" y="2905468"/>
                    <a:ext cx="276622" cy="2004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40" h="5246" extrusionOk="0">
                        <a:moveTo>
                          <a:pt x="4617" y="0"/>
                        </a:moveTo>
                        <a:cubicBezTo>
                          <a:pt x="4462" y="0"/>
                          <a:pt x="4252" y="51"/>
                          <a:pt x="4147" y="210"/>
                        </a:cubicBezTo>
                        <a:cubicBezTo>
                          <a:pt x="3883" y="680"/>
                          <a:pt x="4776" y="1364"/>
                          <a:pt x="4567" y="1679"/>
                        </a:cubicBezTo>
                        <a:cubicBezTo>
                          <a:pt x="4503" y="1757"/>
                          <a:pt x="4368" y="1793"/>
                          <a:pt x="4188" y="1793"/>
                        </a:cubicBezTo>
                        <a:cubicBezTo>
                          <a:pt x="3773" y="1793"/>
                          <a:pt x="3121" y="1603"/>
                          <a:pt x="2573" y="1310"/>
                        </a:cubicBezTo>
                        <a:cubicBezTo>
                          <a:pt x="1790" y="990"/>
                          <a:pt x="1371" y="547"/>
                          <a:pt x="1067" y="547"/>
                        </a:cubicBezTo>
                        <a:cubicBezTo>
                          <a:pt x="1025" y="547"/>
                          <a:pt x="984" y="556"/>
                          <a:pt x="945" y="575"/>
                        </a:cubicBezTo>
                        <a:cubicBezTo>
                          <a:pt x="790" y="680"/>
                          <a:pt x="735" y="890"/>
                          <a:pt x="735" y="1100"/>
                        </a:cubicBezTo>
                        <a:cubicBezTo>
                          <a:pt x="840" y="1939"/>
                          <a:pt x="2783" y="2359"/>
                          <a:pt x="2834" y="2413"/>
                        </a:cubicBezTo>
                        <a:cubicBezTo>
                          <a:pt x="2783" y="2413"/>
                          <a:pt x="2259" y="2308"/>
                          <a:pt x="1524" y="1939"/>
                        </a:cubicBezTo>
                        <a:cubicBezTo>
                          <a:pt x="943" y="1629"/>
                          <a:pt x="628" y="1391"/>
                          <a:pt x="387" y="1391"/>
                        </a:cubicBezTo>
                        <a:cubicBezTo>
                          <a:pt x="345" y="1391"/>
                          <a:pt x="304" y="1399"/>
                          <a:pt x="265" y="1415"/>
                        </a:cubicBezTo>
                        <a:cubicBezTo>
                          <a:pt x="106" y="1519"/>
                          <a:pt x="1" y="1784"/>
                          <a:pt x="56" y="1994"/>
                        </a:cubicBezTo>
                        <a:cubicBezTo>
                          <a:pt x="106" y="2203"/>
                          <a:pt x="316" y="2359"/>
                          <a:pt x="735" y="2464"/>
                        </a:cubicBezTo>
                        <a:cubicBezTo>
                          <a:pt x="665" y="2454"/>
                          <a:pt x="606" y="2450"/>
                          <a:pt x="556" y="2450"/>
                        </a:cubicBezTo>
                        <a:cubicBezTo>
                          <a:pt x="351" y="2450"/>
                          <a:pt x="316" y="2518"/>
                          <a:pt x="316" y="2518"/>
                        </a:cubicBezTo>
                        <a:cubicBezTo>
                          <a:pt x="211" y="2673"/>
                          <a:pt x="265" y="2883"/>
                          <a:pt x="316" y="2988"/>
                        </a:cubicBezTo>
                        <a:cubicBezTo>
                          <a:pt x="475" y="3357"/>
                          <a:pt x="945" y="3513"/>
                          <a:pt x="1419" y="3567"/>
                        </a:cubicBezTo>
                        <a:cubicBezTo>
                          <a:pt x="1260" y="3618"/>
                          <a:pt x="1105" y="3723"/>
                          <a:pt x="1050" y="3827"/>
                        </a:cubicBezTo>
                        <a:cubicBezTo>
                          <a:pt x="1000" y="3932"/>
                          <a:pt x="1000" y="4092"/>
                          <a:pt x="1000" y="4197"/>
                        </a:cubicBezTo>
                        <a:cubicBezTo>
                          <a:pt x="1062" y="4352"/>
                          <a:pt x="1330" y="4509"/>
                          <a:pt x="2174" y="4509"/>
                        </a:cubicBezTo>
                        <a:cubicBezTo>
                          <a:pt x="2743" y="4509"/>
                          <a:pt x="3572" y="4438"/>
                          <a:pt x="4776" y="4247"/>
                        </a:cubicBezTo>
                        <a:cubicBezTo>
                          <a:pt x="4827" y="4247"/>
                          <a:pt x="4881" y="4302"/>
                          <a:pt x="4932" y="4302"/>
                        </a:cubicBezTo>
                        <a:cubicBezTo>
                          <a:pt x="5406" y="4562"/>
                          <a:pt x="6086" y="4931"/>
                          <a:pt x="6875" y="5246"/>
                        </a:cubicBezTo>
                        <a:cubicBezTo>
                          <a:pt x="7030" y="4352"/>
                          <a:pt x="7135" y="3357"/>
                          <a:pt x="7240" y="2308"/>
                        </a:cubicBezTo>
                        <a:lnTo>
                          <a:pt x="5666" y="2308"/>
                        </a:lnTo>
                        <a:cubicBezTo>
                          <a:pt x="5666" y="2254"/>
                          <a:pt x="5666" y="2203"/>
                          <a:pt x="5616" y="2149"/>
                        </a:cubicBezTo>
                        <a:lnTo>
                          <a:pt x="5616" y="2044"/>
                        </a:lnTo>
                        <a:cubicBezTo>
                          <a:pt x="5616" y="1994"/>
                          <a:pt x="5616" y="1939"/>
                          <a:pt x="5561" y="1889"/>
                        </a:cubicBezTo>
                        <a:cubicBezTo>
                          <a:pt x="5561" y="1679"/>
                          <a:pt x="5511" y="1469"/>
                          <a:pt x="5456" y="1259"/>
                        </a:cubicBezTo>
                        <a:cubicBezTo>
                          <a:pt x="5406" y="1259"/>
                          <a:pt x="5406" y="1205"/>
                          <a:pt x="5406" y="1205"/>
                        </a:cubicBezTo>
                        <a:cubicBezTo>
                          <a:pt x="5406" y="1100"/>
                          <a:pt x="5351" y="995"/>
                          <a:pt x="5351" y="945"/>
                        </a:cubicBezTo>
                        <a:lnTo>
                          <a:pt x="5301" y="890"/>
                        </a:lnTo>
                        <a:lnTo>
                          <a:pt x="5301" y="785"/>
                        </a:lnTo>
                        <a:lnTo>
                          <a:pt x="5246" y="785"/>
                        </a:lnTo>
                        <a:cubicBezTo>
                          <a:pt x="5246" y="735"/>
                          <a:pt x="5246" y="680"/>
                          <a:pt x="5196" y="630"/>
                        </a:cubicBezTo>
                        <a:cubicBezTo>
                          <a:pt x="5037" y="261"/>
                          <a:pt x="4827" y="0"/>
                          <a:pt x="4617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7" name="Google Shape;467;p30"/>
                  <p:cNvSpPr/>
                  <p:nvPr/>
                </p:nvSpPr>
                <p:spPr>
                  <a:xfrm>
                    <a:off x="3840175" y="2900921"/>
                    <a:ext cx="226418" cy="1828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26" h="4786" extrusionOk="0">
                        <a:moveTo>
                          <a:pt x="4657" y="0"/>
                        </a:moveTo>
                        <a:cubicBezTo>
                          <a:pt x="4475" y="0"/>
                          <a:pt x="4283" y="102"/>
                          <a:pt x="4197" y="275"/>
                        </a:cubicBezTo>
                        <a:cubicBezTo>
                          <a:pt x="4038" y="589"/>
                          <a:pt x="4247" y="959"/>
                          <a:pt x="4407" y="1273"/>
                        </a:cubicBezTo>
                        <a:cubicBezTo>
                          <a:pt x="4512" y="1429"/>
                          <a:pt x="4667" y="1638"/>
                          <a:pt x="4617" y="1743"/>
                        </a:cubicBezTo>
                        <a:cubicBezTo>
                          <a:pt x="4588" y="1772"/>
                          <a:pt x="4505" y="1789"/>
                          <a:pt x="4380" y="1789"/>
                        </a:cubicBezTo>
                        <a:cubicBezTo>
                          <a:pt x="4049" y="1789"/>
                          <a:pt x="3428" y="1668"/>
                          <a:pt x="2779" y="1324"/>
                        </a:cubicBezTo>
                        <a:cubicBezTo>
                          <a:pt x="2464" y="1168"/>
                          <a:pt x="2204" y="1009"/>
                          <a:pt x="1994" y="904"/>
                        </a:cubicBezTo>
                        <a:cubicBezTo>
                          <a:pt x="1674" y="706"/>
                          <a:pt x="1444" y="536"/>
                          <a:pt x="1237" y="536"/>
                        </a:cubicBezTo>
                        <a:cubicBezTo>
                          <a:pt x="1173" y="536"/>
                          <a:pt x="1111" y="553"/>
                          <a:pt x="1050" y="589"/>
                        </a:cubicBezTo>
                        <a:cubicBezTo>
                          <a:pt x="840" y="694"/>
                          <a:pt x="735" y="1009"/>
                          <a:pt x="785" y="1219"/>
                        </a:cubicBezTo>
                        <a:cubicBezTo>
                          <a:pt x="785" y="1324"/>
                          <a:pt x="785" y="1378"/>
                          <a:pt x="840" y="1429"/>
                        </a:cubicBezTo>
                        <a:cubicBezTo>
                          <a:pt x="718" y="1399"/>
                          <a:pt x="632" y="1369"/>
                          <a:pt x="549" y="1369"/>
                        </a:cubicBezTo>
                        <a:cubicBezTo>
                          <a:pt x="490" y="1369"/>
                          <a:pt x="433" y="1385"/>
                          <a:pt x="366" y="1429"/>
                        </a:cubicBezTo>
                        <a:cubicBezTo>
                          <a:pt x="156" y="1534"/>
                          <a:pt x="1" y="1903"/>
                          <a:pt x="106" y="2163"/>
                        </a:cubicBezTo>
                        <a:cubicBezTo>
                          <a:pt x="106" y="2322"/>
                          <a:pt x="211" y="2427"/>
                          <a:pt x="420" y="2532"/>
                        </a:cubicBezTo>
                        <a:cubicBezTo>
                          <a:pt x="366" y="2532"/>
                          <a:pt x="366" y="2532"/>
                          <a:pt x="366" y="2583"/>
                        </a:cubicBezTo>
                        <a:cubicBezTo>
                          <a:pt x="211" y="2742"/>
                          <a:pt x="261" y="3002"/>
                          <a:pt x="366" y="3162"/>
                        </a:cubicBezTo>
                        <a:cubicBezTo>
                          <a:pt x="525" y="3476"/>
                          <a:pt x="840" y="3632"/>
                          <a:pt x="1205" y="3737"/>
                        </a:cubicBezTo>
                        <a:cubicBezTo>
                          <a:pt x="1155" y="3791"/>
                          <a:pt x="1100" y="3842"/>
                          <a:pt x="1100" y="3896"/>
                        </a:cubicBezTo>
                        <a:cubicBezTo>
                          <a:pt x="995" y="4001"/>
                          <a:pt x="995" y="4211"/>
                          <a:pt x="1050" y="4366"/>
                        </a:cubicBezTo>
                        <a:cubicBezTo>
                          <a:pt x="1155" y="4526"/>
                          <a:pt x="1365" y="4786"/>
                          <a:pt x="2359" y="4786"/>
                        </a:cubicBezTo>
                        <a:cubicBezTo>
                          <a:pt x="2938" y="4786"/>
                          <a:pt x="3723" y="4681"/>
                          <a:pt x="4931" y="4471"/>
                        </a:cubicBezTo>
                        <a:cubicBezTo>
                          <a:pt x="4931" y="4526"/>
                          <a:pt x="4982" y="4526"/>
                          <a:pt x="5036" y="4526"/>
                        </a:cubicBezTo>
                        <a:lnTo>
                          <a:pt x="5141" y="4316"/>
                        </a:lnTo>
                        <a:cubicBezTo>
                          <a:pt x="5087" y="4316"/>
                          <a:pt x="5036" y="4261"/>
                          <a:pt x="5036" y="4261"/>
                        </a:cubicBezTo>
                        <a:lnTo>
                          <a:pt x="4982" y="4211"/>
                        </a:lnTo>
                        <a:lnTo>
                          <a:pt x="4931" y="4211"/>
                        </a:lnTo>
                        <a:cubicBezTo>
                          <a:pt x="3649" y="4428"/>
                          <a:pt x="2817" y="4501"/>
                          <a:pt x="2278" y="4501"/>
                        </a:cubicBezTo>
                        <a:cubicBezTo>
                          <a:pt x="1516" y="4501"/>
                          <a:pt x="1342" y="4355"/>
                          <a:pt x="1310" y="4261"/>
                        </a:cubicBezTo>
                        <a:cubicBezTo>
                          <a:pt x="1260" y="4211"/>
                          <a:pt x="1260" y="4106"/>
                          <a:pt x="1310" y="4001"/>
                        </a:cubicBezTo>
                        <a:cubicBezTo>
                          <a:pt x="1365" y="3946"/>
                          <a:pt x="1469" y="3842"/>
                          <a:pt x="1574" y="3842"/>
                        </a:cubicBezTo>
                        <a:cubicBezTo>
                          <a:pt x="1921" y="3895"/>
                          <a:pt x="2255" y="3908"/>
                          <a:pt x="2499" y="3908"/>
                        </a:cubicBezTo>
                        <a:cubicBezTo>
                          <a:pt x="2733" y="3908"/>
                          <a:pt x="2884" y="3896"/>
                          <a:pt x="2884" y="3896"/>
                        </a:cubicBezTo>
                        <a:cubicBezTo>
                          <a:pt x="2989" y="3842"/>
                          <a:pt x="2989" y="3791"/>
                          <a:pt x="2989" y="3737"/>
                        </a:cubicBezTo>
                        <a:cubicBezTo>
                          <a:pt x="3043" y="3737"/>
                          <a:pt x="3043" y="3686"/>
                          <a:pt x="2938" y="3632"/>
                        </a:cubicBezTo>
                        <a:cubicBezTo>
                          <a:pt x="2899" y="3632"/>
                          <a:pt x="2476" y="3522"/>
                          <a:pt x="2046" y="3522"/>
                        </a:cubicBezTo>
                        <a:cubicBezTo>
                          <a:pt x="1883" y="3522"/>
                          <a:pt x="1719" y="3537"/>
                          <a:pt x="1574" y="3581"/>
                        </a:cubicBezTo>
                        <a:cubicBezTo>
                          <a:pt x="1155" y="3476"/>
                          <a:pt x="735" y="3372"/>
                          <a:pt x="576" y="3057"/>
                        </a:cubicBezTo>
                        <a:cubicBezTo>
                          <a:pt x="525" y="2952"/>
                          <a:pt x="525" y="2792"/>
                          <a:pt x="576" y="2742"/>
                        </a:cubicBezTo>
                        <a:cubicBezTo>
                          <a:pt x="576" y="2688"/>
                          <a:pt x="630" y="2688"/>
                          <a:pt x="840" y="2688"/>
                        </a:cubicBezTo>
                        <a:cubicBezTo>
                          <a:pt x="1050" y="2792"/>
                          <a:pt x="1205" y="2847"/>
                          <a:pt x="1415" y="2897"/>
                        </a:cubicBezTo>
                        <a:cubicBezTo>
                          <a:pt x="1595" y="2944"/>
                          <a:pt x="2549" y="3183"/>
                          <a:pt x="2881" y="3183"/>
                        </a:cubicBezTo>
                        <a:cubicBezTo>
                          <a:pt x="2936" y="3183"/>
                          <a:pt x="2974" y="3177"/>
                          <a:pt x="2989" y="3162"/>
                        </a:cubicBezTo>
                        <a:lnTo>
                          <a:pt x="3043" y="3107"/>
                        </a:lnTo>
                        <a:lnTo>
                          <a:pt x="3043" y="3057"/>
                        </a:lnTo>
                        <a:cubicBezTo>
                          <a:pt x="3093" y="2952"/>
                          <a:pt x="2989" y="2952"/>
                          <a:pt x="2884" y="2897"/>
                        </a:cubicBezTo>
                        <a:cubicBezTo>
                          <a:pt x="2779" y="2897"/>
                          <a:pt x="2674" y="2847"/>
                          <a:pt x="2569" y="2792"/>
                        </a:cubicBezTo>
                        <a:cubicBezTo>
                          <a:pt x="1730" y="2583"/>
                          <a:pt x="1205" y="2478"/>
                          <a:pt x="890" y="2478"/>
                        </a:cubicBezTo>
                        <a:cubicBezTo>
                          <a:pt x="576" y="2373"/>
                          <a:pt x="366" y="2268"/>
                          <a:pt x="315" y="2113"/>
                        </a:cubicBezTo>
                        <a:cubicBezTo>
                          <a:pt x="261" y="1953"/>
                          <a:pt x="366" y="1693"/>
                          <a:pt x="471" y="1638"/>
                        </a:cubicBezTo>
                        <a:cubicBezTo>
                          <a:pt x="489" y="1630"/>
                          <a:pt x="508" y="1626"/>
                          <a:pt x="530" y="1626"/>
                        </a:cubicBezTo>
                        <a:cubicBezTo>
                          <a:pt x="635" y="1626"/>
                          <a:pt x="789" y="1720"/>
                          <a:pt x="1050" y="1848"/>
                        </a:cubicBezTo>
                        <a:cubicBezTo>
                          <a:pt x="1205" y="1953"/>
                          <a:pt x="1415" y="2058"/>
                          <a:pt x="1625" y="2163"/>
                        </a:cubicBezTo>
                        <a:cubicBezTo>
                          <a:pt x="2225" y="2487"/>
                          <a:pt x="2784" y="2646"/>
                          <a:pt x="2982" y="2646"/>
                        </a:cubicBezTo>
                        <a:cubicBezTo>
                          <a:pt x="3010" y="2646"/>
                          <a:pt x="3030" y="2643"/>
                          <a:pt x="3043" y="2637"/>
                        </a:cubicBezTo>
                        <a:lnTo>
                          <a:pt x="3093" y="2637"/>
                        </a:lnTo>
                        <a:lnTo>
                          <a:pt x="3148" y="2532"/>
                        </a:lnTo>
                        <a:lnTo>
                          <a:pt x="3093" y="2478"/>
                        </a:lnTo>
                        <a:cubicBezTo>
                          <a:pt x="3093" y="2427"/>
                          <a:pt x="3043" y="2427"/>
                          <a:pt x="2884" y="2373"/>
                        </a:cubicBezTo>
                        <a:cubicBezTo>
                          <a:pt x="1415" y="1953"/>
                          <a:pt x="1050" y="1483"/>
                          <a:pt x="995" y="1219"/>
                        </a:cubicBezTo>
                        <a:cubicBezTo>
                          <a:pt x="995" y="1064"/>
                          <a:pt x="1050" y="904"/>
                          <a:pt x="1155" y="799"/>
                        </a:cubicBezTo>
                        <a:cubicBezTo>
                          <a:pt x="1180" y="791"/>
                          <a:pt x="1206" y="787"/>
                          <a:pt x="1235" y="787"/>
                        </a:cubicBezTo>
                        <a:cubicBezTo>
                          <a:pt x="1381" y="787"/>
                          <a:pt x="1571" y="896"/>
                          <a:pt x="1835" y="1114"/>
                        </a:cubicBezTo>
                        <a:cubicBezTo>
                          <a:pt x="2044" y="1219"/>
                          <a:pt x="2309" y="1429"/>
                          <a:pt x="2674" y="1588"/>
                        </a:cubicBezTo>
                        <a:cubicBezTo>
                          <a:pt x="3076" y="1769"/>
                          <a:pt x="3830" y="2026"/>
                          <a:pt x="4342" y="2026"/>
                        </a:cubicBezTo>
                        <a:cubicBezTo>
                          <a:pt x="4567" y="2026"/>
                          <a:pt x="4746" y="1976"/>
                          <a:pt x="4827" y="1848"/>
                        </a:cubicBezTo>
                        <a:cubicBezTo>
                          <a:pt x="4931" y="1638"/>
                          <a:pt x="4772" y="1378"/>
                          <a:pt x="4617" y="1114"/>
                        </a:cubicBezTo>
                        <a:cubicBezTo>
                          <a:pt x="4457" y="854"/>
                          <a:pt x="4302" y="589"/>
                          <a:pt x="4407" y="434"/>
                        </a:cubicBezTo>
                        <a:cubicBezTo>
                          <a:pt x="4457" y="275"/>
                          <a:pt x="4617" y="224"/>
                          <a:pt x="4772" y="224"/>
                        </a:cubicBezTo>
                        <a:cubicBezTo>
                          <a:pt x="5087" y="275"/>
                          <a:pt x="5456" y="1064"/>
                          <a:pt x="5666" y="2268"/>
                        </a:cubicBezTo>
                        <a:lnTo>
                          <a:pt x="5926" y="2218"/>
                        </a:lnTo>
                        <a:cubicBezTo>
                          <a:pt x="5771" y="1429"/>
                          <a:pt x="5456" y="65"/>
                          <a:pt x="4772" y="14"/>
                        </a:cubicBezTo>
                        <a:cubicBezTo>
                          <a:pt x="4735" y="5"/>
                          <a:pt x="4696" y="0"/>
                          <a:pt x="4657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8" name="Google Shape;468;p30"/>
                  <p:cNvSpPr/>
                  <p:nvPr/>
                </p:nvSpPr>
                <p:spPr>
                  <a:xfrm>
                    <a:off x="4032589" y="2468567"/>
                    <a:ext cx="701490" cy="6971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60" h="18247" extrusionOk="0">
                        <a:moveTo>
                          <a:pt x="16207" y="0"/>
                        </a:moveTo>
                        <a:cubicBezTo>
                          <a:pt x="15158" y="1784"/>
                          <a:pt x="14109" y="3777"/>
                          <a:pt x="13114" y="5875"/>
                        </a:cubicBezTo>
                        <a:cubicBezTo>
                          <a:pt x="12010" y="8183"/>
                          <a:pt x="11121" y="10386"/>
                          <a:pt x="10332" y="12430"/>
                        </a:cubicBezTo>
                        <a:cubicBezTo>
                          <a:pt x="7344" y="12640"/>
                          <a:pt x="4407" y="12904"/>
                          <a:pt x="1415" y="13114"/>
                        </a:cubicBezTo>
                        <a:lnTo>
                          <a:pt x="0" y="16261"/>
                        </a:lnTo>
                        <a:cubicBezTo>
                          <a:pt x="1556" y="17062"/>
                          <a:pt x="4304" y="18246"/>
                          <a:pt x="7780" y="18246"/>
                        </a:cubicBezTo>
                        <a:cubicBezTo>
                          <a:pt x="8167" y="18246"/>
                          <a:pt x="8564" y="18231"/>
                          <a:pt x="8968" y="18200"/>
                        </a:cubicBezTo>
                        <a:cubicBezTo>
                          <a:pt x="10542" y="18095"/>
                          <a:pt x="12115" y="17940"/>
                          <a:pt x="13689" y="16836"/>
                        </a:cubicBezTo>
                        <a:cubicBezTo>
                          <a:pt x="16051" y="15262"/>
                          <a:pt x="16681" y="12694"/>
                          <a:pt x="17835" y="7764"/>
                        </a:cubicBezTo>
                        <a:cubicBezTo>
                          <a:pt x="18305" y="5665"/>
                          <a:pt x="18359" y="4406"/>
                          <a:pt x="17990" y="3043"/>
                        </a:cubicBezTo>
                        <a:cubicBezTo>
                          <a:pt x="17571" y="1624"/>
                          <a:pt x="16786" y="575"/>
                          <a:pt x="16207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9" name="Google Shape;469;p30"/>
                  <p:cNvSpPr/>
                  <p:nvPr/>
                </p:nvSpPr>
                <p:spPr>
                  <a:xfrm>
                    <a:off x="4026475" y="2775104"/>
                    <a:ext cx="689493" cy="3949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046" h="10337" extrusionOk="0">
                        <a:moveTo>
                          <a:pt x="17785" y="1"/>
                        </a:moveTo>
                        <a:cubicBezTo>
                          <a:pt x="16631" y="4827"/>
                          <a:pt x="16002" y="7189"/>
                          <a:pt x="13799" y="8708"/>
                        </a:cubicBezTo>
                        <a:cubicBezTo>
                          <a:pt x="12225" y="9812"/>
                          <a:pt x="10651" y="9917"/>
                          <a:pt x="9078" y="10072"/>
                        </a:cubicBezTo>
                        <a:cubicBezTo>
                          <a:pt x="8710" y="10098"/>
                          <a:pt x="8342" y="10111"/>
                          <a:pt x="7974" y="10111"/>
                        </a:cubicBezTo>
                        <a:cubicBezTo>
                          <a:pt x="5395" y="10111"/>
                          <a:pt x="2794" y="9469"/>
                          <a:pt x="316" y="8184"/>
                        </a:cubicBezTo>
                        <a:lnTo>
                          <a:pt x="1629" y="5246"/>
                        </a:lnTo>
                        <a:lnTo>
                          <a:pt x="10597" y="4512"/>
                        </a:lnTo>
                        <a:lnTo>
                          <a:pt x="10651" y="4461"/>
                        </a:lnTo>
                        <a:cubicBezTo>
                          <a:pt x="11016" y="3412"/>
                          <a:pt x="11436" y="2363"/>
                          <a:pt x="11856" y="1365"/>
                        </a:cubicBezTo>
                        <a:lnTo>
                          <a:pt x="11595" y="1260"/>
                        </a:lnTo>
                        <a:cubicBezTo>
                          <a:pt x="11176" y="2258"/>
                          <a:pt x="10807" y="3253"/>
                          <a:pt x="10441" y="4302"/>
                        </a:cubicBezTo>
                        <a:lnTo>
                          <a:pt x="1470" y="4986"/>
                        </a:lnTo>
                        <a:lnTo>
                          <a:pt x="1" y="8343"/>
                        </a:lnTo>
                        <a:lnTo>
                          <a:pt x="106" y="8393"/>
                        </a:lnTo>
                        <a:cubicBezTo>
                          <a:pt x="2573" y="9652"/>
                          <a:pt x="5246" y="10336"/>
                          <a:pt x="7869" y="10336"/>
                        </a:cubicBezTo>
                        <a:cubicBezTo>
                          <a:pt x="8289" y="10336"/>
                          <a:pt x="8708" y="10336"/>
                          <a:pt x="9128" y="10282"/>
                        </a:cubicBezTo>
                        <a:cubicBezTo>
                          <a:pt x="10702" y="10177"/>
                          <a:pt x="12330" y="10022"/>
                          <a:pt x="13954" y="8918"/>
                        </a:cubicBezTo>
                        <a:cubicBezTo>
                          <a:pt x="16316" y="7294"/>
                          <a:pt x="16996" y="4566"/>
                          <a:pt x="18045" y="55"/>
                        </a:cubicBezTo>
                        <a:lnTo>
                          <a:pt x="17785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0" name="Google Shape;470;p30"/>
                  <p:cNvSpPr/>
                  <p:nvPr/>
                </p:nvSpPr>
                <p:spPr>
                  <a:xfrm>
                    <a:off x="4645860" y="2448508"/>
                    <a:ext cx="58075" cy="1783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0" h="4668" extrusionOk="0">
                        <a:moveTo>
                          <a:pt x="0" y="1"/>
                        </a:moveTo>
                        <a:cubicBezTo>
                          <a:pt x="51" y="211"/>
                          <a:pt x="105" y="366"/>
                          <a:pt x="156" y="525"/>
                        </a:cubicBezTo>
                        <a:cubicBezTo>
                          <a:pt x="470" y="681"/>
                          <a:pt x="680" y="995"/>
                          <a:pt x="785" y="1469"/>
                        </a:cubicBezTo>
                        <a:cubicBezTo>
                          <a:pt x="945" y="1835"/>
                          <a:pt x="995" y="2309"/>
                          <a:pt x="995" y="2779"/>
                        </a:cubicBezTo>
                        <a:cubicBezTo>
                          <a:pt x="1050" y="3408"/>
                          <a:pt x="995" y="4038"/>
                          <a:pt x="945" y="4617"/>
                        </a:cubicBezTo>
                        <a:lnTo>
                          <a:pt x="1364" y="4667"/>
                        </a:lnTo>
                        <a:cubicBezTo>
                          <a:pt x="1415" y="4247"/>
                          <a:pt x="1520" y="3303"/>
                          <a:pt x="1415" y="2414"/>
                        </a:cubicBezTo>
                        <a:cubicBezTo>
                          <a:pt x="1364" y="2204"/>
                          <a:pt x="1364" y="1994"/>
                          <a:pt x="1310" y="1835"/>
                        </a:cubicBezTo>
                        <a:cubicBezTo>
                          <a:pt x="1154" y="1050"/>
                          <a:pt x="890" y="366"/>
                          <a:pt x="261" y="106"/>
                        </a:cubicBezTo>
                        <a:cubicBezTo>
                          <a:pt x="210" y="51"/>
                          <a:pt x="105" y="51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1" name="Google Shape;471;p30"/>
                  <p:cNvSpPr/>
                  <p:nvPr/>
                </p:nvSpPr>
                <p:spPr>
                  <a:xfrm>
                    <a:off x="4609792" y="2618454"/>
                    <a:ext cx="138235" cy="1187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18" h="3107" extrusionOk="0">
                        <a:moveTo>
                          <a:pt x="2035" y="0"/>
                        </a:moveTo>
                        <a:cubicBezTo>
                          <a:pt x="1618" y="0"/>
                          <a:pt x="1209" y="170"/>
                          <a:pt x="840" y="588"/>
                        </a:cubicBezTo>
                        <a:cubicBezTo>
                          <a:pt x="0" y="1428"/>
                          <a:pt x="260" y="2632"/>
                          <a:pt x="365" y="2896"/>
                        </a:cubicBezTo>
                        <a:lnTo>
                          <a:pt x="735" y="2791"/>
                        </a:lnTo>
                        <a:cubicBezTo>
                          <a:pt x="735" y="2632"/>
                          <a:pt x="470" y="1583"/>
                          <a:pt x="1100" y="903"/>
                        </a:cubicBezTo>
                        <a:cubicBezTo>
                          <a:pt x="1424" y="579"/>
                          <a:pt x="1706" y="420"/>
                          <a:pt x="1983" y="420"/>
                        </a:cubicBezTo>
                        <a:cubicBezTo>
                          <a:pt x="2022" y="420"/>
                          <a:pt x="2060" y="423"/>
                          <a:pt x="2098" y="429"/>
                        </a:cubicBezTo>
                        <a:cubicBezTo>
                          <a:pt x="2568" y="534"/>
                          <a:pt x="2778" y="1058"/>
                          <a:pt x="2883" y="1218"/>
                        </a:cubicBezTo>
                        <a:cubicBezTo>
                          <a:pt x="3198" y="1952"/>
                          <a:pt x="2938" y="2632"/>
                          <a:pt x="2778" y="2896"/>
                        </a:cubicBezTo>
                        <a:lnTo>
                          <a:pt x="3198" y="3106"/>
                        </a:lnTo>
                        <a:cubicBezTo>
                          <a:pt x="3303" y="2791"/>
                          <a:pt x="3618" y="1952"/>
                          <a:pt x="3252" y="1058"/>
                        </a:cubicBezTo>
                        <a:cubicBezTo>
                          <a:pt x="3148" y="849"/>
                          <a:pt x="2883" y="169"/>
                          <a:pt x="2203" y="9"/>
                        </a:cubicBezTo>
                        <a:cubicBezTo>
                          <a:pt x="2147" y="3"/>
                          <a:pt x="2091" y="0"/>
                          <a:pt x="2035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2" name="Google Shape;472;p30"/>
                  <p:cNvSpPr/>
                  <p:nvPr/>
                </p:nvSpPr>
                <p:spPr>
                  <a:xfrm>
                    <a:off x="4615714" y="2713056"/>
                    <a:ext cx="30184" cy="3209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0" h="840" extrusionOk="0">
                        <a:moveTo>
                          <a:pt x="420" y="1"/>
                        </a:moveTo>
                        <a:cubicBezTo>
                          <a:pt x="210" y="1"/>
                          <a:pt x="1" y="156"/>
                          <a:pt x="1" y="420"/>
                        </a:cubicBezTo>
                        <a:cubicBezTo>
                          <a:pt x="1" y="630"/>
                          <a:pt x="210" y="840"/>
                          <a:pt x="420" y="840"/>
                        </a:cubicBezTo>
                        <a:cubicBezTo>
                          <a:pt x="630" y="840"/>
                          <a:pt x="789" y="630"/>
                          <a:pt x="789" y="420"/>
                        </a:cubicBezTo>
                        <a:cubicBezTo>
                          <a:pt x="789" y="156"/>
                          <a:pt x="630" y="1"/>
                          <a:pt x="42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3" name="Google Shape;473;p30"/>
                  <p:cNvSpPr/>
                  <p:nvPr/>
                </p:nvSpPr>
                <p:spPr>
                  <a:xfrm>
                    <a:off x="4709973" y="2718978"/>
                    <a:ext cx="28121" cy="321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36" h="841" extrusionOk="0">
                        <a:moveTo>
                          <a:pt x="366" y="1"/>
                        </a:moveTo>
                        <a:cubicBezTo>
                          <a:pt x="156" y="1"/>
                          <a:pt x="1" y="160"/>
                          <a:pt x="1" y="421"/>
                        </a:cubicBezTo>
                        <a:cubicBezTo>
                          <a:pt x="1" y="630"/>
                          <a:pt x="156" y="840"/>
                          <a:pt x="366" y="840"/>
                        </a:cubicBezTo>
                        <a:cubicBezTo>
                          <a:pt x="576" y="840"/>
                          <a:pt x="735" y="630"/>
                          <a:pt x="735" y="421"/>
                        </a:cubicBezTo>
                        <a:cubicBezTo>
                          <a:pt x="735" y="160"/>
                          <a:pt x="576" y="1"/>
                          <a:pt x="366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4" name="Google Shape;474;p30"/>
                  <p:cNvSpPr/>
                  <p:nvPr/>
                </p:nvSpPr>
                <p:spPr>
                  <a:xfrm>
                    <a:off x="2559461" y="3155931"/>
                    <a:ext cx="2351014" cy="1282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820" h="3358" extrusionOk="0">
                        <a:moveTo>
                          <a:pt x="0" y="0"/>
                        </a:moveTo>
                        <a:lnTo>
                          <a:pt x="0" y="3357"/>
                        </a:lnTo>
                        <a:lnTo>
                          <a:pt x="69819" y="3357"/>
                        </a:lnTo>
                        <a:lnTo>
                          <a:pt x="69819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5" name="Google Shape;475;p30"/>
                  <p:cNvSpPr/>
                  <p:nvPr/>
                </p:nvSpPr>
                <p:spPr>
                  <a:xfrm>
                    <a:off x="3429251" y="3097880"/>
                    <a:ext cx="587326" cy="58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72" h="1520" extrusionOk="0">
                        <a:moveTo>
                          <a:pt x="0" y="0"/>
                        </a:moveTo>
                        <a:lnTo>
                          <a:pt x="0" y="1519"/>
                        </a:lnTo>
                        <a:lnTo>
                          <a:pt x="15372" y="1519"/>
                        </a:lnTo>
                        <a:lnTo>
                          <a:pt x="15372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476" name="Google Shape;476;p30"/>
                <p:cNvGrpSpPr/>
                <p:nvPr/>
              </p:nvGrpSpPr>
              <p:grpSpPr>
                <a:xfrm>
                  <a:off x="2031041" y="2115684"/>
                  <a:ext cx="1276059" cy="2451195"/>
                  <a:chOff x="2031041" y="2115684"/>
                  <a:chExt cx="1276059" cy="2451195"/>
                </a:xfrm>
              </p:grpSpPr>
              <p:sp>
                <p:nvSpPr>
                  <p:cNvPr id="477" name="Google Shape;477;p30"/>
                  <p:cNvSpPr/>
                  <p:nvPr/>
                </p:nvSpPr>
                <p:spPr>
                  <a:xfrm>
                    <a:off x="2715761" y="3234127"/>
                    <a:ext cx="134414" cy="13046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18" h="34147" extrusionOk="0">
                        <a:moveTo>
                          <a:pt x="1" y="1"/>
                        </a:moveTo>
                        <a:lnTo>
                          <a:pt x="1" y="34147"/>
                        </a:lnTo>
                        <a:lnTo>
                          <a:pt x="3517" y="34147"/>
                        </a:lnTo>
                        <a:lnTo>
                          <a:pt x="3517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8" name="Google Shape;478;p30"/>
                  <p:cNvSpPr/>
                  <p:nvPr/>
                </p:nvSpPr>
                <p:spPr>
                  <a:xfrm>
                    <a:off x="2156668" y="3855417"/>
                    <a:ext cx="124327" cy="7114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54" h="18621" extrusionOk="0">
                        <a:moveTo>
                          <a:pt x="1" y="1"/>
                        </a:moveTo>
                        <a:lnTo>
                          <a:pt x="1" y="18620"/>
                        </a:lnTo>
                        <a:lnTo>
                          <a:pt x="3253" y="18620"/>
                        </a:lnTo>
                        <a:lnTo>
                          <a:pt x="3253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9" name="Google Shape;479;p30"/>
                  <p:cNvSpPr/>
                  <p:nvPr/>
                </p:nvSpPr>
                <p:spPr>
                  <a:xfrm>
                    <a:off x="2499315" y="3855417"/>
                    <a:ext cx="124289" cy="7114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53" h="18621" extrusionOk="0">
                        <a:moveTo>
                          <a:pt x="0" y="1"/>
                        </a:moveTo>
                        <a:lnTo>
                          <a:pt x="0" y="18620"/>
                        </a:lnTo>
                        <a:lnTo>
                          <a:pt x="3253" y="18620"/>
                        </a:lnTo>
                        <a:lnTo>
                          <a:pt x="3253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0" name="Google Shape;480;p30"/>
                  <p:cNvSpPr/>
                  <p:nvPr/>
                </p:nvSpPr>
                <p:spPr>
                  <a:xfrm>
                    <a:off x="2044452" y="3833295"/>
                    <a:ext cx="691403" cy="1504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096" h="3937" extrusionOk="0">
                        <a:moveTo>
                          <a:pt x="0" y="1"/>
                        </a:moveTo>
                        <a:lnTo>
                          <a:pt x="0" y="3937"/>
                        </a:lnTo>
                        <a:lnTo>
                          <a:pt x="18095" y="3937"/>
                        </a:lnTo>
                        <a:lnTo>
                          <a:pt x="18095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1" name="Google Shape;481;p30"/>
                  <p:cNvSpPr/>
                  <p:nvPr/>
                </p:nvSpPr>
                <p:spPr>
                  <a:xfrm>
                    <a:off x="2467258" y="2768838"/>
                    <a:ext cx="835827" cy="3919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876" h="10259" extrusionOk="0">
                        <a:moveTo>
                          <a:pt x="2826" y="0"/>
                        </a:moveTo>
                        <a:cubicBezTo>
                          <a:pt x="2309" y="0"/>
                          <a:pt x="1784" y="164"/>
                          <a:pt x="1469" y="479"/>
                        </a:cubicBezTo>
                        <a:cubicBezTo>
                          <a:pt x="0" y="2053"/>
                          <a:pt x="1889" y="8033"/>
                          <a:pt x="5930" y="9766"/>
                        </a:cubicBezTo>
                        <a:cubicBezTo>
                          <a:pt x="6776" y="10132"/>
                          <a:pt x="7623" y="10259"/>
                          <a:pt x="8436" y="10259"/>
                        </a:cubicBezTo>
                        <a:cubicBezTo>
                          <a:pt x="9484" y="10259"/>
                          <a:pt x="10475" y="10048"/>
                          <a:pt x="11330" y="9871"/>
                        </a:cubicBezTo>
                        <a:cubicBezTo>
                          <a:pt x="14637" y="9187"/>
                          <a:pt x="16891" y="7403"/>
                          <a:pt x="17940" y="6409"/>
                        </a:cubicBezTo>
                        <a:cubicBezTo>
                          <a:pt x="20827" y="6249"/>
                          <a:pt x="21351" y="5830"/>
                          <a:pt x="21402" y="5570"/>
                        </a:cubicBezTo>
                        <a:cubicBezTo>
                          <a:pt x="21402" y="5465"/>
                          <a:pt x="21402" y="5360"/>
                          <a:pt x="21297" y="5255"/>
                        </a:cubicBezTo>
                        <a:cubicBezTo>
                          <a:pt x="21215" y="5161"/>
                          <a:pt x="21092" y="5117"/>
                          <a:pt x="20949" y="5105"/>
                        </a:cubicBezTo>
                        <a:lnTo>
                          <a:pt x="20949" y="5105"/>
                        </a:lnTo>
                        <a:cubicBezTo>
                          <a:pt x="21359" y="4934"/>
                          <a:pt x="21734" y="4688"/>
                          <a:pt x="21821" y="4361"/>
                        </a:cubicBezTo>
                        <a:cubicBezTo>
                          <a:pt x="21821" y="4206"/>
                          <a:pt x="21821" y="3996"/>
                          <a:pt x="21716" y="3891"/>
                        </a:cubicBezTo>
                        <a:cubicBezTo>
                          <a:pt x="21704" y="3877"/>
                          <a:pt x="21684" y="3864"/>
                          <a:pt x="21636" y="3864"/>
                        </a:cubicBezTo>
                        <a:cubicBezTo>
                          <a:pt x="21578" y="3864"/>
                          <a:pt x="21478" y="3884"/>
                          <a:pt x="21296" y="3948"/>
                        </a:cubicBezTo>
                        <a:lnTo>
                          <a:pt x="21296" y="3948"/>
                        </a:lnTo>
                        <a:cubicBezTo>
                          <a:pt x="21653" y="3742"/>
                          <a:pt x="21821" y="3597"/>
                          <a:pt x="21821" y="3367"/>
                        </a:cubicBezTo>
                        <a:cubicBezTo>
                          <a:pt x="21876" y="3157"/>
                          <a:pt x="21716" y="2947"/>
                          <a:pt x="21507" y="2892"/>
                        </a:cubicBezTo>
                        <a:cubicBezTo>
                          <a:pt x="21476" y="2880"/>
                          <a:pt x="21447" y="2874"/>
                          <a:pt x="21418" y="2874"/>
                        </a:cubicBezTo>
                        <a:cubicBezTo>
                          <a:pt x="21193" y="2874"/>
                          <a:pt x="20969" y="3211"/>
                          <a:pt x="20458" y="3627"/>
                        </a:cubicBezTo>
                        <a:cubicBezTo>
                          <a:pt x="19828" y="4151"/>
                          <a:pt x="19358" y="4311"/>
                          <a:pt x="19358" y="4311"/>
                        </a:cubicBezTo>
                        <a:cubicBezTo>
                          <a:pt x="19358" y="4311"/>
                          <a:pt x="21142" y="3471"/>
                          <a:pt x="21037" y="2683"/>
                        </a:cubicBezTo>
                        <a:cubicBezTo>
                          <a:pt x="20982" y="2527"/>
                          <a:pt x="20877" y="2317"/>
                          <a:pt x="20722" y="2263"/>
                        </a:cubicBezTo>
                        <a:cubicBezTo>
                          <a:pt x="20697" y="2254"/>
                          <a:pt x="20671" y="2250"/>
                          <a:pt x="20646" y="2250"/>
                        </a:cubicBezTo>
                        <a:cubicBezTo>
                          <a:pt x="20354" y="2250"/>
                          <a:pt x="20038" y="2779"/>
                          <a:pt x="19408" y="3262"/>
                        </a:cubicBezTo>
                        <a:cubicBezTo>
                          <a:pt x="18851" y="3692"/>
                          <a:pt x="18150" y="4051"/>
                          <a:pt x="17800" y="4051"/>
                        </a:cubicBezTo>
                        <a:cubicBezTo>
                          <a:pt x="17723" y="4051"/>
                          <a:pt x="17663" y="4034"/>
                          <a:pt x="17625" y="3996"/>
                        </a:cubicBezTo>
                        <a:cubicBezTo>
                          <a:pt x="17365" y="3786"/>
                          <a:pt x="18045" y="2947"/>
                          <a:pt x="17730" y="2578"/>
                        </a:cubicBezTo>
                        <a:cubicBezTo>
                          <a:pt x="17616" y="2501"/>
                          <a:pt x="17473" y="2453"/>
                          <a:pt x="17363" y="2453"/>
                        </a:cubicBezTo>
                        <a:cubicBezTo>
                          <a:pt x="17323" y="2453"/>
                          <a:pt x="17288" y="2459"/>
                          <a:pt x="17260" y="2473"/>
                        </a:cubicBezTo>
                        <a:cubicBezTo>
                          <a:pt x="16576" y="2683"/>
                          <a:pt x="16735" y="4625"/>
                          <a:pt x="16735" y="4781"/>
                        </a:cubicBezTo>
                        <a:cubicBezTo>
                          <a:pt x="15002" y="5200"/>
                          <a:pt x="13168" y="5620"/>
                          <a:pt x="11330" y="5989"/>
                        </a:cubicBezTo>
                        <a:cubicBezTo>
                          <a:pt x="10126" y="6199"/>
                          <a:pt x="8972" y="6459"/>
                          <a:pt x="7818" y="6669"/>
                        </a:cubicBezTo>
                        <a:cubicBezTo>
                          <a:pt x="7239" y="6199"/>
                          <a:pt x="6349" y="5465"/>
                          <a:pt x="5665" y="4311"/>
                        </a:cubicBezTo>
                        <a:cubicBezTo>
                          <a:pt x="4566" y="2368"/>
                          <a:pt x="4881" y="794"/>
                          <a:pt x="3777" y="219"/>
                        </a:cubicBezTo>
                        <a:cubicBezTo>
                          <a:pt x="3506" y="72"/>
                          <a:pt x="3168" y="0"/>
                          <a:pt x="2826" y="0"/>
                        </a:cubicBez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2" name="Google Shape;482;p30"/>
                  <p:cNvSpPr/>
                  <p:nvPr/>
                </p:nvSpPr>
                <p:spPr>
                  <a:xfrm>
                    <a:off x="3100551" y="2850220"/>
                    <a:ext cx="206550" cy="1715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06" h="4489" extrusionOk="0">
                        <a:moveTo>
                          <a:pt x="4039" y="1"/>
                        </a:moveTo>
                        <a:cubicBezTo>
                          <a:pt x="3805" y="1"/>
                          <a:pt x="3617" y="189"/>
                          <a:pt x="3358" y="448"/>
                        </a:cubicBezTo>
                        <a:cubicBezTo>
                          <a:pt x="3203" y="657"/>
                          <a:pt x="2993" y="867"/>
                          <a:pt x="2729" y="1027"/>
                        </a:cubicBezTo>
                        <a:cubicBezTo>
                          <a:pt x="2133" y="1537"/>
                          <a:pt x="1537" y="1805"/>
                          <a:pt x="1277" y="1805"/>
                        </a:cubicBezTo>
                        <a:cubicBezTo>
                          <a:pt x="1217" y="1805"/>
                          <a:pt x="1175" y="1790"/>
                          <a:pt x="1155" y="1761"/>
                        </a:cubicBezTo>
                        <a:cubicBezTo>
                          <a:pt x="1105" y="1761"/>
                          <a:pt x="1155" y="1497"/>
                          <a:pt x="1209" y="1341"/>
                        </a:cubicBezTo>
                        <a:cubicBezTo>
                          <a:pt x="1314" y="1027"/>
                          <a:pt x="1470" y="607"/>
                          <a:pt x="1209" y="397"/>
                        </a:cubicBezTo>
                        <a:cubicBezTo>
                          <a:pt x="1102" y="256"/>
                          <a:pt x="950" y="210"/>
                          <a:pt x="813" y="210"/>
                        </a:cubicBezTo>
                        <a:cubicBezTo>
                          <a:pt x="746" y="210"/>
                          <a:pt x="683" y="221"/>
                          <a:pt x="630" y="238"/>
                        </a:cubicBezTo>
                        <a:cubicBezTo>
                          <a:pt x="1" y="448"/>
                          <a:pt x="1" y="1761"/>
                          <a:pt x="55" y="2546"/>
                        </a:cubicBezTo>
                        <a:lnTo>
                          <a:pt x="316" y="2546"/>
                        </a:lnTo>
                        <a:cubicBezTo>
                          <a:pt x="211" y="1392"/>
                          <a:pt x="370" y="553"/>
                          <a:pt x="685" y="448"/>
                        </a:cubicBezTo>
                        <a:cubicBezTo>
                          <a:pt x="790" y="448"/>
                          <a:pt x="945" y="448"/>
                          <a:pt x="1050" y="553"/>
                        </a:cubicBezTo>
                        <a:cubicBezTo>
                          <a:pt x="1155" y="712"/>
                          <a:pt x="1050" y="972"/>
                          <a:pt x="1000" y="1237"/>
                        </a:cubicBezTo>
                        <a:cubicBezTo>
                          <a:pt x="895" y="1551"/>
                          <a:pt x="790" y="1811"/>
                          <a:pt x="945" y="1971"/>
                        </a:cubicBezTo>
                        <a:cubicBezTo>
                          <a:pt x="1015" y="2030"/>
                          <a:pt x="1110" y="2056"/>
                          <a:pt x="1222" y="2056"/>
                        </a:cubicBezTo>
                        <a:cubicBezTo>
                          <a:pt x="1706" y="2056"/>
                          <a:pt x="2503" y="1577"/>
                          <a:pt x="2888" y="1237"/>
                        </a:cubicBezTo>
                        <a:cubicBezTo>
                          <a:pt x="3148" y="1027"/>
                          <a:pt x="3358" y="817"/>
                          <a:pt x="3568" y="657"/>
                        </a:cubicBezTo>
                        <a:cubicBezTo>
                          <a:pt x="3832" y="343"/>
                          <a:pt x="3987" y="238"/>
                          <a:pt x="4092" y="238"/>
                        </a:cubicBezTo>
                        <a:cubicBezTo>
                          <a:pt x="4197" y="292"/>
                          <a:pt x="4302" y="448"/>
                          <a:pt x="4302" y="553"/>
                        </a:cubicBezTo>
                        <a:cubicBezTo>
                          <a:pt x="4357" y="817"/>
                          <a:pt x="4147" y="1287"/>
                          <a:pt x="2833" y="2021"/>
                        </a:cubicBezTo>
                        <a:cubicBezTo>
                          <a:pt x="2729" y="2076"/>
                          <a:pt x="2678" y="2126"/>
                          <a:pt x="2678" y="2181"/>
                        </a:cubicBezTo>
                        <a:lnTo>
                          <a:pt x="2678" y="2231"/>
                        </a:lnTo>
                        <a:lnTo>
                          <a:pt x="2729" y="2336"/>
                        </a:lnTo>
                        <a:lnTo>
                          <a:pt x="2783" y="2336"/>
                        </a:lnTo>
                        <a:cubicBezTo>
                          <a:pt x="2888" y="2336"/>
                          <a:pt x="3413" y="2021"/>
                          <a:pt x="3937" y="1602"/>
                        </a:cubicBezTo>
                        <a:cubicBezTo>
                          <a:pt x="4147" y="1446"/>
                          <a:pt x="4302" y="1287"/>
                          <a:pt x="4462" y="1182"/>
                        </a:cubicBezTo>
                        <a:cubicBezTo>
                          <a:pt x="4644" y="999"/>
                          <a:pt x="4786" y="858"/>
                          <a:pt x="4889" y="858"/>
                        </a:cubicBezTo>
                        <a:cubicBezTo>
                          <a:pt x="4904" y="858"/>
                          <a:pt x="4918" y="861"/>
                          <a:pt x="4932" y="867"/>
                        </a:cubicBezTo>
                        <a:cubicBezTo>
                          <a:pt x="5037" y="922"/>
                          <a:pt x="5141" y="1077"/>
                          <a:pt x="5141" y="1237"/>
                        </a:cubicBezTo>
                        <a:cubicBezTo>
                          <a:pt x="5141" y="1392"/>
                          <a:pt x="4986" y="1497"/>
                          <a:pt x="4671" y="1707"/>
                        </a:cubicBezTo>
                        <a:cubicBezTo>
                          <a:pt x="4407" y="1811"/>
                          <a:pt x="3937" y="1971"/>
                          <a:pt x="3253" y="2336"/>
                        </a:cubicBezTo>
                        <a:cubicBezTo>
                          <a:pt x="3148" y="2441"/>
                          <a:pt x="3043" y="2441"/>
                          <a:pt x="2993" y="2495"/>
                        </a:cubicBezTo>
                        <a:cubicBezTo>
                          <a:pt x="2888" y="2546"/>
                          <a:pt x="2783" y="2600"/>
                          <a:pt x="2833" y="2705"/>
                        </a:cubicBezTo>
                        <a:lnTo>
                          <a:pt x="2833" y="2756"/>
                        </a:lnTo>
                        <a:lnTo>
                          <a:pt x="2888" y="2810"/>
                        </a:lnTo>
                        <a:cubicBezTo>
                          <a:pt x="2896" y="2812"/>
                          <a:pt x="2906" y="2813"/>
                          <a:pt x="2916" y="2813"/>
                        </a:cubicBezTo>
                        <a:cubicBezTo>
                          <a:pt x="3189" y="2813"/>
                          <a:pt x="4302" y="2229"/>
                          <a:pt x="4302" y="2181"/>
                        </a:cubicBezTo>
                        <a:cubicBezTo>
                          <a:pt x="4512" y="2076"/>
                          <a:pt x="4671" y="2021"/>
                          <a:pt x="4776" y="1916"/>
                        </a:cubicBezTo>
                        <a:cubicBezTo>
                          <a:pt x="4986" y="1866"/>
                          <a:pt x="5037" y="1866"/>
                          <a:pt x="5091" y="1866"/>
                        </a:cubicBezTo>
                        <a:cubicBezTo>
                          <a:pt x="5141" y="1916"/>
                          <a:pt x="5141" y="2076"/>
                          <a:pt x="5091" y="2181"/>
                        </a:cubicBezTo>
                        <a:cubicBezTo>
                          <a:pt x="5037" y="2441"/>
                          <a:pt x="4722" y="2705"/>
                          <a:pt x="4302" y="2861"/>
                        </a:cubicBezTo>
                        <a:cubicBezTo>
                          <a:pt x="3778" y="2861"/>
                          <a:pt x="3098" y="3175"/>
                          <a:pt x="3098" y="3175"/>
                        </a:cubicBezTo>
                        <a:lnTo>
                          <a:pt x="2993" y="3230"/>
                        </a:lnTo>
                        <a:lnTo>
                          <a:pt x="3043" y="3335"/>
                        </a:lnTo>
                        <a:lnTo>
                          <a:pt x="3043" y="3440"/>
                        </a:lnTo>
                        <a:lnTo>
                          <a:pt x="3148" y="3440"/>
                        </a:lnTo>
                        <a:cubicBezTo>
                          <a:pt x="3148" y="3440"/>
                          <a:pt x="3778" y="3335"/>
                          <a:pt x="4357" y="3125"/>
                        </a:cubicBezTo>
                        <a:cubicBezTo>
                          <a:pt x="4462" y="3125"/>
                          <a:pt x="4567" y="3125"/>
                          <a:pt x="4617" y="3175"/>
                        </a:cubicBezTo>
                        <a:cubicBezTo>
                          <a:pt x="4722" y="3280"/>
                          <a:pt x="4722" y="3385"/>
                          <a:pt x="4722" y="3440"/>
                        </a:cubicBezTo>
                        <a:cubicBezTo>
                          <a:pt x="4671" y="3595"/>
                          <a:pt x="4302" y="3964"/>
                          <a:pt x="1365" y="4174"/>
                        </a:cubicBezTo>
                        <a:lnTo>
                          <a:pt x="1314" y="4174"/>
                        </a:lnTo>
                        <a:cubicBezTo>
                          <a:pt x="1260" y="4224"/>
                          <a:pt x="1209" y="4224"/>
                          <a:pt x="1209" y="4279"/>
                        </a:cubicBezTo>
                        <a:lnTo>
                          <a:pt x="1365" y="4489"/>
                        </a:lnTo>
                        <a:cubicBezTo>
                          <a:pt x="1365" y="4434"/>
                          <a:pt x="1419" y="4434"/>
                          <a:pt x="1419" y="4434"/>
                        </a:cubicBezTo>
                        <a:cubicBezTo>
                          <a:pt x="4512" y="4224"/>
                          <a:pt x="4932" y="3754"/>
                          <a:pt x="4986" y="3440"/>
                        </a:cubicBezTo>
                        <a:cubicBezTo>
                          <a:pt x="4986" y="3335"/>
                          <a:pt x="4932" y="3125"/>
                          <a:pt x="4827" y="3020"/>
                        </a:cubicBezTo>
                        <a:cubicBezTo>
                          <a:pt x="4776" y="3020"/>
                          <a:pt x="4776" y="2965"/>
                          <a:pt x="4722" y="2965"/>
                        </a:cubicBezTo>
                        <a:cubicBezTo>
                          <a:pt x="5037" y="2756"/>
                          <a:pt x="5301" y="2546"/>
                          <a:pt x="5351" y="2231"/>
                        </a:cubicBezTo>
                        <a:cubicBezTo>
                          <a:pt x="5406" y="2076"/>
                          <a:pt x="5406" y="1811"/>
                          <a:pt x="5246" y="1656"/>
                        </a:cubicBezTo>
                        <a:lnTo>
                          <a:pt x="5196" y="1656"/>
                        </a:lnTo>
                        <a:cubicBezTo>
                          <a:pt x="5301" y="1551"/>
                          <a:pt x="5406" y="1392"/>
                          <a:pt x="5406" y="1237"/>
                        </a:cubicBezTo>
                        <a:cubicBezTo>
                          <a:pt x="5406" y="972"/>
                          <a:pt x="5196" y="657"/>
                          <a:pt x="4986" y="607"/>
                        </a:cubicBezTo>
                        <a:cubicBezTo>
                          <a:pt x="4827" y="607"/>
                          <a:pt x="4722" y="657"/>
                          <a:pt x="4567" y="712"/>
                        </a:cubicBezTo>
                        <a:lnTo>
                          <a:pt x="4567" y="553"/>
                        </a:lnTo>
                        <a:cubicBezTo>
                          <a:pt x="4567" y="343"/>
                          <a:pt x="4407" y="83"/>
                          <a:pt x="4197" y="28"/>
                        </a:cubicBezTo>
                        <a:cubicBezTo>
                          <a:pt x="4141" y="9"/>
                          <a:pt x="4089" y="1"/>
                          <a:pt x="403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3" name="Google Shape;483;p30"/>
                  <p:cNvSpPr/>
                  <p:nvPr/>
                </p:nvSpPr>
                <p:spPr>
                  <a:xfrm>
                    <a:off x="2587498" y="3538716"/>
                    <a:ext cx="629354" cy="9746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472" h="25509" extrusionOk="0">
                        <a:moveTo>
                          <a:pt x="1606" y="1"/>
                        </a:moveTo>
                        <a:cubicBezTo>
                          <a:pt x="1525" y="1"/>
                          <a:pt x="1445" y="1"/>
                          <a:pt x="1364" y="2"/>
                        </a:cubicBezTo>
                        <a:cubicBezTo>
                          <a:pt x="945" y="736"/>
                          <a:pt x="370" y="1941"/>
                          <a:pt x="210" y="3514"/>
                        </a:cubicBezTo>
                        <a:cubicBezTo>
                          <a:pt x="105" y="4878"/>
                          <a:pt x="1" y="5667"/>
                          <a:pt x="475" y="6347"/>
                        </a:cubicBezTo>
                        <a:cubicBezTo>
                          <a:pt x="1889" y="8445"/>
                          <a:pt x="6925" y="6716"/>
                          <a:pt x="7818" y="8605"/>
                        </a:cubicBezTo>
                        <a:cubicBezTo>
                          <a:pt x="7869" y="8814"/>
                          <a:pt x="7923" y="9075"/>
                          <a:pt x="7974" y="9234"/>
                        </a:cubicBezTo>
                        <a:cubicBezTo>
                          <a:pt x="7974" y="9704"/>
                          <a:pt x="7764" y="10178"/>
                          <a:pt x="7294" y="12067"/>
                        </a:cubicBezTo>
                        <a:cubicBezTo>
                          <a:pt x="6559" y="15264"/>
                          <a:pt x="7504" y="18781"/>
                          <a:pt x="8393" y="21928"/>
                        </a:cubicBezTo>
                        <a:cubicBezTo>
                          <a:pt x="8448" y="22083"/>
                          <a:pt x="8553" y="22503"/>
                          <a:pt x="8603" y="23082"/>
                        </a:cubicBezTo>
                        <a:cubicBezTo>
                          <a:pt x="8603" y="23921"/>
                          <a:pt x="8393" y="24286"/>
                          <a:pt x="8498" y="24551"/>
                        </a:cubicBezTo>
                        <a:cubicBezTo>
                          <a:pt x="8594" y="25030"/>
                          <a:pt x="9826" y="25508"/>
                          <a:pt x="14908" y="25508"/>
                        </a:cubicBezTo>
                        <a:cubicBezTo>
                          <a:pt x="15394" y="25508"/>
                          <a:pt x="15914" y="25504"/>
                          <a:pt x="16471" y="25495"/>
                        </a:cubicBezTo>
                        <a:cubicBezTo>
                          <a:pt x="12959" y="24601"/>
                          <a:pt x="11805" y="23187"/>
                          <a:pt x="11331" y="22398"/>
                        </a:cubicBezTo>
                        <a:cubicBezTo>
                          <a:pt x="10861" y="21664"/>
                          <a:pt x="10701" y="20774"/>
                          <a:pt x="11595" y="15474"/>
                        </a:cubicBezTo>
                        <a:cubicBezTo>
                          <a:pt x="12170" y="12117"/>
                          <a:pt x="12329" y="11802"/>
                          <a:pt x="12590" y="9759"/>
                        </a:cubicBezTo>
                        <a:cubicBezTo>
                          <a:pt x="12749" y="8865"/>
                          <a:pt x="12799" y="8130"/>
                          <a:pt x="12799" y="7921"/>
                        </a:cubicBezTo>
                        <a:cubicBezTo>
                          <a:pt x="12959" y="6347"/>
                          <a:pt x="12539" y="4513"/>
                          <a:pt x="12434" y="4093"/>
                        </a:cubicBezTo>
                        <a:cubicBezTo>
                          <a:pt x="11814" y="1921"/>
                          <a:pt x="7364" y="1"/>
                          <a:pt x="1606" y="1"/>
                        </a:cubicBez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4" name="Google Shape;484;p30"/>
                  <p:cNvSpPr/>
                  <p:nvPr/>
                </p:nvSpPr>
                <p:spPr>
                  <a:xfrm>
                    <a:off x="2888116" y="4426540"/>
                    <a:ext cx="366868" cy="1183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2" h="3098" extrusionOk="0">
                        <a:moveTo>
                          <a:pt x="685" y="0"/>
                        </a:moveTo>
                        <a:cubicBezTo>
                          <a:pt x="580" y="105"/>
                          <a:pt x="1" y="684"/>
                          <a:pt x="55" y="1574"/>
                        </a:cubicBezTo>
                        <a:cubicBezTo>
                          <a:pt x="106" y="2468"/>
                          <a:pt x="790" y="2938"/>
                          <a:pt x="895" y="3043"/>
                        </a:cubicBezTo>
                        <a:cubicBezTo>
                          <a:pt x="1138" y="3043"/>
                          <a:pt x="1499" y="3020"/>
                          <a:pt x="1946" y="3020"/>
                        </a:cubicBezTo>
                        <a:cubicBezTo>
                          <a:pt x="2170" y="3020"/>
                          <a:pt x="2415" y="3026"/>
                          <a:pt x="2678" y="3043"/>
                        </a:cubicBezTo>
                        <a:cubicBezTo>
                          <a:pt x="3987" y="3043"/>
                          <a:pt x="5406" y="3097"/>
                          <a:pt x="7294" y="3097"/>
                        </a:cubicBezTo>
                        <a:cubicBezTo>
                          <a:pt x="8763" y="3097"/>
                          <a:pt x="9443" y="3043"/>
                          <a:pt x="9547" y="2783"/>
                        </a:cubicBezTo>
                        <a:cubicBezTo>
                          <a:pt x="9602" y="2468"/>
                          <a:pt x="9128" y="2153"/>
                          <a:pt x="8918" y="2048"/>
                        </a:cubicBezTo>
                        <a:cubicBezTo>
                          <a:pt x="8603" y="1943"/>
                          <a:pt x="8289" y="1889"/>
                          <a:pt x="7974" y="1784"/>
                        </a:cubicBezTo>
                        <a:cubicBezTo>
                          <a:pt x="7659" y="1733"/>
                          <a:pt x="7399" y="1679"/>
                          <a:pt x="7084" y="1629"/>
                        </a:cubicBezTo>
                        <a:cubicBezTo>
                          <a:pt x="6820" y="1629"/>
                          <a:pt x="6610" y="1574"/>
                          <a:pt x="6455" y="1574"/>
                        </a:cubicBezTo>
                        <a:cubicBezTo>
                          <a:pt x="6283" y="1609"/>
                          <a:pt x="5334" y="1844"/>
                          <a:pt x="4303" y="1844"/>
                        </a:cubicBezTo>
                        <a:cubicBezTo>
                          <a:pt x="3750" y="1844"/>
                          <a:pt x="3172" y="1776"/>
                          <a:pt x="2678" y="1574"/>
                        </a:cubicBezTo>
                        <a:cubicBezTo>
                          <a:pt x="2204" y="1364"/>
                          <a:pt x="1784" y="1104"/>
                          <a:pt x="1784" y="1104"/>
                        </a:cubicBezTo>
                        <a:cubicBezTo>
                          <a:pt x="1209" y="684"/>
                          <a:pt x="840" y="265"/>
                          <a:pt x="685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5" name="Google Shape;485;p30"/>
                  <p:cNvSpPr/>
                  <p:nvPr/>
                </p:nvSpPr>
                <p:spPr>
                  <a:xfrm>
                    <a:off x="2086442" y="2115684"/>
                    <a:ext cx="535249" cy="6942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09" h="18171" extrusionOk="0">
                        <a:moveTo>
                          <a:pt x="8937" y="1"/>
                        </a:moveTo>
                        <a:cubicBezTo>
                          <a:pt x="8292" y="1"/>
                          <a:pt x="7611" y="160"/>
                          <a:pt x="7030" y="160"/>
                        </a:cubicBezTo>
                        <a:cubicBezTo>
                          <a:pt x="6140" y="160"/>
                          <a:pt x="5301" y="474"/>
                          <a:pt x="4671" y="1053"/>
                        </a:cubicBezTo>
                        <a:cubicBezTo>
                          <a:pt x="4512" y="1209"/>
                          <a:pt x="4357" y="1418"/>
                          <a:pt x="4302" y="1578"/>
                        </a:cubicBezTo>
                        <a:cubicBezTo>
                          <a:pt x="4197" y="1788"/>
                          <a:pt x="4197" y="1998"/>
                          <a:pt x="4197" y="2207"/>
                        </a:cubicBezTo>
                        <a:cubicBezTo>
                          <a:pt x="4042" y="3676"/>
                          <a:pt x="2624" y="3466"/>
                          <a:pt x="2259" y="4566"/>
                        </a:cubicBezTo>
                        <a:cubicBezTo>
                          <a:pt x="2049" y="5090"/>
                          <a:pt x="2468" y="5669"/>
                          <a:pt x="2309" y="6194"/>
                        </a:cubicBezTo>
                        <a:cubicBezTo>
                          <a:pt x="2154" y="6769"/>
                          <a:pt x="1524" y="6823"/>
                          <a:pt x="1155" y="7243"/>
                        </a:cubicBezTo>
                        <a:cubicBezTo>
                          <a:pt x="630" y="7818"/>
                          <a:pt x="895" y="8292"/>
                          <a:pt x="1209" y="8972"/>
                        </a:cubicBezTo>
                        <a:cubicBezTo>
                          <a:pt x="1419" y="9341"/>
                          <a:pt x="1470" y="9811"/>
                          <a:pt x="1209" y="10126"/>
                        </a:cubicBezTo>
                        <a:cubicBezTo>
                          <a:pt x="1000" y="10390"/>
                          <a:pt x="580" y="10441"/>
                          <a:pt x="316" y="10705"/>
                        </a:cubicBezTo>
                        <a:cubicBezTo>
                          <a:pt x="1" y="11020"/>
                          <a:pt x="160" y="11544"/>
                          <a:pt x="370" y="11964"/>
                        </a:cubicBezTo>
                        <a:cubicBezTo>
                          <a:pt x="630" y="12329"/>
                          <a:pt x="945" y="12698"/>
                          <a:pt x="1050" y="13168"/>
                        </a:cubicBezTo>
                        <a:cubicBezTo>
                          <a:pt x="1209" y="13747"/>
                          <a:pt x="840" y="14322"/>
                          <a:pt x="840" y="14952"/>
                        </a:cubicBezTo>
                        <a:cubicBezTo>
                          <a:pt x="740" y="16822"/>
                          <a:pt x="2288" y="16908"/>
                          <a:pt x="3805" y="16908"/>
                        </a:cubicBezTo>
                        <a:cubicBezTo>
                          <a:pt x="3960" y="16908"/>
                          <a:pt x="4115" y="16907"/>
                          <a:pt x="4267" y="16907"/>
                        </a:cubicBezTo>
                        <a:cubicBezTo>
                          <a:pt x="4927" y="16907"/>
                          <a:pt x="5546" y="16924"/>
                          <a:pt x="5981" y="17104"/>
                        </a:cubicBezTo>
                        <a:cubicBezTo>
                          <a:pt x="6665" y="17365"/>
                          <a:pt x="7240" y="17944"/>
                          <a:pt x="7924" y="18099"/>
                        </a:cubicBezTo>
                        <a:cubicBezTo>
                          <a:pt x="8103" y="18148"/>
                          <a:pt x="8282" y="18170"/>
                          <a:pt x="8459" y="18170"/>
                        </a:cubicBezTo>
                        <a:cubicBezTo>
                          <a:pt x="9415" y="18170"/>
                          <a:pt x="10316" y="17515"/>
                          <a:pt x="11071" y="16895"/>
                        </a:cubicBezTo>
                        <a:cubicBezTo>
                          <a:pt x="11700" y="16370"/>
                          <a:pt x="12380" y="15686"/>
                          <a:pt x="12275" y="14847"/>
                        </a:cubicBezTo>
                        <a:cubicBezTo>
                          <a:pt x="12225" y="14637"/>
                          <a:pt x="12170" y="14377"/>
                          <a:pt x="12225" y="14167"/>
                        </a:cubicBezTo>
                        <a:cubicBezTo>
                          <a:pt x="12540" y="13483"/>
                          <a:pt x="13799" y="13642"/>
                          <a:pt x="13324" y="12539"/>
                        </a:cubicBezTo>
                        <a:cubicBezTo>
                          <a:pt x="13219" y="12224"/>
                          <a:pt x="12905" y="12014"/>
                          <a:pt x="12749" y="11700"/>
                        </a:cubicBezTo>
                        <a:cubicBezTo>
                          <a:pt x="12540" y="11439"/>
                          <a:pt x="12435" y="11020"/>
                          <a:pt x="12695" y="10810"/>
                        </a:cubicBezTo>
                        <a:cubicBezTo>
                          <a:pt x="13010" y="10546"/>
                          <a:pt x="13639" y="10705"/>
                          <a:pt x="13694" y="10336"/>
                        </a:cubicBezTo>
                        <a:cubicBezTo>
                          <a:pt x="13799" y="9916"/>
                          <a:pt x="13010" y="9551"/>
                          <a:pt x="13274" y="9236"/>
                        </a:cubicBezTo>
                        <a:cubicBezTo>
                          <a:pt x="13324" y="9131"/>
                          <a:pt x="13429" y="9131"/>
                          <a:pt x="13534" y="9026"/>
                        </a:cubicBezTo>
                        <a:cubicBezTo>
                          <a:pt x="13799" y="8817"/>
                          <a:pt x="13639" y="8397"/>
                          <a:pt x="13429" y="8082"/>
                        </a:cubicBezTo>
                        <a:cubicBezTo>
                          <a:pt x="13169" y="7818"/>
                          <a:pt x="12905" y="7503"/>
                          <a:pt x="13010" y="7188"/>
                        </a:cubicBezTo>
                        <a:cubicBezTo>
                          <a:pt x="13115" y="6979"/>
                          <a:pt x="13274" y="6823"/>
                          <a:pt x="13429" y="6664"/>
                        </a:cubicBezTo>
                        <a:cubicBezTo>
                          <a:pt x="14008" y="5984"/>
                          <a:pt x="13429" y="5460"/>
                          <a:pt x="13324" y="4830"/>
                        </a:cubicBezTo>
                        <a:cubicBezTo>
                          <a:pt x="13274" y="4096"/>
                          <a:pt x="13589" y="3571"/>
                          <a:pt x="13115" y="2837"/>
                        </a:cubicBezTo>
                        <a:cubicBezTo>
                          <a:pt x="12905" y="2572"/>
                          <a:pt x="12590" y="2312"/>
                          <a:pt x="12485" y="1998"/>
                        </a:cubicBezTo>
                        <a:cubicBezTo>
                          <a:pt x="12380" y="1733"/>
                          <a:pt x="12330" y="1473"/>
                          <a:pt x="12170" y="1263"/>
                        </a:cubicBezTo>
                        <a:cubicBezTo>
                          <a:pt x="11910" y="999"/>
                          <a:pt x="11436" y="999"/>
                          <a:pt x="11071" y="894"/>
                        </a:cubicBezTo>
                        <a:cubicBezTo>
                          <a:pt x="10702" y="739"/>
                          <a:pt x="10441" y="424"/>
                          <a:pt x="10072" y="264"/>
                        </a:cubicBezTo>
                        <a:cubicBezTo>
                          <a:pt x="9730" y="63"/>
                          <a:pt x="9341" y="1"/>
                          <a:pt x="8937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6" name="Google Shape;486;p30"/>
                  <p:cNvSpPr/>
                  <p:nvPr/>
                </p:nvSpPr>
                <p:spPr>
                  <a:xfrm>
                    <a:off x="2256887" y="2396393"/>
                    <a:ext cx="312690" cy="3707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84" h="9704" extrusionOk="0">
                        <a:moveTo>
                          <a:pt x="2149" y="1"/>
                        </a:moveTo>
                        <a:cubicBezTo>
                          <a:pt x="2309" y="525"/>
                          <a:pt x="2728" y="2149"/>
                          <a:pt x="2149" y="4038"/>
                        </a:cubicBezTo>
                        <a:cubicBezTo>
                          <a:pt x="1625" y="5771"/>
                          <a:pt x="471" y="6820"/>
                          <a:pt x="1" y="7185"/>
                        </a:cubicBezTo>
                        <a:cubicBezTo>
                          <a:pt x="525" y="7710"/>
                          <a:pt x="1939" y="9128"/>
                          <a:pt x="4302" y="9548"/>
                        </a:cubicBezTo>
                        <a:cubicBezTo>
                          <a:pt x="4833" y="9660"/>
                          <a:pt x="5335" y="9703"/>
                          <a:pt x="5797" y="9703"/>
                        </a:cubicBezTo>
                        <a:cubicBezTo>
                          <a:pt x="6838" y="9703"/>
                          <a:pt x="7675" y="9483"/>
                          <a:pt x="8184" y="9338"/>
                        </a:cubicBezTo>
                        <a:cubicBezTo>
                          <a:pt x="7554" y="8708"/>
                          <a:pt x="6715" y="7710"/>
                          <a:pt x="6085" y="6295"/>
                        </a:cubicBezTo>
                        <a:cubicBezTo>
                          <a:pt x="6031" y="6136"/>
                          <a:pt x="5561" y="5037"/>
                          <a:pt x="5456" y="3723"/>
                        </a:cubicBezTo>
                        <a:cubicBezTo>
                          <a:pt x="5401" y="2989"/>
                          <a:pt x="5506" y="2519"/>
                          <a:pt x="5506" y="2309"/>
                        </a:cubicBezTo>
                        <a:cubicBezTo>
                          <a:pt x="5611" y="1835"/>
                          <a:pt x="5716" y="1520"/>
                          <a:pt x="5771" y="1415"/>
                        </a:cubicBezTo>
                        <a:lnTo>
                          <a:pt x="2149" y="1"/>
                        </a:ln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7" name="Google Shape;487;p30"/>
                  <p:cNvSpPr/>
                  <p:nvPr/>
                </p:nvSpPr>
                <p:spPr>
                  <a:xfrm>
                    <a:off x="2343007" y="2425469"/>
                    <a:ext cx="124289" cy="1200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53" h="3141" extrusionOk="0">
                        <a:moveTo>
                          <a:pt x="440" y="1"/>
                        </a:moveTo>
                        <a:cubicBezTo>
                          <a:pt x="415" y="1"/>
                          <a:pt x="391" y="8"/>
                          <a:pt x="369" y="25"/>
                        </a:cubicBezTo>
                        <a:cubicBezTo>
                          <a:pt x="0" y="234"/>
                          <a:pt x="160" y="2282"/>
                          <a:pt x="1469" y="2962"/>
                        </a:cubicBezTo>
                        <a:cubicBezTo>
                          <a:pt x="1742" y="3087"/>
                          <a:pt x="2026" y="3140"/>
                          <a:pt x="2305" y="3140"/>
                        </a:cubicBezTo>
                        <a:cubicBezTo>
                          <a:pt x="2618" y="3140"/>
                          <a:pt x="2925" y="3073"/>
                          <a:pt x="3202" y="2962"/>
                        </a:cubicBezTo>
                        <a:cubicBezTo>
                          <a:pt x="3147" y="2387"/>
                          <a:pt x="3202" y="1913"/>
                          <a:pt x="3252" y="1548"/>
                        </a:cubicBezTo>
                        <a:cubicBezTo>
                          <a:pt x="2887" y="1443"/>
                          <a:pt x="2413" y="1338"/>
                          <a:pt x="1888" y="1023"/>
                        </a:cubicBezTo>
                        <a:cubicBezTo>
                          <a:pt x="998" y="554"/>
                          <a:pt x="653" y="1"/>
                          <a:pt x="440" y="1"/>
                        </a:cubicBezTo>
                        <a:close/>
                      </a:path>
                    </a:pathLst>
                  </a:custGeom>
                  <a:solidFill>
                    <a:srgbClr val="E57D6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8" name="Google Shape;488;p30"/>
                  <p:cNvSpPr/>
                  <p:nvPr/>
                </p:nvSpPr>
                <p:spPr>
                  <a:xfrm>
                    <a:off x="2274844" y="2189653"/>
                    <a:ext cx="298744" cy="327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19" h="8569" extrusionOk="0">
                        <a:moveTo>
                          <a:pt x="3966" y="0"/>
                        </a:moveTo>
                        <a:cubicBezTo>
                          <a:pt x="3203" y="0"/>
                          <a:pt x="2357" y="281"/>
                          <a:pt x="1784" y="1006"/>
                        </a:cubicBezTo>
                        <a:cubicBezTo>
                          <a:pt x="1081" y="1857"/>
                          <a:pt x="955" y="3047"/>
                          <a:pt x="1497" y="4023"/>
                        </a:cubicBezTo>
                        <a:lnTo>
                          <a:pt x="1497" y="4023"/>
                        </a:lnTo>
                        <a:cubicBezTo>
                          <a:pt x="1329" y="3782"/>
                          <a:pt x="1066" y="3628"/>
                          <a:pt x="840" y="3628"/>
                        </a:cubicBezTo>
                        <a:cubicBezTo>
                          <a:pt x="370" y="3628"/>
                          <a:pt x="160" y="4258"/>
                          <a:pt x="160" y="4363"/>
                        </a:cubicBezTo>
                        <a:cubicBezTo>
                          <a:pt x="1" y="4833"/>
                          <a:pt x="210" y="5202"/>
                          <a:pt x="265" y="5357"/>
                        </a:cubicBezTo>
                        <a:cubicBezTo>
                          <a:pt x="630" y="6041"/>
                          <a:pt x="1419" y="6197"/>
                          <a:pt x="1524" y="6251"/>
                        </a:cubicBezTo>
                        <a:cubicBezTo>
                          <a:pt x="1839" y="6776"/>
                          <a:pt x="2468" y="7770"/>
                          <a:pt x="3622" y="8295"/>
                        </a:cubicBezTo>
                        <a:cubicBezTo>
                          <a:pt x="3939" y="8433"/>
                          <a:pt x="4260" y="8569"/>
                          <a:pt x="4647" y="8569"/>
                        </a:cubicBezTo>
                        <a:cubicBezTo>
                          <a:pt x="4705" y="8569"/>
                          <a:pt x="4765" y="8566"/>
                          <a:pt x="4826" y="8559"/>
                        </a:cubicBezTo>
                        <a:cubicBezTo>
                          <a:pt x="5980" y="8400"/>
                          <a:pt x="6664" y="6931"/>
                          <a:pt x="6874" y="6406"/>
                        </a:cubicBezTo>
                        <a:cubicBezTo>
                          <a:pt x="7029" y="6041"/>
                          <a:pt x="7818" y="4203"/>
                          <a:pt x="6925" y="2210"/>
                        </a:cubicBezTo>
                        <a:cubicBezTo>
                          <a:pt x="6664" y="1686"/>
                          <a:pt x="6085" y="481"/>
                          <a:pt x="4776" y="112"/>
                        </a:cubicBezTo>
                        <a:cubicBezTo>
                          <a:pt x="4531" y="40"/>
                          <a:pt x="4254" y="0"/>
                          <a:pt x="3966" y="0"/>
                        </a:cubicBez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9" name="Google Shape;489;p30"/>
                  <p:cNvSpPr/>
                  <p:nvPr/>
                </p:nvSpPr>
                <p:spPr>
                  <a:xfrm>
                    <a:off x="2461298" y="2312948"/>
                    <a:ext cx="72212" cy="273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0" h="717" extrusionOk="0">
                        <a:moveTo>
                          <a:pt x="933" y="1"/>
                        </a:moveTo>
                        <a:cubicBezTo>
                          <a:pt x="401" y="1"/>
                          <a:pt x="44" y="362"/>
                          <a:pt x="1" y="452"/>
                        </a:cubicBezTo>
                        <a:lnTo>
                          <a:pt x="156" y="611"/>
                        </a:lnTo>
                        <a:cubicBezTo>
                          <a:pt x="205" y="563"/>
                          <a:pt x="542" y="225"/>
                          <a:pt x="986" y="225"/>
                        </a:cubicBezTo>
                        <a:cubicBezTo>
                          <a:pt x="1041" y="225"/>
                          <a:pt x="1097" y="230"/>
                          <a:pt x="1155" y="242"/>
                        </a:cubicBezTo>
                        <a:cubicBezTo>
                          <a:pt x="1470" y="347"/>
                          <a:pt x="1680" y="557"/>
                          <a:pt x="1730" y="716"/>
                        </a:cubicBezTo>
                        <a:lnTo>
                          <a:pt x="1889" y="557"/>
                        </a:lnTo>
                        <a:cubicBezTo>
                          <a:pt x="1784" y="401"/>
                          <a:pt x="1575" y="137"/>
                          <a:pt x="1205" y="32"/>
                        </a:cubicBezTo>
                        <a:cubicBezTo>
                          <a:pt x="1110" y="10"/>
                          <a:pt x="1020" y="1"/>
                          <a:pt x="93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0" name="Google Shape;490;p30"/>
                  <p:cNvSpPr/>
                  <p:nvPr/>
                </p:nvSpPr>
                <p:spPr>
                  <a:xfrm>
                    <a:off x="2485369" y="2314171"/>
                    <a:ext cx="34043" cy="481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1" h="1260" extrusionOk="0">
                        <a:moveTo>
                          <a:pt x="470" y="0"/>
                        </a:moveTo>
                        <a:cubicBezTo>
                          <a:pt x="210" y="0"/>
                          <a:pt x="0" y="315"/>
                          <a:pt x="0" y="630"/>
                        </a:cubicBezTo>
                        <a:cubicBezTo>
                          <a:pt x="0" y="999"/>
                          <a:pt x="210" y="1259"/>
                          <a:pt x="420" y="1259"/>
                        </a:cubicBezTo>
                        <a:cubicBezTo>
                          <a:pt x="680" y="1259"/>
                          <a:pt x="840" y="999"/>
                          <a:pt x="890" y="630"/>
                        </a:cubicBezTo>
                        <a:cubicBezTo>
                          <a:pt x="890" y="315"/>
                          <a:pt x="680" y="0"/>
                          <a:pt x="47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1" name="Google Shape;491;p30"/>
                  <p:cNvSpPr/>
                  <p:nvPr/>
                </p:nvSpPr>
                <p:spPr>
                  <a:xfrm>
                    <a:off x="2349082" y="2311076"/>
                    <a:ext cx="72174" cy="271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9" h="711" extrusionOk="0">
                        <a:moveTo>
                          <a:pt x="964" y="1"/>
                        </a:moveTo>
                        <a:cubicBezTo>
                          <a:pt x="446" y="1"/>
                          <a:pt x="44" y="403"/>
                          <a:pt x="1" y="450"/>
                        </a:cubicBezTo>
                        <a:lnTo>
                          <a:pt x="156" y="606"/>
                        </a:lnTo>
                        <a:cubicBezTo>
                          <a:pt x="204" y="561"/>
                          <a:pt x="542" y="224"/>
                          <a:pt x="985" y="224"/>
                        </a:cubicBezTo>
                        <a:cubicBezTo>
                          <a:pt x="1040" y="224"/>
                          <a:pt x="1097" y="229"/>
                          <a:pt x="1155" y="241"/>
                        </a:cubicBezTo>
                        <a:cubicBezTo>
                          <a:pt x="1469" y="346"/>
                          <a:pt x="1679" y="555"/>
                          <a:pt x="1729" y="711"/>
                        </a:cubicBezTo>
                        <a:lnTo>
                          <a:pt x="1889" y="555"/>
                        </a:lnTo>
                        <a:cubicBezTo>
                          <a:pt x="1784" y="396"/>
                          <a:pt x="1574" y="136"/>
                          <a:pt x="1205" y="31"/>
                        </a:cubicBezTo>
                        <a:cubicBezTo>
                          <a:pt x="1122" y="10"/>
                          <a:pt x="1042" y="1"/>
                          <a:pt x="96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2" name="Google Shape;492;p30"/>
                  <p:cNvSpPr/>
                  <p:nvPr/>
                </p:nvSpPr>
                <p:spPr>
                  <a:xfrm>
                    <a:off x="2373115" y="2312223"/>
                    <a:ext cx="34043" cy="481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1" h="1260" extrusionOk="0">
                        <a:moveTo>
                          <a:pt x="471" y="1"/>
                        </a:moveTo>
                        <a:cubicBezTo>
                          <a:pt x="211" y="1"/>
                          <a:pt x="1" y="316"/>
                          <a:pt x="1" y="630"/>
                        </a:cubicBezTo>
                        <a:cubicBezTo>
                          <a:pt x="1" y="995"/>
                          <a:pt x="211" y="1260"/>
                          <a:pt x="421" y="1260"/>
                        </a:cubicBezTo>
                        <a:cubicBezTo>
                          <a:pt x="681" y="1260"/>
                          <a:pt x="891" y="995"/>
                          <a:pt x="891" y="630"/>
                        </a:cubicBezTo>
                        <a:cubicBezTo>
                          <a:pt x="891" y="316"/>
                          <a:pt x="681" y="51"/>
                          <a:pt x="47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3" name="Google Shape;493;p30"/>
                  <p:cNvSpPr/>
                  <p:nvPr/>
                </p:nvSpPr>
                <p:spPr>
                  <a:xfrm>
                    <a:off x="2441277" y="2326168"/>
                    <a:ext cx="40118" cy="722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50" h="1890" extrusionOk="0">
                        <a:moveTo>
                          <a:pt x="0" y="1"/>
                        </a:moveTo>
                        <a:cubicBezTo>
                          <a:pt x="0" y="316"/>
                          <a:pt x="51" y="580"/>
                          <a:pt x="156" y="895"/>
                        </a:cubicBezTo>
                        <a:cubicBezTo>
                          <a:pt x="261" y="1155"/>
                          <a:pt x="420" y="1419"/>
                          <a:pt x="575" y="1629"/>
                        </a:cubicBezTo>
                        <a:lnTo>
                          <a:pt x="0" y="1679"/>
                        </a:lnTo>
                        <a:lnTo>
                          <a:pt x="0" y="1889"/>
                        </a:lnTo>
                        <a:lnTo>
                          <a:pt x="1050" y="1784"/>
                        </a:lnTo>
                        <a:lnTo>
                          <a:pt x="890" y="1629"/>
                        </a:lnTo>
                        <a:cubicBezTo>
                          <a:pt x="630" y="1419"/>
                          <a:pt x="470" y="1105"/>
                          <a:pt x="315" y="840"/>
                        </a:cubicBezTo>
                        <a:cubicBezTo>
                          <a:pt x="210" y="580"/>
                          <a:pt x="156" y="265"/>
                          <a:pt x="21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4" name="Google Shape;494;p30"/>
                  <p:cNvSpPr/>
                  <p:nvPr/>
                </p:nvSpPr>
                <p:spPr>
                  <a:xfrm>
                    <a:off x="2397185" y="2432499"/>
                    <a:ext cx="70111" cy="255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5" h="668" extrusionOk="0">
                        <a:moveTo>
                          <a:pt x="156" y="0"/>
                        </a:moveTo>
                        <a:lnTo>
                          <a:pt x="0" y="105"/>
                        </a:lnTo>
                        <a:cubicBezTo>
                          <a:pt x="210" y="260"/>
                          <a:pt x="470" y="525"/>
                          <a:pt x="890" y="630"/>
                        </a:cubicBezTo>
                        <a:cubicBezTo>
                          <a:pt x="1047" y="655"/>
                          <a:pt x="1205" y="667"/>
                          <a:pt x="1349" y="667"/>
                        </a:cubicBezTo>
                        <a:cubicBezTo>
                          <a:pt x="1493" y="667"/>
                          <a:pt x="1624" y="655"/>
                          <a:pt x="1729" y="630"/>
                        </a:cubicBezTo>
                        <a:lnTo>
                          <a:pt x="1834" y="630"/>
                        </a:lnTo>
                        <a:lnTo>
                          <a:pt x="1784" y="420"/>
                        </a:lnTo>
                        <a:cubicBezTo>
                          <a:pt x="1704" y="445"/>
                          <a:pt x="1586" y="457"/>
                          <a:pt x="1441" y="457"/>
                        </a:cubicBezTo>
                        <a:cubicBezTo>
                          <a:pt x="1297" y="457"/>
                          <a:pt x="1127" y="445"/>
                          <a:pt x="945" y="420"/>
                        </a:cubicBezTo>
                        <a:cubicBezTo>
                          <a:pt x="575" y="315"/>
                          <a:pt x="315" y="105"/>
                          <a:pt x="15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5" name="Google Shape;495;p30"/>
                  <p:cNvSpPr/>
                  <p:nvPr/>
                </p:nvSpPr>
                <p:spPr>
                  <a:xfrm>
                    <a:off x="2288943" y="2150606"/>
                    <a:ext cx="286556" cy="1977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00" h="5175" extrusionOk="0">
                        <a:moveTo>
                          <a:pt x="3473" y="0"/>
                        </a:moveTo>
                        <a:cubicBezTo>
                          <a:pt x="2625" y="0"/>
                          <a:pt x="1773" y="250"/>
                          <a:pt x="1100" y="819"/>
                        </a:cubicBezTo>
                        <a:cubicBezTo>
                          <a:pt x="890" y="1084"/>
                          <a:pt x="1" y="1818"/>
                          <a:pt x="51" y="3022"/>
                        </a:cubicBezTo>
                        <a:cubicBezTo>
                          <a:pt x="51" y="4281"/>
                          <a:pt x="1050" y="5070"/>
                          <a:pt x="1205" y="5175"/>
                        </a:cubicBezTo>
                        <a:cubicBezTo>
                          <a:pt x="945" y="4650"/>
                          <a:pt x="471" y="3392"/>
                          <a:pt x="1050" y="2708"/>
                        </a:cubicBezTo>
                        <a:cubicBezTo>
                          <a:pt x="1345" y="2304"/>
                          <a:pt x="1905" y="2177"/>
                          <a:pt x="2571" y="2177"/>
                        </a:cubicBezTo>
                        <a:cubicBezTo>
                          <a:pt x="3201" y="2177"/>
                          <a:pt x="3927" y="2291"/>
                          <a:pt x="4617" y="2393"/>
                        </a:cubicBezTo>
                        <a:cubicBezTo>
                          <a:pt x="5898" y="2553"/>
                          <a:pt x="6629" y="2867"/>
                          <a:pt x="6997" y="2867"/>
                        </a:cubicBezTo>
                        <a:cubicBezTo>
                          <a:pt x="7111" y="2867"/>
                          <a:pt x="7190" y="2837"/>
                          <a:pt x="7240" y="2762"/>
                        </a:cubicBezTo>
                        <a:cubicBezTo>
                          <a:pt x="7500" y="2447"/>
                          <a:pt x="6820" y="1344"/>
                          <a:pt x="5876" y="714"/>
                        </a:cubicBezTo>
                        <a:cubicBezTo>
                          <a:pt x="5210" y="263"/>
                          <a:pt x="4343" y="0"/>
                          <a:pt x="347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6" name="Google Shape;496;p30"/>
                  <p:cNvSpPr/>
                  <p:nvPr/>
                </p:nvSpPr>
                <p:spPr>
                  <a:xfrm>
                    <a:off x="2333035" y="2281733"/>
                    <a:ext cx="90170" cy="319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0" h="837" extrusionOk="0">
                        <a:moveTo>
                          <a:pt x="1386" y="0"/>
                        </a:moveTo>
                        <a:cubicBezTo>
                          <a:pt x="1327" y="0"/>
                          <a:pt x="1267" y="3"/>
                          <a:pt x="1205" y="10"/>
                        </a:cubicBezTo>
                        <a:cubicBezTo>
                          <a:pt x="630" y="10"/>
                          <a:pt x="211" y="325"/>
                          <a:pt x="51" y="534"/>
                        </a:cubicBezTo>
                        <a:cubicBezTo>
                          <a:pt x="1" y="639"/>
                          <a:pt x="1" y="744"/>
                          <a:pt x="51" y="799"/>
                        </a:cubicBezTo>
                        <a:cubicBezTo>
                          <a:pt x="104" y="824"/>
                          <a:pt x="144" y="837"/>
                          <a:pt x="183" y="837"/>
                        </a:cubicBezTo>
                        <a:cubicBezTo>
                          <a:pt x="223" y="837"/>
                          <a:pt x="263" y="824"/>
                          <a:pt x="316" y="799"/>
                        </a:cubicBezTo>
                        <a:cubicBezTo>
                          <a:pt x="421" y="639"/>
                          <a:pt x="735" y="325"/>
                          <a:pt x="1205" y="325"/>
                        </a:cubicBezTo>
                        <a:cubicBezTo>
                          <a:pt x="1261" y="318"/>
                          <a:pt x="1315" y="315"/>
                          <a:pt x="1368" y="315"/>
                        </a:cubicBezTo>
                        <a:cubicBezTo>
                          <a:pt x="1706" y="315"/>
                          <a:pt x="1961" y="444"/>
                          <a:pt x="2099" y="534"/>
                        </a:cubicBezTo>
                        <a:cubicBezTo>
                          <a:pt x="2124" y="562"/>
                          <a:pt x="2163" y="575"/>
                          <a:pt x="2202" y="575"/>
                        </a:cubicBezTo>
                        <a:cubicBezTo>
                          <a:pt x="2242" y="575"/>
                          <a:pt x="2282" y="562"/>
                          <a:pt x="2309" y="534"/>
                        </a:cubicBezTo>
                        <a:cubicBezTo>
                          <a:pt x="2359" y="430"/>
                          <a:pt x="2359" y="325"/>
                          <a:pt x="2309" y="274"/>
                        </a:cubicBezTo>
                        <a:cubicBezTo>
                          <a:pt x="2079" y="136"/>
                          <a:pt x="1773" y="0"/>
                          <a:pt x="138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7" name="Google Shape;497;p30"/>
                  <p:cNvSpPr/>
                  <p:nvPr/>
                </p:nvSpPr>
                <p:spPr>
                  <a:xfrm>
                    <a:off x="2449301" y="2280167"/>
                    <a:ext cx="92233" cy="275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14" h="722" extrusionOk="0">
                        <a:moveTo>
                          <a:pt x="1154" y="1"/>
                        </a:moveTo>
                        <a:cubicBezTo>
                          <a:pt x="630" y="1"/>
                          <a:pt x="260" y="261"/>
                          <a:pt x="105" y="420"/>
                        </a:cubicBezTo>
                        <a:cubicBezTo>
                          <a:pt x="0" y="471"/>
                          <a:pt x="0" y="575"/>
                          <a:pt x="51" y="680"/>
                        </a:cubicBezTo>
                        <a:cubicBezTo>
                          <a:pt x="103" y="708"/>
                          <a:pt x="143" y="721"/>
                          <a:pt x="183" y="721"/>
                        </a:cubicBezTo>
                        <a:cubicBezTo>
                          <a:pt x="223" y="721"/>
                          <a:pt x="263" y="708"/>
                          <a:pt x="315" y="680"/>
                        </a:cubicBezTo>
                        <a:cubicBezTo>
                          <a:pt x="470" y="525"/>
                          <a:pt x="735" y="366"/>
                          <a:pt x="1154" y="315"/>
                        </a:cubicBezTo>
                        <a:cubicBezTo>
                          <a:pt x="1624" y="315"/>
                          <a:pt x="1939" y="525"/>
                          <a:pt x="2098" y="680"/>
                        </a:cubicBezTo>
                        <a:cubicBezTo>
                          <a:pt x="2151" y="708"/>
                          <a:pt x="2190" y="721"/>
                          <a:pt x="2229" y="721"/>
                        </a:cubicBezTo>
                        <a:cubicBezTo>
                          <a:pt x="2267" y="721"/>
                          <a:pt x="2306" y="708"/>
                          <a:pt x="2359" y="680"/>
                        </a:cubicBezTo>
                        <a:cubicBezTo>
                          <a:pt x="2413" y="630"/>
                          <a:pt x="2413" y="525"/>
                          <a:pt x="2359" y="420"/>
                        </a:cubicBezTo>
                        <a:cubicBezTo>
                          <a:pt x="2149" y="261"/>
                          <a:pt x="1729" y="1"/>
                          <a:pt x="115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8" name="Google Shape;498;p30"/>
                  <p:cNvSpPr/>
                  <p:nvPr/>
                </p:nvSpPr>
                <p:spPr>
                  <a:xfrm>
                    <a:off x="2505390" y="2670913"/>
                    <a:ext cx="176404" cy="2084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17" h="5456" extrusionOk="0">
                        <a:moveTo>
                          <a:pt x="1" y="0"/>
                        </a:moveTo>
                        <a:cubicBezTo>
                          <a:pt x="576" y="1838"/>
                          <a:pt x="1155" y="3622"/>
                          <a:pt x="1730" y="5455"/>
                        </a:cubicBezTo>
                        <a:cubicBezTo>
                          <a:pt x="2674" y="4931"/>
                          <a:pt x="3673" y="4406"/>
                          <a:pt x="4617" y="3882"/>
                        </a:cubicBezTo>
                        <a:cubicBezTo>
                          <a:pt x="4143" y="3357"/>
                          <a:pt x="3618" y="2833"/>
                          <a:pt x="2989" y="2308"/>
                        </a:cubicBezTo>
                        <a:cubicBezTo>
                          <a:pt x="1994" y="1364"/>
                          <a:pt x="945" y="579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9" name="Google Shape;499;p30"/>
                  <p:cNvSpPr/>
                  <p:nvPr/>
                </p:nvSpPr>
                <p:spPr>
                  <a:xfrm>
                    <a:off x="2521437" y="3584756"/>
                    <a:ext cx="627253" cy="9501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417" h="24869" extrusionOk="0">
                        <a:moveTo>
                          <a:pt x="1548" y="0"/>
                        </a:moveTo>
                        <a:cubicBezTo>
                          <a:pt x="1469" y="0"/>
                          <a:pt x="1390" y="1"/>
                          <a:pt x="1310" y="1"/>
                        </a:cubicBezTo>
                        <a:cubicBezTo>
                          <a:pt x="945" y="685"/>
                          <a:pt x="366" y="1839"/>
                          <a:pt x="210" y="3413"/>
                        </a:cubicBezTo>
                        <a:cubicBezTo>
                          <a:pt x="106" y="4722"/>
                          <a:pt x="1" y="5511"/>
                          <a:pt x="471" y="6191"/>
                        </a:cubicBezTo>
                        <a:cubicBezTo>
                          <a:pt x="1889" y="8239"/>
                          <a:pt x="6925" y="6506"/>
                          <a:pt x="7764" y="8394"/>
                        </a:cubicBezTo>
                        <a:cubicBezTo>
                          <a:pt x="7869" y="8604"/>
                          <a:pt x="7919" y="8814"/>
                          <a:pt x="7919" y="8973"/>
                        </a:cubicBezTo>
                        <a:cubicBezTo>
                          <a:pt x="7974" y="9443"/>
                          <a:pt x="7764" y="9917"/>
                          <a:pt x="7290" y="11751"/>
                        </a:cubicBezTo>
                        <a:cubicBezTo>
                          <a:pt x="6505" y="14899"/>
                          <a:pt x="7500" y="18310"/>
                          <a:pt x="8393" y="21353"/>
                        </a:cubicBezTo>
                        <a:cubicBezTo>
                          <a:pt x="8393" y="21562"/>
                          <a:pt x="8549" y="21927"/>
                          <a:pt x="8549" y="22507"/>
                        </a:cubicBezTo>
                        <a:cubicBezTo>
                          <a:pt x="8603" y="23346"/>
                          <a:pt x="8393" y="23661"/>
                          <a:pt x="8444" y="23921"/>
                        </a:cubicBezTo>
                        <a:cubicBezTo>
                          <a:pt x="8595" y="24372"/>
                          <a:pt x="9933" y="24869"/>
                          <a:pt x="15530" y="24869"/>
                        </a:cubicBezTo>
                        <a:cubicBezTo>
                          <a:pt x="15814" y="24869"/>
                          <a:pt x="16110" y="24868"/>
                          <a:pt x="16417" y="24865"/>
                        </a:cubicBezTo>
                        <a:cubicBezTo>
                          <a:pt x="12955" y="23975"/>
                          <a:pt x="11750" y="22557"/>
                          <a:pt x="11331" y="21877"/>
                        </a:cubicBezTo>
                        <a:cubicBezTo>
                          <a:pt x="10857" y="21088"/>
                          <a:pt x="10647" y="20249"/>
                          <a:pt x="11591" y="15058"/>
                        </a:cubicBezTo>
                        <a:cubicBezTo>
                          <a:pt x="12170" y="11806"/>
                          <a:pt x="12325" y="11491"/>
                          <a:pt x="12590" y="9498"/>
                        </a:cubicBezTo>
                        <a:cubicBezTo>
                          <a:pt x="12695" y="8604"/>
                          <a:pt x="12800" y="7924"/>
                          <a:pt x="12800" y="7714"/>
                        </a:cubicBezTo>
                        <a:cubicBezTo>
                          <a:pt x="12904" y="6191"/>
                          <a:pt x="12535" y="4408"/>
                          <a:pt x="12430" y="3938"/>
                        </a:cubicBezTo>
                        <a:cubicBezTo>
                          <a:pt x="11760" y="1814"/>
                          <a:pt x="7360" y="0"/>
                          <a:pt x="1548" y="0"/>
                        </a:cubicBez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0" name="Google Shape;500;p30"/>
                  <p:cNvSpPr/>
                  <p:nvPr/>
                </p:nvSpPr>
                <p:spPr>
                  <a:xfrm>
                    <a:off x="2577564" y="3578872"/>
                    <a:ext cx="573227" cy="959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03" h="25124" extrusionOk="0">
                        <a:moveTo>
                          <a:pt x="0" y="0"/>
                        </a:moveTo>
                        <a:lnTo>
                          <a:pt x="0" y="260"/>
                        </a:lnTo>
                        <a:cubicBezTo>
                          <a:pt x="2728" y="260"/>
                          <a:pt x="5351" y="680"/>
                          <a:pt x="7394" y="1414"/>
                        </a:cubicBezTo>
                        <a:cubicBezTo>
                          <a:pt x="9283" y="2149"/>
                          <a:pt x="10542" y="3147"/>
                          <a:pt x="10806" y="4142"/>
                        </a:cubicBezTo>
                        <a:cubicBezTo>
                          <a:pt x="10961" y="4616"/>
                          <a:pt x="11331" y="6400"/>
                          <a:pt x="11226" y="7868"/>
                        </a:cubicBezTo>
                        <a:cubicBezTo>
                          <a:pt x="11171" y="8024"/>
                          <a:pt x="11121" y="8758"/>
                          <a:pt x="11016" y="9652"/>
                        </a:cubicBezTo>
                        <a:cubicBezTo>
                          <a:pt x="10856" y="10751"/>
                          <a:pt x="10751" y="11276"/>
                          <a:pt x="10596" y="12170"/>
                        </a:cubicBezTo>
                        <a:cubicBezTo>
                          <a:pt x="10437" y="12849"/>
                          <a:pt x="10227" y="13689"/>
                          <a:pt x="9967" y="15157"/>
                        </a:cubicBezTo>
                        <a:cubicBezTo>
                          <a:pt x="9073" y="20298"/>
                          <a:pt x="9232" y="21242"/>
                          <a:pt x="9757" y="22081"/>
                        </a:cubicBezTo>
                        <a:cubicBezTo>
                          <a:pt x="10596" y="23445"/>
                          <a:pt x="12380" y="24494"/>
                          <a:pt x="14948" y="25124"/>
                        </a:cubicBezTo>
                        <a:lnTo>
                          <a:pt x="15002" y="24914"/>
                        </a:lnTo>
                        <a:cubicBezTo>
                          <a:pt x="12535" y="24285"/>
                          <a:pt x="10751" y="23235"/>
                          <a:pt x="9967" y="21926"/>
                        </a:cubicBezTo>
                        <a:cubicBezTo>
                          <a:pt x="9547" y="21242"/>
                          <a:pt x="9283" y="20562"/>
                          <a:pt x="10227" y="15212"/>
                        </a:cubicBezTo>
                        <a:cubicBezTo>
                          <a:pt x="10491" y="13743"/>
                          <a:pt x="10701" y="12904"/>
                          <a:pt x="10806" y="12220"/>
                        </a:cubicBezTo>
                        <a:cubicBezTo>
                          <a:pt x="10961" y="11381"/>
                          <a:pt x="11121" y="10751"/>
                          <a:pt x="11276" y="9652"/>
                        </a:cubicBezTo>
                        <a:cubicBezTo>
                          <a:pt x="11381" y="8758"/>
                          <a:pt x="11435" y="8078"/>
                          <a:pt x="11435" y="7868"/>
                        </a:cubicBezTo>
                        <a:cubicBezTo>
                          <a:pt x="11591" y="6345"/>
                          <a:pt x="11226" y="4562"/>
                          <a:pt x="11066" y="4092"/>
                        </a:cubicBezTo>
                        <a:cubicBezTo>
                          <a:pt x="10386" y="1729"/>
                          <a:pt x="5611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E57D6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1" name="Google Shape;501;p30"/>
                  <p:cNvSpPr/>
                  <p:nvPr/>
                </p:nvSpPr>
                <p:spPr>
                  <a:xfrm>
                    <a:off x="2819992" y="4448662"/>
                    <a:ext cx="368779" cy="1182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52" h="3094" extrusionOk="0">
                        <a:moveTo>
                          <a:pt x="735" y="0"/>
                        </a:moveTo>
                        <a:cubicBezTo>
                          <a:pt x="630" y="51"/>
                          <a:pt x="0" y="630"/>
                          <a:pt x="55" y="1520"/>
                        </a:cubicBezTo>
                        <a:cubicBezTo>
                          <a:pt x="160" y="2413"/>
                          <a:pt x="840" y="2938"/>
                          <a:pt x="944" y="2988"/>
                        </a:cubicBezTo>
                        <a:lnTo>
                          <a:pt x="2728" y="2988"/>
                        </a:lnTo>
                        <a:cubicBezTo>
                          <a:pt x="4041" y="3043"/>
                          <a:pt x="5456" y="3093"/>
                          <a:pt x="7294" y="3093"/>
                        </a:cubicBezTo>
                        <a:cubicBezTo>
                          <a:pt x="8813" y="3093"/>
                          <a:pt x="9497" y="3043"/>
                          <a:pt x="9547" y="2728"/>
                        </a:cubicBezTo>
                        <a:cubicBezTo>
                          <a:pt x="9652" y="2413"/>
                          <a:pt x="9182" y="2149"/>
                          <a:pt x="8972" y="2044"/>
                        </a:cubicBezTo>
                        <a:cubicBezTo>
                          <a:pt x="8657" y="1889"/>
                          <a:pt x="8343" y="1834"/>
                          <a:pt x="7973" y="1784"/>
                        </a:cubicBezTo>
                        <a:cubicBezTo>
                          <a:pt x="7713" y="1729"/>
                          <a:pt x="7449" y="1679"/>
                          <a:pt x="7134" y="1624"/>
                        </a:cubicBezTo>
                        <a:cubicBezTo>
                          <a:pt x="6874" y="1574"/>
                          <a:pt x="6664" y="1574"/>
                          <a:pt x="6505" y="1520"/>
                        </a:cubicBezTo>
                        <a:cubicBezTo>
                          <a:pt x="6335" y="1555"/>
                          <a:pt x="5388" y="1789"/>
                          <a:pt x="4356" y="1789"/>
                        </a:cubicBezTo>
                        <a:cubicBezTo>
                          <a:pt x="3802" y="1789"/>
                          <a:pt x="3223" y="1722"/>
                          <a:pt x="2728" y="1520"/>
                        </a:cubicBezTo>
                        <a:cubicBezTo>
                          <a:pt x="2203" y="1364"/>
                          <a:pt x="1838" y="1050"/>
                          <a:pt x="1838" y="1050"/>
                        </a:cubicBezTo>
                        <a:cubicBezTo>
                          <a:pt x="1259" y="680"/>
                          <a:pt x="894" y="210"/>
                          <a:pt x="735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2" name="Google Shape;502;p30"/>
                  <p:cNvSpPr/>
                  <p:nvPr/>
                </p:nvSpPr>
                <p:spPr>
                  <a:xfrm>
                    <a:off x="2068485" y="2630795"/>
                    <a:ext cx="719447" cy="12586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30" h="32943" extrusionOk="0">
                        <a:moveTo>
                          <a:pt x="6295" y="1"/>
                        </a:moveTo>
                        <a:cubicBezTo>
                          <a:pt x="5876" y="160"/>
                          <a:pt x="5351" y="475"/>
                          <a:pt x="4982" y="945"/>
                        </a:cubicBezTo>
                        <a:cubicBezTo>
                          <a:pt x="4982" y="1000"/>
                          <a:pt x="4932" y="1050"/>
                          <a:pt x="4932" y="1050"/>
                        </a:cubicBezTo>
                        <a:cubicBezTo>
                          <a:pt x="4772" y="1419"/>
                          <a:pt x="5141" y="1784"/>
                          <a:pt x="5666" y="3358"/>
                        </a:cubicBezTo>
                        <a:cubicBezTo>
                          <a:pt x="5716" y="3673"/>
                          <a:pt x="5771" y="4407"/>
                          <a:pt x="5771" y="5666"/>
                        </a:cubicBezTo>
                        <a:cubicBezTo>
                          <a:pt x="5771" y="7764"/>
                          <a:pt x="5771" y="8868"/>
                          <a:pt x="5716" y="9338"/>
                        </a:cubicBezTo>
                        <a:cubicBezTo>
                          <a:pt x="5666" y="10337"/>
                          <a:pt x="5611" y="12380"/>
                          <a:pt x="5351" y="13904"/>
                        </a:cubicBezTo>
                        <a:cubicBezTo>
                          <a:pt x="4722" y="17470"/>
                          <a:pt x="3148" y="17836"/>
                          <a:pt x="1994" y="21247"/>
                        </a:cubicBezTo>
                        <a:cubicBezTo>
                          <a:pt x="1625" y="22401"/>
                          <a:pt x="1" y="27277"/>
                          <a:pt x="2254" y="30005"/>
                        </a:cubicBezTo>
                        <a:cubicBezTo>
                          <a:pt x="3408" y="31423"/>
                          <a:pt x="5561" y="31788"/>
                          <a:pt x="9757" y="32418"/>
                        </a:cubicBezTo>
                        <a:cubicBezTo>
                          <a:pt x="12590" y="32838"/>
                          <a:pt x="14898" y="32942"/>
                          <a:pt x="16522" y="32942"/>
                        </a:cubicBezTo>
                        <a:cubicBezTo>
                          <a:pt x="16891" y="31843"/>
                          <a:pt x="17206" y="30634"/>
                          <a:pt x="17521" y="29376"/>
                        </a:cubicBezTo>
                        <a:cubicBezTo>
                          <a:pt x="18045" y="27382"/>
                          <a:pt x="18465" y="25494"/>
                          <a:pt x="18830" y="23710"/>
                        </a:cubicBezTo>
                        <a:cubicBezTo>
                          <a:pt x="17101" y="23396"/>
                          <a:pt x="16522" y="22821"/>
                          <a:pt x="16312" y="22296"/>
                        </a:cubicBezTo>
                        <a:cubicBezTo>
                          <a:pt x="15997" y="21457"/>
                          <a:pt x="16732" y="20723"/>
                          <a:pt x="16837" y="18570"/>
                        </a:cubicBezTo>
                        <a:cubicBezTo>
                          <a:pt x="16837" y="18205"/>
                          <a:pt x="16837" y="17836"/>
                          <a:pt x="16786" y="17416"/>
                        </a:cubicBezTo>
                        <a:cubicBezTo>
                          <a:pt x="16627" y="15423"/>
                          <a:pt x="15893" y="13694"/>
                          <a:pt x="14843" y="12015"/>
                        </a:cubicBezTo>
                        <a:cubicBezTo>
                          <a:pt x="14269" y="11226"/>
                          <a:pt x="12850" y="9497"/>
                          <a:pt x="13115" y="8448"/>
                        </a:cubicBezTo>
                        <a:cubicBezTo>
                          <a:pt x="13165" y="8289"/>
                          <a:pt x="13219" y="8184"/>
                          <a:pt x="13219" y="8184"/>
                        </a:cubicBezTo>
                        <a:cubicBezTo>
                          <a:pt x="13270" y="7974"/>
                          <a:pt x="13324" y="7869"/>
                          <a:pt x="13375" y="7714"/>
                        </a:cubicBezTo>
                        <a:cubicBezTo>
                          <a:pt x="13429" y="7504"/>
                          <a:pt x="13480" y="7345"/>
                          <a:pt x="13585" y="6980"/>
                        </a:cubicBezTo>
                        <a:cubicBezTo>
                          <a:pt x="13849" y="5826"/>
                          <a:pt x="14164" y="4617"/>
                          <a:pt x="13639" y="3413"/>
                        </a:cubicBezTo>
                        <a:cubicBezTo>
                          <a:pt x="13534" y="3098"/>
                          <a:pt x="13219" y="2573"/>
                          <a:pt x="12640" y="2049"/>
                        </a:cubicBezTo>
                        <a:cubicBezTo>
                          <a:pt x="12389" y="2095"/>
                          <a:pt x="11917" y="2150"/>
                          <a:pt x="11334" y="2150"/>
                        </a:cubicBezTo>
                        <a:cubicBezTo>
                          <a:pt x="10582" y="2150"/>
                          <a:pt x="9645" y="2058"/>
                          <a:pt x="8759" y="1734"/>
                        </a:cubicBezTo>
                        <a:cubicBezTo>
                          <a:pt x="8079" y="1470"/>
                          <a:pt x="7659" y="1260"/>
                          <a:pt x="7554" y="1210"/>
                        </a:cubicBezTo>
                        <a:cubicBezTo>
                          <a:pt x="6925" y="790"/>
                          <a:pt x="6505" y="316"/>
                          <a:pt x="629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3" name="Google Shape;503;p30"/>
                  <p:cNvSpPr/>
                  <p:nvPr/>
                </p:nvSpPr>
                <p:spPr>
                  <a:xfrm>
                    <a:off x="2555442" y="2745112"/>
                    <a:ext cx="84209" cy="348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04" h="9129" extrusionOk="0">
                        <a:moveTo>
                          <a:pt x="840" y="1"/>
                        </a:moveTo>
                        <a:lnTo>
                          <a:pt x="579" y="106"/>
                        </a:lnTo>
                        <a:cubicBezTo>
                          <a:pt x="684" y="211"/>
                          <a:pt x="735" y="366"/>
                          <a:pt x="789" y="471"/>
                        </a:cubicBezTo>
                        <a:cubicBezTo>
                          <a:pt x="1259" y="1625"/>
                          <a:pt x="999" y="2834"/>
                          <a:pt x="735" y="3988"/>
                        </a:cubicBezTo>
                        <a:cubicBezTo>
                          <a:pt x="630" y="4302"/>
                          <a:pt x="579" y="4512"/>
                          <a:pt x="525" y="4667"/>
                        </a:cubicBezTo>
                        <a:cubicBezTo>
                          <a:pt x="474" y="4722"/>
                          <a:pt x="474" y="4772"/>
                          <a:pt x="474" y="4827"/>
                        </a:cubicBezTo>
                        <a:cubicBezTo>
                          <a:pt x="420" y="4932"/>
                          <a:pt x="370" y="5037"/>
                          <a:pt x="370" y="5142"/>
                        </a:cubicBezTo>
                        <a:cubicBezTo>
                          <a:pt x="370" y="5142"/>
                          <a:pt x="315" y="5246"/>
                          <a:pt x="265" y="5402"/>
                        </a:cubicBezTo>
                        <a:cubicBezTo>
                          <a:pt x="0" y="6346"/>
                          <a:pt x="999" y="7710"/>
                          <a:pt x="1628" y="8604"/>
                        </a:cubicBezTo>
                        <a:cubicBezTo>
                          <a:pt x="1784" y="8813"/>
                          <a:pt x="1889" y="8969"/>
                          <a:pt x="1943" y="9074"/>
                        </a:cubicBezTo>
                        <a:lnTo>
                          <a:pt x="1994" y="9128"/>
                        </a:lnTo>
                        <a:lnTo>
                          <a:pt x="2203" y="8969"/>
                        </a:lnTo>
                        <a:cubicBezTo>
                          <a:pt x="2098" y="8813"/>
                          <a:pt x="1943" y="8654"/>
                          <a:pt x="1838" y="8444"/>
                        </a:cubicBezTo>
                        <a:cubicBezTo>
                          <a:pt x="1209" y="7605"/>
                          <a:pt x="265" y="6296"/>
                          <a:pt x="525" y="5507"/>
                        </a:cubicBezTo>
                        <a:cubicBezTo>
                          <a:pt x="525" y="5351"/>
                          <a:pt x="579" y="5246"/>
                          <a:pt x="579" y="5246"/>
                        </a:cubicBezTo>
                        <a:cubicBezTo>
                          <a:pt x="630" y="5087"/>
                          <a:pt x="684" y="4982"/>
                          <a:pt x="684" y="4877"/>
                        </a:cubicBezTo>
                        <a:cubicBezTo>
                          <a:pt x="735" y="4877"/>
                          <a:pt x="735" y="4827"/>
                          <a:pt x="735" y="4772"/>
                        </a:cubicBezTo>
                        <a:cubicBezTo>
                          <a:pt x="789" y="4562"/>
                          <a:pt x="894" y="4353"/>
                          <a:pt x="944" y="4038"/>
                        </a:cubicBezTo>
                        <a:cubicBezTo>
                          <a:pt x="1259" y="2834"/>
                          <a:pt x="1524" y="1625"/>
                          <a:pt x="999" y="366"/>
                        </a:cubicBezTo>
                        <a:cubicBezTo>
                          <a:pt x="944" y="261"/>
                          <a:pt x="894" y="106"/>
                          <a:pt x="84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4" name="Google Shape;504;p30"/>
                  <p:cNvSpPr/>
                  <p:nvPr/>
                </p:nvSpPr>
                <p:spPr>
                  <a:xfrm>
                    <a:off x="2445289" y="3438575"/>
                    <a:ext cx="260575" cy="1403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20" h="3673" extrusionOk="0">
                        <a:moveTo>
                          <a:pt x="6555" y="0"/>
                        </a:moveTo>
                        <a:cubicBezTo>
                          <a:pt x="6135" y="785"/>
                          <a:pt x="4826" y="2673"/>
                          <a:pt x="2464" y="3252"/>
                        </a:cubicBezTo>
                        <a:cubicBezTo>
                          <a:pt x="2004" y="3375"/>
                          <a:pt x="1543" y="3426"/>
                          <a:pt x="1071" y="3426"/>
                        </a:cubicBezTo>
                        <a:cubicBezTo>
                          <a:pt x="737" y="3426"/>
                          <a:pt x="398" y="3401"/>
                          <a:pt x="51" y="3357"/>
                        </a:cubicBezTo>
                        <a:lnTo>
                          <a:pt x="0" y="3567"/>
                        </a:lnTo>
                        <a:cubicBezTo>
                          <a:pt x="365" y="3672"/>
                          <a:pt x="735" y="3672"/>
                          <a:pt x="1100" y="3672"/>
                        </a:cubicBezTo>
                        <a:cubicBezTo>
                          <a:pt x="1574" y="3672"/>
                          <a:pt x="2044" y="3618"/>
                          <a:pt x="2518" y="3513"/>
                        </a:cubicBezTo>
                        <a:cubicBezTo>
                          <a:pt x="4981" y="2883"/>
                          <a:pt x="6345" y="944"/>
                          <a:pt x="6819" y="105"/>
                        </a:cubicBezTo>
                        <a:lnTo>
                          <a:pt x="6555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5" name="Google Shape;505;p30"/>
                  <p:cNvSpPr/>
                  <p:nvPr/>
                </p:nvSpPr>
                <p:spPr>
                  <a:xfrm>
                    <a:off x="2031041" y="2769030"/>
                    <a:ext cx="606659" cy="6727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78" h="17608" extrusionOk="0">
                        <a:moveTo>
                          <a:pt x="13410" y="15531"/>
                        </a:moveTo>
                        <a:cubicBezTo>
                          <a:pt x="13411" y="15531"/>
                          <a:pt x="13835" y="15723"/>
                          <a:pt x="14327" y="15848"/>
                        </a:cubicBezTo>
                        <a:lnTo>
                          <a:pt x="14327" y="15848"/>
                        </a:lnTo>
                        <a:cubicBezTo>
                          <a:pt x="13727" y="15727"/>
                          <a:pt x="13411" y="15531"/>
                          <a:pt x="13410" y="15531"/>
                        </a:cubicBezTo>
                        <a:close/>
                        <a:moveTo>
                          <a:pt x="5186" y="1"/>
                        </a:moveTo>
                        <a:cubicBezTo>
                          <a:pt x="3135" y="1"/>
                          <a:pt x="1" y="4943"/>
                          <a:pt x="1191" y="8922"/>
                        </a:cubicBezTo>
                        <a:cubicBezTo>
                          <a:pt x="1766" y="10915"/>
                          <a:pt x="3234" y="12069"/>
                          <a:pt x="4388" y="13013"/>
                        </a:cubicBezTo>
                        <a:cubicBezTo>
                          <a:pt x="6961" y="15006"/>
                          <a:pt x="9634" y="15581"/>
                          <a:pt x="10998" y="15741"/>
                        </a:cubicBezTo>
                        <a:cubicBezTo>
                          <a:pt x="11574" y="16364"/>
                          <a:pt x="12726" y="17607"/>
                          <a:pt x="13318" y="17607"/>
                        </a:cubicBezTo>
                        <a:cubicBezTo>
                          <a:pt x="13372" y="17607"/>
                          <a:pt x="13421" y="17597"/>
                          <a:pt x="13465" y="17575"/>
                        </a:cubicBezTo>
                        <a:cubicBezTo>
                          <a:pt x="13465" y="17524"/>
                          <a:pt x="13620" y="17470"/>
                          <a:pt x="13620" y="17314"/>
                        </a:cubicBezTo>
                        <a:cubicBezTo>
                          <a:pt x="13643" y="17235"/>
                          <a:pt x="13619" y="17150"/>
                          <a:pt x="13568" y="17067"/>
                        </a:cubicBezTo>
                        <a:lnTo>
                          <a:pt x="13568" y="17067"/>
                        </a:lnTo>
                        <a:cubicBezTo>
                          <a:pt x="13901" y="17302"/>
                          <a:pt x="14278" y="17519"/>
                          <a:pt x="14542" y="17519"/>
                        </a:cubicBezTo>
                        <a:cubicBezTo>
                          <a:pt x="14611" y="17519"/>
                          <a:pt x="14673" y="17504"/>
                          <a:pt x="14724" y="17470"/>
                        </a:cubicBezTo>
                        <a:cubicBezTo>
                          <a:pt x="14879" y="17365"/>
                          <a:pt x="14934" y="17155"/>
                          <a:pt x="14879" y="17000"/>
                        </a:cubicBezTo>
                        <a:cubicBezTo>
                          <a:pt x="14774" y="16735"/>
                          <a:pt x="14355" y="16735"/>
                          <a:pt x="13675" y="16316"/>
                        </a:cubicBezTo>
                        <a:cubicBezTo>
                          <a:pt x="13360" y="16106"/>
                          <a:pt x="13150" y="15951"/>
                          <a:pt x="13150" y="15951"/>
                        </a:cubicBezTo>
                        <a:cubicBezTo>
                          <a:pt x="13154" y="15947"/>
                          <a:pt x="13159" y="15945"/>
                          <a:pt x="13166" y="15945"/>
                        </a:cubicBezTo>
                        <a:cubicBezTo>
                          <a:pt x="13265" y="15945"/>
                          <a:pt x="13721" y="16283"/>
                          <a:pt x="14355" y="16526"/>
                        </a:cubicBezTo>
                        <a:cubicBezTo>
                          <a:pt x="14768" y="16714"/>
                          <a:pt x="15127" y="16876"/>
                          <a:pt x="15374" y="16876"/>
                        </a:cubicBezTo>
                        <a:cubicBezTo>
                          <a:pt x="15473" y="16876"/>
                          <a:pt x="15554" y="16850"/>
                          <a:pt x="15614" y="16790"/>
                        </a:cubicBezTo>
                        <a:cubicBezTo>
                          <a:pt x="15823" y="16630"/>
                          <a:pt x="15878" y="16421"/>
                          <a:pt x="15823" y="16211"/>
                        </a:cubicBezTo>
                        <a:cubicBezTo>
                          <a:pt x="15729" y="16023"/>
                          <a:pt x="15382" y="16047"/>
                          <a:pt x="14821" y="15939"/>
                        </a:cubicBezTo>
                        <a:lnTo>
                          <a:pt x="14821" y="15939"/>
                        </a:lnTo>
                        <a:cubicBezTo>
                          <a:pt x="14896" y="15947"/>
                          <a:pt x="14970" y="15951"/>
                          <a:pt x="15042" y="15951"/>
                        </a:cubicBezTo>
                        <a:cubicBezTo>
                          <a:pt x="15300" y="15951"/>
                          <a:pt x="15528" y="15895"/>
                          <a:pt x="15668" y="15741"/>
                        </a:cubicBezTo>
                        <a:cubicBezTo>
                          <a:pt x="15773" y="15636"/>
                          <a:pt x="15823" y="15426"/>
                          <a:pt x="15773" y="15267"/>
                        </a:cubicBezTo>
                        <a:cubicBezTo>
                          <a:pt x="15668" y="14952"/>
                          <a:pt x="15039" y="15111"/>
                          <a:pt x="14199" y="14902"/>
                        </a:cubicBezTo>
                        <a:cubicBezTo>
                          <a:pt x="13465" y="14742"/>
                          <a:pt x="12571" y="14377"/>
                          <a:pt x="12571" y="14062"/>
                        </a:cubicBezTo>
                        <a:cubicBezTo>
                          <a:pt x="12626" y="13748"/>
                          <a:pt x="13620" y="13693"/>
                          <a:pt x="13675" y="13223"/>
                        </a:cubicBezTo>
                        <a:cubicBezTo>
                          <a:pt x="13725" y="13064"/>
                          <a:pt x="13620" y="12908"/>
                          <a:pt x="13465" y="12854"/>
                        </a:cubicBezTo>
                        <a:cubicBezTo>
                          <a:pt x="13399" y="12808"/>
                          <a:pt x="13320" y="12788"/>
                          <a:pt x="13232" y="12788"/>
                        </a:cubicBezTo>
                        <a:cubicBezTo>
                          <a:pt x="12618" y="12788"/>
                          <a:pt x="11564" y="13767"/>
                          <a:pt x="11472" y="13903"/>
                        </a:cubicBezTo>
                        <a:cubicBezTo>
                          <a:pt x="10108" y="12854"/>
                          <a:pt x="8690" y="11754"/>
                          <a:pt x="7275" y="10600"/>
                        </a:cubicBezTo>
                        <a:cubicBezTo>
                          <a:pt x="6382" y="9866"/>
                          <a:pt x="5492" y="9132"/>
                          <a:pt x="4653" y="8397"/>
                        </a:cubicBezTo>
                        <a:cubicBezTo>
                          <a:pt x="4598" y="7713"/>
                          <a:pt x="4598" y="6614"/>
                          <a:pt x="5072" y="5405"/>
                        </a:cubicBezTo>
                        <a:cubicBezTo>
                          <a:pt x="5857" y="3412"/>
                          <a:pt x="7171" y="2678"/>
                          <a:pt x="6961" y="1524"/>
                        </a:cubicBezTo>
                        <a:cubicBezTo>
                          <a:pt x="6801" y="789"/>
                          <a:pt x="6067" y="4"/>
                          <a:pt x="5282" y="4"/>
                        </a:cubicBezTo>
                        <a:cubicBezTo>
                          <a:pt x="5250" y="2"/>
                          <a:pt x="5218" y="1"/>
                          <a:pt x="5186" y="1"/>
                        </a:cubicBez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6" name="Google Shape;506;p30"/>
                  <p:cNvSpPr/>
                  <p:nvPr/>
                </p:nvSpPr>
                <p:spPr>
                  <a:xfrm>
                    <a:off x="2042351" y="2762955"/>
                    <a:ext cx="601310" cy="6836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38" h="17894" extrusionOk="0">
                        <a:moveTo>
                          <a:pt x="4986" y="268"/>
                        </a:moveTo>
                        <a:cubicBezTo>
                          <a:pt x="5666" y="319"/>
                          <a:pt x="6400" y="1003"/>
                          <a:pt x="6505" y="1683"/>
                        </a:cubicBezTo>
                        <a:cubicBezTo>
                          <a:pt x="6665" y="2312"/>
                          <a:pt x="6295" y="2786"/>
                          <a:pt x="5825" y="3466"/>
                        </a:cubicBezTo>
                        <a:cubicBezTo>
                          <a:pt x="5456" y="3991"/>
                          <a:pt x="4986" y="4620"/>
                          <a:pt x="4671" y="5514"/>
                        </a:cubicBezTo>
                        <a:cubicBezTo>
                          <a:pt x="4302" y="6458"/>
                          <a:pt x="4147" y="7507"/>
                          <a:pt x="4197" y="8607"/>
                        </a:cubicBezTo>
                        <a:lnTo>
                          <a:pt x="4197" y="8661"/>
                        </a:lnTo>
                        <a:lnTo>
                          <a:pt x="4252" y="8661"/>
                        </a:lnTo>
                        <a:lnTo>
                          <a:pt x="6925" y="10864"/>
                        </a:lnTo>
                        <a:cubicBezTo>
                          <a:pt x="8289" y="11964"/>
                          <a:pt x="9707" y="13067"/>
                          <a:pt x="11121" y="14167"/>
                        </a:cubicBezTo>
                        <a:lnTo>
                          <a:pt x="11176" y="14221"/>
                        </a:lnTo>
                        <a:lnTo>
                          <a:pt x="11281" y="14116"/>
                        </a:lnTo>
                        <a:cubicBezTo>
                          <a:pt x="11730" y="13667"/>
                          <a:pt x="12488" y="13064"/>
                          <a:pt x="12925" y="13064"/>
                        </a:cubicBezTo>
                        <a:cubicBezTo>
                          <a:pt x="12998" y="13064"/>
                          <a:pt x="13062" y="13080"/>
                          <a:pt x="13114" y="13118"/>
                        </a:cubicBezTo>
                        <a:cubicBezTo>
                          <a:pt x="13219" y="13172"/>
                          <a:pt x="13274" y="13277"/>
                          <a:pt x="13274" y="13382"/>
                        </a:cubicBezTo>
                        <a:cubicBezTo>
                          <a:pt x="13219" y="13537"/>
                          <a:pt x="12959" y="13697"/>
                          <a:pt x="12695" y="13747"/>
                        </a:cubicBezTo>
                        <a:cubicBezTo>
                          <a:pt x="12435" y="13852"/>
                          <a:pt x="12170" y="13957"/>
                          <a:pt x="12170" y="14221"/>
                        </a:cubicBezTo>
                        <a:cubicBezTo>
                          <a:pt x="12120" y="14641"/>
                          <a:pt x="13219" y="15061"/>
                          <a:pt x="13903" y="15165"/>
                        </a:cubicBezTo>
                        <a:cubicBezTo>
                          <a:pt x="14218" y="15270"/>
                          <a:pt x="14533" y="15270"/>
                          <a:pt x="14743" y="15321"/>
                        </a:cubicBezTo>
                        <a:cubicBezTo>
                          <a:pt x="15057" y="15321"/>
                          <a:pt x="15318" y="15375"/>
                          <a:pt x="15372" y="15480"/>
                        </a:cubicBezTo>
                        <a:cubicBezTo>
                          <a:pt x="15423" y="15585"/>
                          <a:pt x="15372" y="15740"/>
                          <a:pt x="15267" y="15795"/>
                        </a:cubicBezTo>
                        <a:cubicBezTo>
                          <a:pt x="15193" y="15892"/>
                          <a:pt x="15041" y="15967"/>
                          <a:pt x="14769" y="15967"/>
                        </a:cubicBezTo>
                        <a:cubicBezTo>
                          <a:pt x="14453" y="15967"/>
                          <a:pt x="13977" y="15867"/>
                          <a:pt x="13274" y="15585"/>
                        </a:cubicBezTo>
                        <a:cubicBezTo>
                          <a:pt x="13204" y="15585"/>
                          <a:pt x="13156" y="15561"/>
                          <a:pt x="13118" y="15561"/>
                        </a:cubicBezTo>
                        <a:cubicBezTo>
                          <a:pt x="13098" y="15561"/>
                          <a:pt x="13081" y="15567"/>
                          <a:pt x="13064" y="15585"/>
                        </a:cubicBezTo>
                        <a:lnTo>
                          <a:pt x="13010" y="15585"/>
                        </a:lnTo>
                        <a:lnTo>
                          <a:pt x="13010" y="15690"/>
                        </a:lnTo>
                        <a:lnTo>
                          <a:pt x="13010" y="15740"/>
                        </a:lnTo>
                        <a:cubicBezTo>
                          <a:pt x="13064" y="15845"/>
                          <a:pt x="13639" y="16055"/>
                          <a:pt x="14269" y="16215"/>
                        </a:cubicBezTo>
                        <a:cubicBezTo>
                          <a:pt x="14533" y="16265"/>
                          <a:pt x="14743" y="16265"/>
                          <a:pt x="14898" y="16265"/>
                        </a:cubicBezTo>
                        <a:cubicBezTo>
                          <a:pt x="15213" y="16319"/>
                          <a:pt x="15372" y="16370"/>
                          <a:pt x="15423" y="16424"/>
                        </a:cubicBezTo>
                        <a:cubicBezTo>
                          <a:pt x="15477" y="16529"/>
                          <a:pt x="15372" y="16739"/>
                          <a:pt x="15267" y="16844"/>
                        </a:cubicBezTo>
                        <a:cubicBezTo>
                          <a:pt x="15216" y="16882"/>
                          <a:pt x="15153" y="16898"/>
                          <a:pt x="15080" y="16898"/>
                        </a:cubicBezTo>
                        <a:cubicBezTo>
                          <a:pt x="14848" y="16898"/>
                          <a:pt x="14511" y="16739"/>
                          <a:pt x="14113" y="16580"/>
                        </a:cubicBezTo>
                        <a:cubicBezTo>
                          <a:pt x="13639" y="16370"/>
                          <a:pt x="13274" y="16160"/>
                          <a:pt x="13114" y="16055"/>
                        </a:cubicBezTo>
                        <a:cubicBezTo>
                          <a:pt x="12986" y="15991"/>
                          <a:pt x="12917" y="15947"/>
                          <a:pt x="12859" y="15947"/>
                        </a:cubicBezTo>
                        <a:cubicBezTo>
                          <a:pt x="12822" y="15947"/>
                          <a:pt x="12790" y="15964"/>
                          <a:pt x="12749" y="16005"/>
                        </a:cubicBezTo>
                        <a:lnTo>
                          <a:pt x="12749" y="16055"/>
                        </a:lnTo>
                        <a:lnTo>
                          <a:pt x="12749" y="16110"/>
                        </a:lnTo>
                        <a:cubicBezTo>
                          <a:pt x="12800" y="16265"/>
                          <a:pt x="13274" y="16529"/>
                          <a:pt x="13324" y="16580"/>
                        </a:cubicBezTo>
                        <a:cubicBezTo>
                          <a:pt x="13589" y="16739"/>
                          <a:pt x="13849" y="16844"/>
                          <a:pt x="14059" y="16949"/>
                        </a:cubicBezTo>
                        <a:cubicBezTo>
                          <a:pt x="14323" y="17054"/>
                          <a:pt x="14428" y="17104"/>
                          <a:pt x="14428" y="17209"/>
                        </a:cubicBezTo>
                        <a:cubicBezTo>
                          <a:pt x="14478" y="17314"/>
                          <a:pt x="14428" y="17473"/>
                          <a:pt x="14373" y="17524"/>
                        </a:cubicBezTo>
                        <a:cubicBezTo>
                          <a:pt x="14341" y="17540"/>
                          <a:pt x="14303" y="17548"/>
                          <a:pt x="14261" y="17548"/>
                        </a:cubicBezTo>
                        <a:cubicBezTo>
                          <a:pt x="14033" y="17548"/>
                          <a:pt x="13679" y="17327"/>
                          <a:pt x="13324" y="17104"/>
                        </a:cubicBezTo>
                        <a:cubicBezTo>
                          <a:pt x="13064" y="16789"/>
                          <a:pt x="12590" y="16529"/>
                          <a:pt x="12590" y="16529"/>
                        </a:cubicBezTo>
                        <a:lnTo>
                          <a:pt x="12485" y="16475"/>
                        </a:lnTo>
                        <a:lnTo>
                          <a:pt x="12380" y="16634"/>
                        </a:lnTo>
                        <a:lnTo>
                          <a:pt x="12435" y="16685"/>
                        </a:lnTo>
                        <a:cubicBezTo>
                          <a:pt x="12435" y="16739"/>
                          <a:pt x="12749" y="16999"/>
                          <a:pt x="13169" y="17264"/>
                        </a:cubicBezTo>
                        <a:cubicBezTo>
                          <a:pt x="13219" y="17369"/>
                          <a:pt x="13219" y="17419"/>
                          <a:pt x="13219" y="17473"/>
                        </a:cubicBezTo>
                        <a:cubicBezTo>
                          <a:pt x="13219" y="17524"/>
                          <a:pt x="13114" y="17578"/>
                          <a:pt x="13064" y="17578"/>
                        </a:cubicBezTo>
                        <a:cubicBezTo>
                          <a:pt x="13037" y="17598"/>
                          <a:pt x="13002" y="17609"/>
                          <a:pt x="12957" y="17609"/>
                        </a:cubicBezTo>
                        <a:cubicBezTo>
                          <a:pt x="12656" y="17609"/>
                          <a:pt x="11952" y="17126"/>
                          <a:pt x="10806" y="15845"/>
                        </a:cubicBezTo>
                        <a:lnTo>
                          <a:pt x="10806" y="15795"/>
                        </a:lnTo>
                        <a:lnTo>
                          <a:pt x="10756" y="15795"/>
                        </a:lnTo>
                        <a:cubicBezTo>
                          <a:pt x="8289" y="15480"/>
                          <a:pt x="6035" y="14536"/>
                          <a:pt x="4197" y="13067"/>
                        </a:cubicBezTo>
                        <a:cubicBezTo>
                          <a:pt x="3043" y="12123"/>
                          <a:pt x="1574" y="10969"/>
                          <a:pt x="1000" y="9026"/>
                        </a:cubicBezTo>
                        <a:cubicBezTo>
                          <a:pt x="265" y="6458"/>
                          <a:pt x="1365" y="3466"/>
                          <a:pt x="2728" y="1737"/>
                        </a:cubicBezTo>
                        <a:cubicBezTo>
                          <a:pt x="3463" y="793"/>
                          <a:pt x="4302" y="268"/>
                          <a:pt x="4932" y="268"/>
                        </a:cubicBezTo>
                        <a:close/>
                        <a:moveTo>
                          <a:pt x="4896" y="1"/>
                        </a:moveTo>
                        <a:cubicBezTo>
                          <a:pt x="4180" y="1"/>
                          <a:pt x="3324" y="571"/>
                          <a:pt x="2519" y="1578"/>
                        </a:cubicBezTo>
                        <a:cubicBezTo>
                          <a:pt x="1105" y="3416"/>
                          <a:pt x="1" y="6458"/>
                          <a:pt x="790" y="9131"/>
                        </a:cubicBezTo>
                        <a:cubicBezTo>
                          <a:pt x="1365" y="11124"/>
                          <a:pt x="2833" y="12278"/>
                          <a:pt x="4042" y="13277"/>
                        </a:cubicBezTo>
                        <a:cubicBezTo>
                          <a:pt x="5876" y="14746"/>
                          <a:pt x="8184" y="15690"/>
                          <a:pt x="10651" y="16055"/>
                        </a:cubicBezTo>
                        <a:cubicBezTo>
                          <a:pt x="12065" y="17629"/>
                          <a:pt x="12695" y="17893"/>
                          <a:pt x="13010" y="17893"/>
                        </a:cubicBezTo>
                        <a:cubicBezTo>
                          <a:pt x="13114" y="17893"/>
                          <a:pt x="13169" y="17839"/>
                          <a:pt x="13219" y="17839"/>
                        </a:cubicBezTo>
                        <a:cubicBezTo>
                          <a:pt x="13274" y="17788"/>
                          <a:pt x="13429" y="17683"/>
                          <a:pt x="13429" y="17524"/>
                        </a:cubicBezTo>
                        <a:cubicBezTo>
                          <a:pt x="13484" y="17524"/>
                          <a:pt x="13484" y="17524"/>
                          <a:pt x="13484" y="17473"/>
                        </a:cubicBezTo>
                        <a:cubicBezTo>
                          <a:pt x="13748" y="17662"/>
                          <a:pt x="14041" y="17797"/>
                          <a:pt x="14262" y="17797"/>
                        </a:cubicBezTo>
                        <a:cubicBezTo>
                          <a:pt x="14346" y="17797"/>
                          <a:pt x="14420" y="17778"/>
                          <a:pt x="14478" y="17734"/>
                        </a:cubicBezTo>
                        <a:cubicBezTo>
                          <a:pt x="14688" y="17629"/>
                          <a:pt x="14743" y="17314"/>
                          <a:pt x="14688" y="17104"/>
                        </a:cubicBezTo>
                        <a:lnTo>
                          <a:pt x="14688" y="17054"/>
                        </a:lnTo>
                        <a:cubicBezTo>
                          <a:pt x="14833" y="17111"/>
                          <a:pt x="14976" y="17152"/>
                          <a:pt x="15111" y="17152"/>
                        </a:cubicBezTo>
                        <a:cubicBezTo>
                          <a:pt x="15222" y="17152"/>
                          <a:pt x="15327" y="17124"/>
                          <a:pt x="15423" y="17054"/>
                        </a:cubicBezTo>
                        <a:cubicBezTo>
                          <a:pt x="15632" y="16894"/>
                          <a:pt x="15737" y="16580"/>
                          <a:pt x="15632" y="16319"/>
                        </a:cubicBezTo>
                        <a:cubicBezTo>
                          <a:pt x="15582" y="16215"/>
                          <a:pt x="15477" y="16160"/>
                          <a:pt x="15318" y="16110"/>
                        </a:cubicBezTo>
                        <a:cubicBezTo>
                          <a:pt x="15372" y="16055"/>
                          <a:pt x="15423" y="16055"/>
                          <a:pt x="15423" y="16005"/>
                        </a:cubicBezTo>
                        <a:cubicBezTo>
                          <a:pt x="15582" y="15845"/>
                          <a:pt x="15687" y="15585"/>
                          <a:pt x="15582" y="15375"/>
                        </a:cubicBezTo>
                        <a:cubicBezTo>
                          <a:pt x="15477" y="15111"/>
                          <a:pt x="15162" y="15111"/>
                          <a:pt x="14743" y="15061"/>
                        </a:cubicBezTo>
                        <a:cubicBezTo>
                          <a:pt x="14533" y="15006"/>
                          <a:pt x="14269" y="15006"/>
                          <a:pt x="13954" y="14956"/>
                        </a:cubicBezTo>
                        <a:cubicBezTo>
                          <a:pt x="13064" y="14746"/>
                          <a:pt x="12435" y="14377"/>
                          <a:pt x="12435" y="14221"/>
                        </a:cubicBezTo>
                        <a:cubicBezTo>
                          <a:pt x="12435" y="14167"/>
                          <a:pt x="12645" y="14062"/>
                          <a:pt x="12800" y="14011"/>
                        </a:cubicBezTo>
                        <a:cubicBezTo>
                          <a:pt x="13114" y="13907"/>
                          <a:pt x="13484" y="13747"/>
                          <a:pt x="13534" y="13432"/>
                        </a:cubicBezTo>
                        <a:cubicBezTo>
                          <a:pt x="13534" y="13172"/>
                          <a:pt x="13379" y="12962"/>
                          <a:pt x="13274" y="12908"/>
                        </a:cubicBezTo>
                        <a:cubicBezTo>
                          <a:pt x="13183" y="12851"/>
                          <a:pt x="13080" y="12826"/>
                          <a:pt x="12968" y="12826"/>
                        </a:cubicBezTo>
                        <a:cubicBezTo>
                          <a:pt x="12367" y="12826"/>
                          <a:pt x="11530" y="13553"/>
                          <a:pt x="11176" y="13907"/>
                        </a:cubicBezTo>
                        <a:cubicBezTo>
                          <a:pt x="9812" y="12857"/>
                          <a:pt x="8394" y="11754"/>
                          <a:pt x="7084" y="10654"/>
                        </a:cubicBezTo>
                        <a:cubicBezTo>
                          <a:pt x="6190" y="9970"/>
                          <a:pt x="5301" y="9236"/>
                          <a:pt x="4462" y="8502"/>
                        </a:cubicBezTo>
                        <a:cubicBezTo>
                          <a:pt x="4407" y="7507"/>
                          <a:pt x="4567" y="6508"/>
                          <a:pt x="4881" y="5619"/>
                        </a:cubicBezTo>
                        <a:cubicBezTo>
                          <a:pt x="5246" y="4725"/>
                          <a:pt x="5666" y="4150"/>
                          <a:pt x="6035" y="3625"/>
                        </a:cubicBezTo>
                        <a:cubicBezTo>
                          <a:pt x="6505" y="2891"/>
                          <a:pt x="6925" y="2367"/>
                          <a:pt x="6770" y="1632"/>
                        </a:cubicBezTo>
                        <a:cubicBezTo>
                          <a:pt x="6610" y="843"/>
                          <a:pt x="5771" y="59"/>
                          <a:pt x="4986" y="4"/>
                        </a:cubicBezTo>
                        <a:cubicBezTo>
                          <a:pt x="4956" y="2"/>
                          <a:pt x="4926" y="1"/>
                          <a:pt x="4896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7" name="Google Shape;507;p30"/>
                  <p:cNvSpPr/>
                  <p:nvPr/>
                </p:nvSpPr>
                <p:spPr>
                  <a:xfrm>
                    <a:off x="2100579" y="2630795"/>
                    <a:ext cx="208460" cy="2626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56" h="6875" extrusionOk="0">
                        <a:moveTo>
                          <a:pt x="5455" y="1"/>
                        </a:moveTo>
                        <a:lnTo>
                          <a:pt x="5455" y="1"/>
                        </a:lnTo>
                        <a:cubicBezTo>
                          <a:pt x="5036" y="160"/>
                          <a:pt x="4457" y="370"/>
                          <a:pt x="3882" y="735"/>
                        </a:cubicBezTo>
                        <a:cubicBezTo>
                          <a:pt x="3147" y="1155"/>
                          <a:pt x="2778" y="1629"/>
                          <a:pt x="1834" y="2729"/>
                        </a:cubicBezTo>
                        <a:cubicBezTo>
                          <a:pt x="1469" y="3148"/>
                          <a:pt x="839" y="3937"/>
                          <a:pt x="0" y="4932"/>
                        </a:cubicBezTo>
                        <a:cubicBezTo>
                          <a:pt x="470" y="5301"/>
                          <a:pt x="1049" y="5721"/>
                          <a:pt x="1834" y="6086"/>
                        </a:cubicBezTo>
                        <a:cubicBezTo>
                          <a:pt x="3147" y="6665"/>
                          <a:pt x="4301" y="6820"/>
                          <a:pt x="5086" y="6875"/>
                        </a:cubicBezTo>
                        <a:cubicBezTo>
                          <a:pt x="5191" y="4567"/>
                          <a:pt x="5351" y="2309"/>
                          <a:pt x="545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8" name="Google Shape;508;p30"/>
                  <p:cNvSpPr/>
                  <p:nvPr/>
                </p:nvSpPr>
                <p:spPr>
                  <a:xfrm>
                    <a:off x="2098478" y="2779116"/>
                    <a:ext cx="232531" cy="1183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86" h="3098" extrusionOk="0">
                        <a:moveTo>
                          <a:pt x="5825" y="1"/>
                        </a:moveTo>
                        <a:lnTo>
                          <a:pt x="5036" y="2833"/>
                        </a:lnTo>
                        <a:cubicBezTo>
                          <a:pt x="3987" y="2783"/>
                          <a:pt x="2938" y="2518"/>
                          <a:pt x="1944" y="2048"/>
                        </a:cubicBezTo>
                        <a:cubicBezTo>
                          <a:pt x="1364" y="1784"/>
                          <a:pt x="735" y="1419"/>
                          <a:pt x="210" y="1050"/>
                        </a:cubicBezTo>
                        <a:lnTo>
                          <a:pt x="1" y="1104"/>
                        </a:lnTo>
                        <a:cubicBezTo>
                          <a:pt x="1" y="1155"/>
                          <a:pt x="1" y="1209"/>
                          <a:pt x="55" y="1260"/>
                        </a:cubicBezTo>
                        <a:cubicBezTo>
                          <a:pt x="630" y="1679"/>
                          <a:pt x="1209" y="1994"/>
                          <a:pt x="1839" y="2309"/>
                        </a:cubicBezTo>
                        <a:cubicBezTo>
                          <a:pt x="2888" y="2783"/>
                          <a:pt x="3987" y="3043"/>
                          <a:pt x="5141" y="3098"/>
                        </a:cubicBezTo>
                        <a:lnTo>
                          <a:pt x="5246" y="3098"/>
                        </a:lnTo>
                        <a:lnTo>
                          <a:pt x="6085" y="55"/>
                        </a:lnTo>
                        <a:lnTo>
                          <a:pt x="5825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  <p:grpSp>
          <p:nvGrpSpPr>
            <p:cNvPr id="509" name="Google Shape;509;p30"/>
            <p:cNvGrpSpPr/>
            <p:nvPr/>
          </p:nvGrpSpPr>
          <p:grpSpPr>
            <a:xfrm>
              <a:off x="6025000" y="1149783"/>
              <a:ext cx="1421007" cy="2550266"/>
              <a:chOff x="1178717" y="1742405"/>
              <a:chExt cx="1156324" cy="2075243"/>
            </a:xfrm>
          </p:grpSpPr>
          <p:sp>
            <p:nvSpPr>
              <p:cNvPr id="510" name="Google Shape;510;p30"/>
              <p:cNvSpPr/>
              <p:nvPr/>
            </p:nvSpPr>
            <p:spPr>
              <a:xfrm rot="-197">
                <a:off x="1578154" y="1742409"/>
                <a:ext cx="153824" cy="161071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30"/>
              <p:cNvSpPr/>
              <p:nvPr/>
            </p:nvSpPr>
            <p:spPr>
              <a:xfrm>
                <a:off x="2216178" y="1895632"/>
                <a:ext cx="118863" cy="124479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p30"/>
              <p:cNvSpPr/>
              <p:nvPr/>
            </p:nvSpPr>
            <p:spPr>
              <a:xfrm>
                <a:off x="1760456" y="3650529"/>
                <a:ext cx="88751" cy="98373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30"/>
              <p:cNvSpPr/>
              <p:nvPr/>
            </p:nvSpPr>
            <p:spPr>
              <a:xfrm>
                <a:off x="1913854" y="3762097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30"/>
              <p:cNvSpPr/>
              <p:nvPr/>
            </p:nvSpPr>
            <p:spPr>
              <a:xfrm>
                <a:off x="1619859" y="2486104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30"/>
              <p:cNvSpPr/>
              <p:nvPr/>
            </p:nvSpPr>
            <p:spPr>
              <a:xfrm>
                <a:off x="1178717" y="2089917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8" name="Google Shape;424;p30"/>
          <p:cNvSpPr txBox="1">
            <a:spLocks/>
          </p:cNvSpPr>
          <p:nvPr/>
        </p:nvSpPr>
        <p:spPr>
          <a:xfrm>
            <a:off x="1648338" y="3555151"/>
            <a:ext cx="3823425" cy="106626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Jost"/>
              <a:buNone/>
              <a:defRPr sz="14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pPr marL="0" lvl="0" indent="0" algn="r"/>
            <a:r>
              <a:rPr lang="es-CO" sz="2000" dirty="0" smtClean="0"/>
              <a:t>Jefe </a:t>
            </a:r>
            <a:r>
              <a:rPr lang="es-CO" sz="2000" dirty="0"/>
              <a:t>Isabel </a:t>
            </a:r>
            <a:r>
              <a:rPr lang="es-CO" sz="2000" dirty="0" smtClean="0"/>
              <a:t>Imbacuan</a:t>
            </a:r>
            <a:endParaRPr lang="es-CO" sz="2000" dirty="0"/>
          </a:p>
          <a:p>
            <a:pPr marL="0" lvl="0" indent="0" algn="r"/>
            <a:r>
              <a:rPr lang="es-CO" sz="2000" dirty="0"/>
              <a:t>Dra. </a:t>
            </a:r>
            <a:r>
              <a:rPr lang="es-CO" sz="2000" dirty="0" smtClean="0"/>
              <a:t>María </a:t>
            </a:r>
            <a:r>
              <a:rPr lang="es-CO" sz="2000" dirty="0"/>
              <a:t>Alejandra </a:t>
            </a:r>
            <a:r>
              <a:rPr lang="es-CO" sz="2000" dirty="0" smtClean="0"/>
              <a:t>Moreno</a:t>
            </a:r>
            <a:endParaRPr lang="es-CO" sz="2000" dirty="0"/>
          </a:p>
        </p:txBody>
      </p:sp>
      <p:pic>
        <p:nvPicPr>
          <p:cNvPr id="99" name="Imagen 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051" y="223441"/>
            <a:ext cx="2003594" cy="17477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0519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" name="Google Shape;1080;p4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720" b="7720"/>
          <a:stretch/>
        </p:blipFill>
        <p:spPr>
          <a:xfrm>
            <a:off x="0" y="-13801"/>
            <a:ext cx="9175823" cy="5157301"/>
          </a:xfrm>
          <a:prstGeom prst="rect">
            <a:avLst/>
          </a:prstGeom>
        </p:spPr>
      </p:pic>
      <p:sp>
        <p:nvSpPr>
          <p:cNvPr id="1081" name="Google Shape;1081;p41"/>
          <p:cNvSpPr txBox="1">
            <a:spLocks noGrp="1"/>
          </p:cNvSpPr>
          <p:nvPr>
            <p:ph type="title"/>
          </p:nvPr>
        </p:nvSpPr>
        <p:spPr>
          <a:xfrm>
            <a:off x="344169" y="1814266"/>
            <a:ext cx="4071714" cy="30699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CO" sz="2400" dirty="0">
                <a:latin typeface="Jost" panose="020B0604020202020204" charset="0"/>
                <a:ea typeface="Jost" panose="020B0604020202020204" charset="0"/>
              </a:rPr>
              <a:t>El cuidado continuo durante la edad reproductiva de la mujer para que, en el momento en que elija quedar embarazada se encuentre en las mejores condiciones posibles de </a:t>
            </a:r>
            <a:r>
              <a:rPr lang="es-CO" sz="2400" dirty="0" smtClean="0">
                <a:latin typeface="Jost" panose="020B0604020202020204" charset="0"/>
                <a:ea typeface="Jost" panose="020B0604020202020204" charset="0"/>
              </a:rPr>
              <a:t>salud</a:t>
            </a:r>
            <a:endParaRPr lang="es-CO" sz="3600" dirty="0"/>
          </a:p>
        </p:txBody>
      </p:sp>
      <p:grpSp>
        <p:nvGrpSpPr>
          <p:cNvPr id="1082" name="Google Shape;1082;p41"/>
          <p:cNvGrpSpPr/>
          <p:nvPr/>
        </p:nvGrpSpPr>
        <p:grpSpPr>
          <a:xfrm>
            <a:off x="198099" y="157202"/>
            <a:ext cx="1170378" cy="2006658"/>
            <a:chOff x="185249" y="261102"/>
            <a:chExt cx="1170378" cy="2006658"/>
          </a:xfrm>
        </p:grpSpPr>
        <p:sp>
          <p:nvSpPr>
            <p:cNvPr id="1083" name="Google Shape;1083;p41"/>
            <p:cNvSpPr/>
            <p:nvPr/>
          </p:nvSpPr>
          <p:spPr>
            <a:xfrm>
              <a:off x="533337" y="698034"/>
              <a:ext cx="146074" cy="152974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1"/>
            <p:cNvSpPr/>
            <p:nvPr/>
          </p:nvSpPr>
          <p:spPr>
            <a:xfrm>
              <a:off x="1246537" y="261102"/>
              <a:ext cx="109090" cy="12091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1"/>
            <p:cNvSpPr/>
            <p:nvPr/>
          </p:nvSpPr>
          <p:spPr>
            <a:xfrm>
              <a:off x="1218069" y="1449177"/>
              <a:ext cx="61600" cy="6827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1"/>
            <p:cNvSpPr/>
            <p:nvPr/>
          </p:nvSpPr>
          <p:spPr>
            <a:xfrm>
              <a:off x="185249" y="2105855"/>
              <a:ext cx="146070" cy="161905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7" name="Google Shape;1087;p41"/>
          <p:cNvGrpSpPr/>
          <p:nvPr/>
        </p:nvGrpSpPr>
        <p:grpSpPr>
          <a:xfrm>
            <a:off x="8309643" y="370602"/>
            <a:ext cx="426571" cy="612557"/>
            <a:chOff x="8292243" y="1177052"/>
            <a:chExt cx="426571" cy="612557"/>
          </a:xfrm>
        </p:grpSpPr>
        <p:sp>
          <p:nvSpPr>
            <p:cNvPr id="1088" name="Google Shape;1088;p41"/>
            <p:cNvSpPr/>
            <p:nvPr/>
          </p:nvSpPr>
          <p:spPr>
            <a:xfrm rot="-160">
              <a:off x="8292243" y="1591665"/>
              <a:ext cx="189032" cy="197940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1"/>
            <p:cNvSpPr/>
            <p:nvPr/>
          </p:nvSpPr>
          <p:spPr>
            <a:xfrm>
              <a:off x="8609724" y="1177052"/>
              <a:ext cx="109090" cy="12091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ángulo 1"/>
          <p:cNvSpPr/>
          <p:nvPr/>
        </p:nvSpPr>
        <p:spPr>
          <a:xfrm>
            <a:off x="3678384" y="4835723"/>
            <a:ext cx="86052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s-ES" dirty="0" err="1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Posner</a:t>
            </a:r>
            <a:r>
              <a:rPr lang="es-ES" dirty="0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, Johnson, Parker, </a:t>
            </a:r>
            <a:r>
              <a:rPr lang="es-ES" dirty="0" err="1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Atrash</a:t>
            </a:r>
            <a:r>
              <a:rPr lang="es-ES" dirty="0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 y </a:t>
            </a:r>
            <a:r>
              <a:rPr lang="es-ES" dirty="0" err="1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Biermann</a:t>
            </a:r>
            <a:r>
              <a:rPr lang="es-ES" dirty="0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, 2006; </a:t>
            </a:r>
            <a:r>
              <a:rPr lang="es-ES" dirty="0" err="1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Atrash</a:t>
            </a:r>
            <a:r>
              <a:rPr lang="es-ES" dirty="0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 et al., 2008</a:t>
            </a:r>
            <a:endParaRPr lang="es-CO" dirty="0">
              <a:solidFill>
                <a:schemeClr val="accent3"/>
              </a:solidFill>
              <a:latin typeface="Jost" panose="020B0604020202020204" charset="0"/>
              <a:ea typeface="Jost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32"/>
          <p:cNvGrpSpPr/>
          <p:nvPr/>
        </p:nvGrpSpPr>
        <p:grpSpPr>
          <a:xfrm rot="20724729">
            <a:off x="-190867" y="3139814"/>
            <a:ext cx="1022770" cy="1641012"/>
            <a:chOff x="296676" y="2505125"/>
            <a:chExt cx="1022770" cy="1641012"/>
          </a:xfrm>
        </p:grpSpPr>
        <p:sp>
          <p:nvSpPr>
            <p:cNvPr id="541" name="Google Shape;541;p32"/>
            <p:cNvSpPr/>
            <p:nvPr/>
          </p:nvSpPr>
          <p:spPr>
            <a:xfrm rot="1022326">
              <a:off x="1047505" y="2523162"/>
              <a:ext cx="200574" cy="517174"/>
            </a:xfrm>
            <a:custGeom>
              <a:avLst/>
              <a:gdLst/>
              <a:ahLst/>
              <a:cxnLst/>
              <a:rect l="l" t="t" r="r" b="b"/>
              <a:pathLst>
                <a:path w="3356" h="8653" extrusionOk="0">
                  <a:moveTo>
                    <a:pt x="3147" y="0"/>
                  </a:moveTo>
                  <a:lnTo>
                    <a:pt x="1491" y="6251"/>
                  </a:lnTo>
                  <a:lnTo>
                    <a:pt x="1285" y="6169"/>
                  </a:lnTo>
                  <a:lnTo>
                    <a:pt x="1077" y="7080"/>
                  </a:lnTo>
                  <a:lnTo>
                    <a:pt x="331" y="6874"/>
                  </a:lnTo>
                  <a:lnTo>
                    <a:pt x="0" y="8116"/>
                  </a:lnTo>
                  <a:lnTo>
                    <a:pt x="2070" y="8653"/>
                  </a:lnTo>
                  <a:lnTo>
                    <a:pt x="2402" y="7411"/>
                  </a:lnTo>
                  <a:lnTo>
                    <a:pt x="1656" y="7205"/>
                  </a:lnTo>
                  <a:lnTo>
                    <a:pt x="1905" y="6334"/>
                  </a:lnTo>
                  <a:lnTo>
                    <a:pt x="1699" y="6294"/>
                  </a:lnTo>
                  <a:lnTo>
                    <a:pt x="3356" y="40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2"/>
            <p:cNvSpPr/>
            <p:nvPr/>
          </p:nvSpPr>
          <p:spPr>
            <a:xfrm rot="1022326">
              <a:off x="516317" y="2914801"/>
              <a:ext cx="440534" cy="1192973"/>
            </a:xfrm>
            <a:custGeom>
              <a:avLst/>
              <a:gdLst/>
              <a:ahLst/>
              <a:cxnLst/>
              <a:rect l="l" t="t" r="r" b="b"/>
              <a:pathLst>
                <a:path w="7371" h="19960" extrusionOk="0">
                  <a:moveTo>
                    <a:pt x="4761" y="1"/>
                  </a:moveTo>
                  <a:lnTo>
                    <a:pt x="1614" y="11717"/>
                  </a:lnTo>
                  <a:lnTo>
                    <a:pt x="2028" y="11800"/>
                  </a:lnTo>
                  <a:lnTo>
                    <a:pt x="0" y="19502"/>
                  </a:lnTo>
                  <a:lnTo>
                    <a:pt x="1779" y="19959"/>
                  </a:lnTo>
                  <a:lnTo>
                    <a:pt x="3810" y="12297"/>
                  </a:lnTo>
                  <a:lnTo>
                    <a:pt x="4224" y="12423"/>
                  </a:lnTo>
                  <a:lnTo>
                    <a:pt x="7371" y="703"/>
                  </a:lnTo>
                  <a:lnTo>
                    <a:pt x="4761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2"/>
            <p:cNvSpPr/>
            <p:nvPr/>
          </p:nvSpPr>
          <p:spPr>
            <a:xfrm rot="1022326">
              <a:off x="311196" y="3962767"/>
              <a:ext cx="180612" cy="126171"/>
            </a:xfrm>
            <a:custGeom>
              <a:avLst/>
              <a:gdLst/>
              <a:ahLst/>
              <a:cxnLst/>
              <a:rect l="l" t="t" r="r" b="b"/>
              <a:pathLst>
                <a:path w="3022" h="2111" extrusionOk="0">
                  <a:moveTo>
                    <a:pt x="372" y="1"/>
                  </a:moveTo>
                  <a:lnTo>
                    <a:pt x="1" y="1409"/>
                  </a:lnTo>
                  <a:lnTo>
                    <a:pt x="2651" y="2111"/>
                  </a:lnTo>
                  <a:lnTo>
                    <a:pt x="3022" y="703"/>
                  </a:lnTo>
                  <a:lnTo>
                    <a:pt x="3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2"/>
            <p:cNvSpPr/>
            <p:nvPr/>
          </p:nvSpPr>
          <p:spPr>
            <a:xfrm rot="1022326">
              <a:off x="508275" y="3579338"/>
              <a:ext cx="255081" cy="141053"/>
            </a:xfrm>
            <a:custGeom>
              <a:avLst/>
              <a:gdLst/>
              <a:ahLst/>
              <a:cxnLst/>
              <a:rect l="l" t="t" r="r" b="b"/>
              <a:pathLst>
                <a:path w="4268" h="2360" extrusionOk="0">
                  <a:moveTo>
                    <a:pt x="375" y="1"/>
                  </a:moveTo>
                  <a:lnTo>
                    <a:pt x="1" y="1326"/>
                  </a:lnTo>
                  <a:lnTo>
                    <a:pt x="3936" y="2359"/>
                  </a:lnTo>
                  <a:lnTo>
                    <a:pt x="4268" y="1078"/>
                  </a:lnTo>
                  <a:lnTo>
                    <a:pt x="3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2"/>
            <p:cNvSpPr/>
            <p:nvPr/>
          </p:nvSpPr>
          <p:spPr>
            <a:xfrm rot="1022326">
              <a:off x="780117" y="2968568"/>
              <a:ext cx="250120" cy="500021"/>
            </a:xfrm>
            <a:custGeom>
              <a:avLst/>
              <a:gdLst/>
              <a:ahLst/>
              <a:cxnLst/>
              <a:rect l="l" t="t" r="r" b="b"/>
              <a:pathLst>
                <a:path w="4185" h="8366" extrusionOk="0">
                  <a:moveTo>
                    <a:pt x="2071" y="1"/>
                  </a:moveTo>
                  <a:lnTo>
                    <a:pt x="1" y="7785"/>
                  </a:lnTo>
                  <a:lnTo>
                    <a:pt x="2114" y="8365"/>
                  </a:lnTo>
                  <a:lnTo>
                    <a:pt x="4185" y="580"/>
                  </a:lnTo>
                  <a:lnTo>
                    <a:pt x="2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2"/>
            <p:cNvSpPr/>
            <p:nvPr/>
          </p:nvSpPr>
          <p:spPr>
            <a:xfrm rot="1022326">
              <a:off x="699192" y="3400811"/>
              <a:ext cx="136266" cy="79253"/>
            </a:xfrm>
            <a:custGeom>
              <a:avLst/>
              <a:gdLst/>
              <a:ahLst/>
              <a:cxnLst/>
              <a:rect l="l" t="t" r="r" b="b"/>
              <a:pathLst>
                <a:path w="2280" h="1326" extrusionOk="0">
                  <a:moveTo>
                    <a:pt x="166" y="1"/>
                  </a:moveTo>
                  <a:lnTo>
                    <a:pt x="0" y="746"/>
                  </a:lnTo>
                  <a:lnTo>
                    <a:pt x="2071" y="1326"/>
                  </a:lnTo>
                  <a:lnTo>
                    <a:pt x="2279" y="537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32"/>
          <p:cNvGrpSpPr/>
          <p:nvPr/>
        </p:nvGrpSpPr>
        <p:grpSpPr>
          <a:xfrm>
            <a:off x="5166433" y="1278625"/>
            <a:ext cx="3538602" cy="2683696"/>
            <a:chOff x="5135850" y="1683895"/>
            <a:chExt cx="3479310" cy="2011859"/>
          </a:xfrm>
        </p:grpSpPr>
        <p:sp>
          <p:nvSpPr>
            <p:cNvPr id="548" name="Google Shape;548;p32"/>
            <p:cNvSpPr/>
            <p:nvPr/>
          </p:nvSpPr>
          <p:spPr>
            <a:xfrm rot="10800000">
              <a:off x="5135850" y="1737150"/>
              <a:ext cx="3479310" cy="1958604"/>
            </a:xfrm>
            <a:custGeom>
              <a:avLst/>
              <a:gdLst/>
              <a:ahLst/>
              <a:cxnLst/>
              <a:rect l="l" t="t" r="r" b="b"/>
              <a:pathLst>
                <a:path w="61783" h="32539" extrusionOk="0">
                  <a:moveTo>
                    <a:pt x="45466" y="0"/>
                  </a:moveTo>
                  <a:lnTo>
                    <a:pt x="0" y="48"/>
                  </a:lnTo>
                  <a:lnTo>
                    <a:pt x="52" y="32539"/>
                  </a:lnTo>
                  <a:lnTo>
                    <a:pt x="45513" y="32487"/>
                  </a:lnTo>
                  <a:cubicBezTo>
                    <a:pt x="54496" y="32487"/>
                    <a:pt x="61782" y="25201"/>
                    <a:pt x="61735" y="16218"/>
                  </a:cubicBezTo>
                  <a:cubicBezTo>
                    <a:pt x="61735" y="7235"/>
                    <a:pt x="54448" y="0"/>
                    <a:pt x="45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9" name="Google Shape;549;p32"/>
            <p:cNvGrpSpPr/>
            <p:nvPr/>
          </p:nvGrpSpPr>
          <p:grpSpPr>
            <a:xfrm rot="843842">
              <a:off x="6570151" y="1683895"/>
              <a:ext cx="1228634" cy="1840059"/>
              <a:chOff x="6883451" y="1484224"/>
              <a:chExt cx="1228665" cy="1840107"/>
            </a:xfrm>
          </p:grpSpPr>
          <p:sp>
            <p:nvSpPr>
              <p:cNvPr id="551" name="Google Shape;551;p32"/>
              <p:cNvSpPr/>
              <p:nvPr/>
            </p:nvSpPr>
            <p:spPr>
              <a:xfrm rot="436824">
                <a:off x="7004440" y="1484224"/>
                <a:ext cx="567893" cy="398245"/>
              </a:xfrm>
              <a:custGeom>
                <a:avLst/>
                <a:gdLst/>
                <a:ahLst/>
                <a:cxnLst/>
                <a:rect l="l" t="t" r="r" b="b"/>
                <a:pathLst>
                  <a:path w="17186" h="12052" extrusionOk="0">
                    <a:moveTo>
                      <a:pt x="9607" y="2237"/>
                    </a:moveTo>
                    <a:lnTo>
                      <a:pt x="10021" y="3273"/>
                    </a:lnTo>
                    <a:lnTo>
                      <a:pt x="5218" y="5218"/>
                    </a:lnTo>
                    <a:lnTo>
                      <a:pt x="4803" y="4184"/>
                    </a:lnTo>
                    <a:lnTo>
                      <a:pt x="9607" y="2237"/>
                    </a:lnTo>
                    <a:close/>
                    <a:moveTo>
                      <a:pt x="10352" y="1"/>
                    </a:moveTo>
                    <a:lnTo>
                      <a:pt x="4141" y="2528"/>
                    </a:lnTo>
                    <a:lnTo>
                      <a:pt x="2733" y="3108"/>
                    </a:lnTo>
                    <a:lnTo>
                      <a:pt x="3810" y="5798"/>
                    </a:lnTo>
                    <a:lnTo>
                      <a:pt x="0" y="7288"/>
                    </a:lnTo>
                    <a:lnTo>
                      <a:pt x="1905" y="12052"/>
                    </a:lnTo>
                    <a:lnTo>
                      <a:pt x="17186" y="5881"/>
                    </a:lnTo>
                    <a:lnTo>
                      <a:pt x="15281" y="1160"/>
                    </a:lnTo>
                    <a:lnTo>
                      <a:pt x="11429" y="2694"/>
                    </a:lnTo>
                    <a:lnTo>
                      <a:pt x="11015" y="1657"/>
                    </a:lnTo>
                    <a:lnTo>
                      <a:pt x="1035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2"/>
              <p:cNvSpPr/>
              <p:nvPr/>
            </p:nvSpPr>
            <p:spPr>
              <a:xfrm rot="436824">
                <a:off x="7116990" y="2932992"/>
                <a:ext cx="391339" cy="391339"/>
              </a:xfrm>
              <a:custGeom>
                <a:avLst/>
                <a:gdLst/>
                <a:ahLst/>
                <a:cxnLst/>
                <a:rect l="l" t="t" r="r" b="b"/>
                <a:pathLst>
                  <a:path w="11843" h="11843" extrusionOk="0">
                    <a:moveTo>
                      <a:pt x="7994" y="1077"/>
                    </a:moveTo>
                    <a:lnTo>
                      <a:pt x="10780" y="8028"/>
                    </a:lnTo>
                    <a:lnTo>
                      <a:pt x="3853" y="10809"/>
                    </a:lnTo>
                    <a:lnTo>
                      <a:pt x="1037" y="3853"/>
                    </a:lnTo>
                    <a:lnTo>
                      <a:pt x="7994" y="1077"/>
                    </a:lnTo>
                    <a:close/>
                    <a:moveTo>
                      <a:pt x="8447" y="0"/>
                    </a:moveTo>
                    <a:lnTo>
                      <a:pt x="0" y="3395"/>
                    </a:lnTo>
                    <a:lnTo>
                      <a:pt x="3396" y="11843"/>
                    </a:lnTo>
                    <a:lnTo>
                      <a:pt x="11843" y="8447"/>
                    </a:lnTo>
                    <a:lnTo>
                      <a:pt x="11677" y="8076"/>
                    </a:lnTo>
                    <a:lnTo>
                      <a:pt x="84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2"/>
              <p:cNvSpPr/>
              <p:nvPr/>
            </p:nvSpPr>
            <p:spPr>
              <a:xfrm rot="436824">
                <a:off x="7252960" y="2858659"/>
                <a:ext cx="255826" cy="325681"/>
              </a:xfrm>
              <a:custGeom>
                <a:avLst/>
                <a:gdLst/>
                <a:ahLst/>
                <a:cxnLst/>
                <a:rect l="l" t="t" r="r" b="b"/>
                <a:pathLst>
                  <a:path w="7742" h="9856" extrusionOk="0">
                    <a:moveTo>
                      <a:pt x="6334" y="1"/>
                    </a:moveTo>
                    <a:lnTo>
                      <a:pt x="2650" y="7580"/>
                    </a:lnTo>
                    <a:lnTo>
                      <a:pt x="620" y="6543"/>
                    </a:lnTo>
                    <a:lnTo>
                      <a:pt x="0" y="8282"/>
                    </a:lnTo>
                    <a:lnTo>
                      <a:pt x="3313" y="9856"/>
                    </a:lnTo>
                    <a:lnTo>
                      <a:pt x="7742" y="663"/>
                    </a:lnTo>
                    <a:lnTo>
                      <a:pt x="633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2"/>
              <p:cNvSpPr/>
              <p:nvPr/>
            </p:nvSpPr>
            <p:spPr>
              <a:xfrm rot="436824">
                <a:off x="7504618" y="1780747"/>
                <a:ext cx="407762" cy="409183"/>
              </a:xfrm>
              <a:custGeom>
                <a:avLst/>
                <a:gdLst/>
                <a:ahLst/>
                <a:cxnLst/>
                <a:rect l="l" t="t" r="r" b="b"/>
                <a:pathLst>
                  <a:path w="12340" h="12383" extrusionOk="0">
                    <a:moveTo>
                      <a:pt x="8818" y="0"/>
                    </a:moveTo>
                    <a:lnTo>
                      <a:pt x="0" y="3561"/>
                    </a:lnTo>
                    <a:lnTo>
                      <a:pt x="3561" y="12383"/>
                    </a:lnTo>
                    <a:lnTo>
                      <a:pt x="12340" y="8822"/>
                    </a:lnTo>
                    <a:lnTo>
                      <a:pt x="881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2"/>
              <p:cNvSpPr/>
              <p:nvPr/>
            </p:nvSpPr>
            <p:spPr>
              <a:xfrm rot="436824">
                <a:off x="6883451" y="1852221"/>
                <a:ext cx="593865" cy="305094"/>
              </a:xfrm>
              <a:custGeom>
                <a:avLst/>
                <a:gdLst/>
                <a:ahLst/>
                <a:cxnLst/>
                <a:rect l="l" t="t" r="r" b="b"/>
                <a:pathLst>
                  <a:path w="17972" h="9233" extrusionOk="0">
                    <a:moveTo>
                      <a:pt x="16978" y="0"/>
                    </a:moveTo>
                    <a:lnTo>
                      <a:pt x="0" y="6874"/>
                    </a:lnTo>
                    <a:lnTo>
                      <a:pt x="955" y="9233"/>
                    </a:lnTo>
                    <a:lnTo>
                      <a:pt x="17971" y="2402"/>
                    </a:lnTo>
                    <a:lnTo>
                      <a:pt x="1697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2"/>
              <p:cNvSpPr/>
              <p:nvPr/>
            </p:nvSpPr>
            <p:spPr>
              <a:xfrm rot="436824">
                <a:off x="6930112" y="2021279"/>
                <a:ext cx="580152" cy="272348"/>
              </a:xfrm>
              <a:custGeom>
                <a:avLst/>
                <a:gdLst/>
                <a:ahLst/>
                <a:cxnLst/>
                <a:rect l="l" t="t" r="r" b="b"/>
                <a:pathLst>
                  <a:path w="17557" h="8242" extrusionOk="0">
                    <a:moveTo>
                      <a:pt x="16977" y="0"/>
                    </a:moveTo>
                    <a:lnTo>
                      <a:pt x="0" y="6834"/>
                    </a:lnTo>
                    <a:lnTo>
                      <a:pt x="580" y="8242"/>
                    </a:lnTo>
                    <a:lnTo>
                      <a:pt x="17557" y="1368"/>
                    </a:lnTo>
                    <a:lnTo>
                      <a:pt x="169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2"/>
              <p:cNvSpPr/>
              <p:nvPr/>
            </p:nvSpPr>
            <p:spPr>
              <a:xfrm rot="436824">
                <a:off x="6955088" y="2118246"/>
                <a:ext cx="580185" cy="270960"/>
              </a:xfrm>
              <a:custGeom>
                <a:avLst/>
                <a:gdLst/>
                <a:ahLst/>
                <a:cxnLst/>
                <a:rect l="l" t="t" r="r" b="b"/>
                <a:pathLst>
                  <a:path w="17558" h="8200" extrusionOk="0">
                    <a:moveTo>
                      <a:pt x="16978" y="1"/>
                    </a:moveTo>
                    <a:lnTo>
                      <a:pt x="1" y="6835"/>
                    </a:lnTo>
                    <a:lnTo>
                      <a:pt x="580" y="8200"/>
                    </a:lnTo>
                    <a:lnTo>
                      <a:pt x="17558" y="1369"/>
                    </a:lnTo>
                    <a:lnTo>
                      <a:pt x="169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2"/>
              <p:cNvSpPr/>
              <p:nvPr/>
            </p:nvSpPr>
            <p:spPr>
              <a:xfrm rot="436824">
                <a:off x="6981405" y="2214001"/>
                <a:ext cx="578731" cy="272282"/>
              </a:xfrm>
              <a:custGeom>
                <a:avLst/>
                <a:gdLst/>
                <a:ahLst/>
                <a:cxnLst/>
                <a:rect l="l" t="t" r="r" b="b"/>
                <a:pathLst>
                  <a:path w="17514" h="8240" extrusionOk="0">
                    <a:moveTo>
                      <a:pt x="16977" y="1"/>
                    </a:moveTo>
                    <a:lnTo>
                      <a:pt x="0" y="6875"/>
                    </a:lnTo>
                    <a:lnTo>
                      <a:pt x="537" y="8239"/>
                    </a:lnTo>
                    <a:lnTo>
                      <a:pt x="17514" y="1409"/>
                    </a:lnTo>
                    <a:lnTo>
                      <a:pt x="169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2"/>
              <p:cNvSpPr/>
              <p:nvPr/>
            </p:nvSpPr>
            <p:spPr>
              <a:xfrm rot="436824">
                <a:off x="7006190" y="2310989"/>
                <a:ext cx="578863" cy="272282"/>
              </a:xfrm>
              <a:custGeom>
                <a:avLst/>
                <a:gdLst/>
                <a:ahLst/>
                <a:cxnLst/>
                <a:rect l="l" t="t" r="r" b="b"/>
                <a:pathLst>
                  <a:path w="17518" h="8240" extrusionOk="0">
                    <a:moveTo>
                      <a:pt x="16978" y="1"/>
                    </a:moveTo>
                    <a:lnTo>
                      <a:pt x="0" y="6831"/>
                    </a:lnTo>
                    <a:lnTo>
                      <a:pt x="540" y="8239"/>
                    </a:lnTo>
                    <a:lnTo>
                      <a:pt x="17518" y="1365"/>
                    </a:lnTo>
                    <a:lnTo>
                      <a:pt x="169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2"/>
              <p:cNvSpPr/>
              <p:nvPr/>
            </p:nvSpPr>
            <p:spPr>
              <a:xfrm rot="436824">
                <a:off x="7058520" y="2370552"/>
                <a:ext cx="903090" cy="391339"/>
              </a:xfrm>
              <a:custGeom>
                <a:avLst/>
                <a:gdLst/>
                <a:ahLst/>
                <a:cxnLst/>
                <a:rect l="l" t="t" r="r" b="b"/>
                <a:pathLst>
                  <a:path w="27330" h="11843" extrusionOk="0">
                    <a:moveTo>
                      <a:pt x="26915" y="0"/>
                    </a:moveTo>
                    <a:lnTo>
                      <a:pt x="0" y="10849"/>
                    </a:lnTo>
                    <a:lnTo>
                      <a:pt x="414" y="11843"/>
                    </a:lnTo>
                    <a:lnTo>
                      <a:pt x="27329" y="994"/>
                    </a:lnTo>
                    <a:lnTo>
                      <a:pt x="2691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2"/>
              <p:cNvSpPr/>
              <p:nvPr/>
            </p:nvSpPr>
            <p:spPr>
              <a:xfrm rot="436824">
                <a:off x="7078298" y="2446559"/>
                <a:ext cx="907253" cy="405052"/>
              </a:xfrm>
              <a:custGeom>
                <a:avLst/>
                <a:gdLst/>
                <a:ahLst/>
                <a:cxnLst/>
                <a:rect l="l" t="t" r="r" b="b"/>
                <a:pathLst>
                  <a:path w="27456" h="12258" extrusionOk="0">
                    <a:moveTo>
                      <a:pt x="26915" y="1"/>
                    </a:moveTo>
                    <a:lnTo>
                      <a:pt x="0" y="10849"/>
                    </a:lnTo>
                    <a:lnTo>
                      <a:pt x="540" y="12257"/>
                    </a:lnTo>
                    <a:lnTo>
                      <a:pt x="27455" y="1408"/>
                    </a:lnTo>
                    <a:lnTo>
                      <a:pt x="2691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2"/>
              <p:cNvSpPr/>
              <p:nvPr/>
            </p:nvSpPr>
            <p:spPr>
              <a:xfrm rot="436824">
                <a:off x="7097567" y="2523590"/>
                <a:ext cx="908575" cy="403631"/>
              </a:xfrm>
              <a:custGeom>
                <a:avLst/>
                <a:gdLst/>
                <a:ahLst/>
                <a:cxnLst/>
                <a:rect l="l" t="t" r="r" b="b"/>
                <a:pathLst>
                  <a:path w="27496" h="12215" extrusionOk="0">
                    <a:moveTo>
                      <a:pt x="26915" y="1"/>
                    </a:moveTo>
                    <a:lnTo>
                      <a:pt x="0" y="10849"/>
                    </a:lnTo>
                    <a:lnTo>
                      <a:pt x="580" y="12214"/>
                    </a:lnTo>
                    <a:lnTo>
                      <a:pt x="27495" y="1365"/>
                    </a:lnTo>
                    <a:lnTo>
                      <a:pt x="2691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2"/>
              <p:cNvSpPr/>
              <p:nvPr/>
            </p:nvSpPr>
            <p:spPr>
              <a:xfrm rot="436824">
                <a:off x="7609231" y="2767681"/>
                <a:ext cx="458352" cy="212175"/>
              </a:xfrm>
              <a:custGeom>
                <a:avLst/>
                <a:gdLst/>
                <a:ahLst/>
                <a:cxnLst/>
                <a:rect l="l" t="t" r="r" b="b"/>
                <a:pathLst>
                  <a:path w="13871" h="6421" extrusionOk="0">
                    <a:moveTo>
                      <a:pt x="13457" y="0"/>
                    </a:moveTo>
                    <a:lnTo>
                      <a:pt x="1" y="5427"/>
                    </a:lnTo>
                    <a:lnTo>
                      <a:pt x="415" y="6420"/>
                    </a:lnTo>
                    <a:lnTo>
                      <a:pt x="13871" y="994"/>
                    </a:lnTo>
                    <a:lnTo>
                      <a:pt x="1345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2"/>
              <p:cNvSpPr/>
              <p:nvPr/>
            </p:nvSpPr>
            <p:spPr>
              <a:xfrm rot="436824">
                <a:off x="7629016" y="2843688"/>
                <a:ext cx="462516" cy="225756"/>
              </a:xfrm>
              <a:custGeom>
                <a:avLst/>
                <a:gdLst/>
                <a:ahLst/>
                <a:cxnLst/>
                <a:rect l="l" t="t" r="r" b="b"/>
                <a:pathLst>
                  <a:path w="13997" h="6832" extrusionOk="0">
                    <a:moveTo>
                      <a:pt x="13457" y="1"/>
                    </a:moveTo>
                    <a:lnTo>
                      <a:pt x="1" y="5424"/>
                    </a:lnTo>
                    <a:lnTo>
                      <a:pt x="537" y="6831"/>
                    </a:lnTo>
                    <a:lnTo>
                      <a:pt x="13996" y="1409"/>
                    </a:lnTo>
                    <a:lnTo>
                      <a:pt x="1345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2"/>
              <p:cNvSpPr/>
              <p:nvPr/>
            </p:nvSpPr>
            <p:spPr>
              <a:xfrm rot="436824">
                <a:off x="7648180" y="2920712"/>
                <a:ext cx="463936" cy="224434"/>
              </a:xfrm>
              <a:custGeom>
                <a:avLst/>
                <a:gdLst/>
                <a:ahLst/>
                <a:cxnLst/>
                <a:rect l="l" t="t" r="r" b="b"/>
                <a:pathLst>
                  <a:path w="14040" h="6792" extrusionOk="0">
                    <a:moveTo>
                      <a:pt x="13460" y="1"/>
                    </a:moveTo>
                    <a:lnTo>
                      <a:pt x="1" y="5424"/>
                    </a:lnTo>
                    <a:lnTo>
                      <a:pt x="580" y="6792"/>
                    </a:lnTo>
                    <a:lnTo>
                      <a:pt x="14039" y="1366"/>
                    </a:lnTo>
                    <a:lnTo>
                      <a:pt x="1346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7" name="Google Shape;567;p32"/>
            <p:cNvSpPr/>
            <p:nvPr/>
          </p:nvSpPr>
          <p:spPr>
            <a:xfrm>
              <a:off x="7958889" y="2016364"/>
              <a:ext cx="630050" cy="290875"/>
            </a:xfrm>
            <a:custGeom>
              <a:avLst/>
              <a:gdLst/>
              <a:ahLst/>
              <a:cxnLst/>
              <a:rect l="l" t="t" r="r" b="b"/>
              <a:pathLst>
                <a:path w="25202" h="11635" extrusionOk="0">
                  <a:moveTo>
                    <a:pt x="18245" y="0"/>
                  </a:moveTo>
                  <a:lnTo>
                    <a:pt x="16341" y="8653"/>
                  </a:lnTo>
                  <a:lnTo>
                    <a:pt x="15595" y="3313"/>
                  </a:lnTo>
                  <a:lnTo>
                    <a:pt x="13899" y="6748"/>
                  </a:lnTo>
                  <a:lnTo>
                    <a:pt x="11663" y="6748"/>
                  </a:lnTo>
                  <a:cubicBezTo>
                    <a:pt x="12077" y="6251"/>
                    <a:pt x="12448" y="5797"/>
                    <a:pt x="12614" y="5466"/>
                  </a:cubicBezTo>
                  <a:cubicBezTo>
                    <a:pt x="13345" y="4093"/>
                    <a:pt x="11833" y="1508"/>
                    <a:pt x="9643" y="1508"/>
                  </a:cubicBezTo>
                  <a:cubicBezTo>
                    <a:pt x="8726" y="1508"/>
                    <a:pt x="7691" y="1961"/>
                    <a:pt x="6651" y="3147"/>
                  </a:cubicBezTo>
                  <a:cubicBezTo>
                    <a:pt x="5624" y="1961"/>
                    <a:pt x="4598" y="1508"/>
                    <a:pt x="3687" y="1508"/>
                  </a:cubicBezTo>
                  <a:cubicBezTo>
                    <a:pt x="1513" y="1508"/>
                    <a:pt x="1" y="4093"/>
                    <a:pt x="731" y="5466"/>
                  </a:cubicBezTo>
                  <a:cubicBezTo>
                    <a:pt x="1599" y="7079"/>
                    <a:pt x="5452" y="10558"/>
                    <a:pt x="6651" y="11634"/>
                  </a:cubicBezTo>
                  <a:cubicBezTo>
                    <a:pt x="7562" y="10849"/>
                    <a:pt x="9841" y="8818"/>
                    <a:pt x="11332" y="7162"/>
                  </a:cubicBezTo>
                  <a:lnTo>
                    <a:pt x="14148" y="7162"/>
                  </a:lnTo>
                  <a:lnTo>
                    <a:pt x="15390" y="4595"/>
                  </a:lnTo>
                  <a:lnTo>
                    <a:pt x="16218" y="10849"/>
                  </a:lnTo>
                  <a:lnTo>
                    <a:pt x="18163" y="2236"/>
                  </a:lnTo>
                  <a:lnTo>
                    <a:pt x="19073" y="9978"/>
                  </a:lnTo>
                  <a:lnTo>
                    <a:pt x="19696" y="5340"/>
                  </a:lnTo>
                  <a:lnTo>
                    <a:pt x="21144" y="10144"/>
                  </a:lnTo>
                  <a:lnTo>
                    <a:pt x="21849" y="7122"/>
                  </a:lnTo>
                  <a:lnTo>
                    <a:pt x="24996" y="7122"/>
                  </a:lnTo>
                  <a:cubicBezTo>
                    <a:pt x="25119" y="7122"/>
                    <a:pt x="25202" y="7040"/>
                    <a:pt x="25202" y="6957"/>
                  </a:cubicBezTo>
                  <a:cubicBezTo>
                    <a:pt x="25202" y="6831"/>
                    <a:pt x="25119" y="6748"/>
                    <a:pt x="24996" y="6748"/>
                  </a:cubicBezTo>
                  <a:lnTo>
                    <a:pt x="21518" y="6748"/>
                  </a:lnTo>
                  <a:lnTo>
                    <a:pt x="21104" y="8653"/>
                  </a:lnTo>
                  <a:lnTo>
                    <a:pt x="19570" y="3561"/>
                  </a:lnTo>
                  <a:lnTo>
                    <a:pt x="19117" y="6957"/>
                  </a:lnTo>
                  <a:lnTo>
                    <a:pt x="182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2"/>
            <p:cNvSpPr/>
            <p:nvPr/>
          </p:nvSpPr>
          <p:spPr>
            <a:xfrm rot="145">
              <a:off x="8406802" y="2926002"/>
              <a:ext cx="208351" cy="218152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9" name="Google Shape;569;p32"/>
            <p:cNvGrpSpPr/>
            <p:nvPr/>
          </p:nvGrpSpPr>
          <p:grpSpPr>
            <a:xfrm>
              <a:off x="5803028" y="2121555"/>
              <a:ext cx="250101" cy="205372"/>
              <a:chOff x="1720074" y="3724945"/>
              <a:chExt cx="203516" cy="167119"/>
            </a:xfrm>
          </p:grpSpPr>
          <p:sp>
            <p:nvSpPr>
              <p:cNvPr id="570" name="Google Shape;570;p32"/>
              <p:cNvSpPr/>
              <p:nvPr/>
            </p:nvSpPr>
            <p:spPr>
              <a:xfrm>
                <a:off x="1720074" y="3724945"/>
                <a:ext cx="88751" cy="98373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2"/>
              <p:cNvSpPr/>
              <p:nvPr/>
            </p:nvSpPr>
            <p:spPr>
              <a:xfrm>
                <a:off x="1873473" y="3836513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2" name="Google Shape;572;p32"/>
            <p:cNvGrpSpPr/>
            <p:nvPr/>
          </p:nvGrpSpPr>
          <p:grpSpPr>
            <a:xfrm rot="347835">
              <a:off x="5821535" y="2598943"/>
              <a:ext cx="213087" cy="651650"/>
              <a:chOff x="6158350" y="2603300"/>
              <a:chExt cx="213105" cy="651706"/>
            </a:xfrm>
          </p:grpSpPr>
          <p:sp>
            <p:nvSpPr>
              <p:cNvPr id="573" name="Google Shape;573;p32"/>
              <p:cNvSpPr/>
              <p:nvPr/>
            </p:nvSpPr>
            <p:spPr>
              <a:xfrm>
                <a:off x="6158350" y="2603300"/>
                <a:ext cx="213105" cy="651706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17358" extrusionOk="0">
                    <a:moveTo>
                      <a:pt x="4350" y="0"/>
                    </a:moveTo>
                    <a:lnTo>
                      <a:pt x="663" y="331"/>
                    </a:lnTo>
                    <a:cubicBezTo>
                      <a:pt x="292" y="371"/>
                      <a:pt x="1" y="702"/>
                      <a:pt x="44" y="1077"/>
                    </a:cubicBezTo>
                    <a:lnTo>
                      <a:pt x="83" y="1491"/>
                    </a:lnTo>
                    <a:cubicBezTo>
                      <a:pt x="124" y="1837"/>
                      <a:pt x="415" y="2114"/>
                      <a:pt x="756" y="2114"/>
                    </a:cubicBezTo>
                    <a:cubicBezTo>
                      <a:pt x="780" y="2114"/>
                      <a:pt x="804" y="2113"/>
                      <a:pt x="829" y="2110"/>
                    </a:cubicBezTo>
                    <a:lnTo>
                      <a:pt x="1120" y="2070"/>
                    </a:lnTo>
                    <a:lnTo>
                      <a:pt x="2445" y="16315"/>
                    </a:lnTo>
                    <a:cubicBezTo>
                      <a:pt x="2482" y="16889"/>
                      <a:pt x="2982" y="17357"/>
                      <a:pt x="3583" y="17357"/>
                    </a:cubicBezTo>
                    <a:cubicBezTo>
                      <a:pt x="3630" y="17357"/>
                      <a:pt x="3679" y="17354"/>
                      <a:pt x="3727" y="17348"/>
                    </a:cubicBezTo>
                    <a:lnTo>
                      <a:pt x="4555" y="17308"/>
                    </a:lnTo>
                    <a:cubicBezTo>
                      <a:pt x="5218" y="17226"/>
                      <a:pt x="5675" y="16686"/>
                      <a:pt x="5632" y="16023"/>
                    </a:cubicBezTo>
                    <a:lnTo>
                      <a:pt x="4307" y="1779"/>
                    </a:lnTo>
                    <a:lnTo>
                      <a:pt x="4516" y="1779"/>
                    </a:lnTo>
                    <a:cubicBezTo>
                      <a:pt x="4887" y="1739"/>
                      <a:pt x="5178" y="1408"/>
                      <a:pt x="5135" y="1034"/>
                    </a:cubicBezTo>
                    <a:lnTo>
                      <a:pt x="5095" y="663"/>
                    </a:lnTo>
                    <a:cubicBezTo>
                      <a:pt x="5052" y="248"/>
                      <a:pt x="4721" y="0"/>
                      <a:pt x="43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2"/>
              <p:cNvSpPr/>
              <p:nvPr/>
            </p:nvSpPr>
            <p:spPr>
              <a:xfrm>
                <a:off x="6237681" y="2799170"/>
                <a:ext cx="105764" cy="412582"/>
              </a:xfrm>
              <a:custGeom>
                <a:avLst/>
                <a:gdLst/>
                <a:ahLst/>
                <a:cxnLst/>
                <a:rect l="l" t="t" r="r" b="b"/>
                <a:pathLst>
                  <a:path w="2817" h="10989" extrusionOk="0">
                    <a:moveTo>
                      <a:pt x="1863" y="0"/>
                    </a:moveTo>
                    <a:lnTo>
                      <a:pt x="1" y="123"/>
                    </a:lnTo>
                    <a:lnTo>
                      <a:pt x="912" y="10104"/>
                    </a:lnTo>
                    <a:cubicBezTo>
                      <a:pt x="984" y="10748"/>
                      <a:pt x="1303" y="10989"/>
                      <a:pt x="1709" y="10989"/>
                    </a:cubicBezTo>
                    <a:cubicBezTo>
                      <a:pt x="1772" y="10989"/>
                      <a:pt x="1838" y="10983"/>
                      <a:pt x="1906" y="10972"/>
                    </a:cubicBezTo>
                    <a:cubicBezTo>
                      <a:pt x="2442" y="10932"/>
                      <a:pt x="2817" y="10684"/>
                      <a:pt x="2774" y="9938"/>
                    </a:cubicBezTo>
                    <a:lnTo>
                      <a:pt x="186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" name="Subtítulo 8"/>
          <p:cNvSpPr>
            <a:spLocks noGrp="1"/>
          </p:cNvSpPr>
          <p:nvPr>
            <p:ph type="subTitle" idx="9"/>
          </p:nvPr>
        </p:nvSpPr>
        <p:spPr>
          <a:xfrm>
            <a:off x="637420" y="1280243"/>
            <a:ext cx="5238632" cy="2496600"/>
          </a:xfrm>
        </p:spPr>
        <p:txBody>
          <a:bodyPr/>
          <a:lstStyle/>
          <a:p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   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P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rocedimiento que se deriva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de la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identificación de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la mujer o la familia con intención reproductiva a corto plazo. </a:t>
            </a:r>
          </a:p>
          <a:p>
            <a:endParaRPr lang="es-CO" sz="1600" dirty="0" smtClean="0">
              <a:latin typeface="Jost" panose="020B0604020202020204" charset="0"/>
              <a:ea typeface="Jost" panose="020B0604020202020204" charset="0"/>
            </a:endParaRPr>
          </a:p>
          <a:p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    En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condiciones ideales, la consulta se debe realizar al menos un </a:t>
            </a:r>
            <a:r>
              <a:rPr lang="es-CO" sz="1800" b="1" dirty="0">
                <a:latin typeface="Jost" panose="020B0604020202020204" charset="0"/>
                <a:ea typeface="Jost" panose="020B0604020202020204" charset="0"/>
              </a:rPr>
              <a:t>(1) año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antes de planear la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gestación.</a:t>
            </a:r>
          </a:p>
          <a:p>
            <a:endParaRPr lang="es-CO" sz="1800" dirty="0">
              <a:latin typeface="Jost" panose="020B0604020202020204" charset="0"/>
              <a:ea typeface="Jost" panose="020B0604020202020204" charset="0"/>
            </a:endParaRPr>
          </a:p>
          <a:p>
            <a:r>
              <a:rPr lang="es-CO" sz="1800" dirty="0" smtClean="0"/>
              <a:t>      Talento humano: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Profesionales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en Medicina o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profesional de Enfermería.</a:t>
            </a:r>
          </a:p>
          <a:p>
            <a:endParaRPr lang="es-CO" sz="1800" dirty="0">
              <a:latin typeface="Jost" panose="020B0604020202020204" charset="0"/>
              <a:ea typeface="Jost" panose="020B0604020202020204" charset="0"/>
            </a:endParaRPr>
          </a:p>
          <a:p>
            <a:r>
              <a:rPr lang="es-CO" sz="1800" dirty="0" smtClean="0"/>
              <a:t>      Consulta inicial: 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Mínimo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de 30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minutos</a:t>
            </a:r>
          </a:p>
          <a:p>
            <a:endParaRPr lang="es-CO" sz="1800" dirty="0" smtClean="0"/>
          </a:p>
          <a:p>
            <a:r>
              <a:rPr lang="es-CO" sz="1800" dirty="0"/>
              <a:t> </a:t>
            </a:r>
            <a:r>
              <a:rPr lang="es-CO" sz="1800" dirty="0" smtClean="0"/>
              <a:t>      Consulta de seguimiento</a:t>
            </a:r>
            <a:r>
              <a:rPr lang="es-CO" sz="1800" dirty="0"/>
              <a:t>: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20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minutos</a:t>
            </a:r>
            <a:endParaRPr lang="es-CO" sz="1800" dirty="0">
              <a:latin typeface="Jost" panose="020B0604020202020204" charset="0"/>
              <a:ea typeface="Jost" panose="020B0604020202020204" charset="0"/>
            </a:endParaRPr>
          </a:p>
        </p:txBody>
      </p:sp>
      <p:grpSp>
        <p:nvGrpSpPr>
          <p:cNvPr id="58" name="Google Shape;1473;p50"/>
          <p:cNvGrpSpPr/>
          <p:nvPr/>
        </p:nvGrpSpPr>
        <p:grpSpPr>
          <a:xfrm>
            <a:off x="709851" y="685017"/>
            <a:ext cx="315942" cy="359134"/>
            <a:chOff x="4009575" y="2052575"/>
            <a:chExt cx="314575" cy="437400"/>
          </a:xfrm>
        </p:grpSpPr>
        <p:sp>
          <p:nvSpPr>
            <p:cNvPr id="59" name="Google Shape;1474;p50"/>
            <p:cNvSpPr/>
            <p:nvPr/>
          </p:nvSpPr>
          <p:spPr>
            <a:xfrm>
              <a:off x="4009575" y="2052575"/>
              <a:ext cx="314575" cy="437400"/>
            </a:xfrm>
            <a:custGeom>
              <a:avLst/>
              <a:gdLst/>
              <a:ahLst/>
              <a:cxnLst/>
              <a:rect l="l" t="t" r="r" b="b"/>
              <a:pathLst>
                <a:path w="12583" h="17496" extrusionOk="0">
                  <a:moveTo>
                    <a:pt x="2459" y="1597"/>
                  </a:moveTo>
                  <a:cubicBezTo>
                    <a:pt x="2666" y="1597"/>
                    <a:pt x="2869" y="1721"/>
                    <a:pt x="2994" y="1924"/>
                  </a:cubicBezTo>
                  <a:cubicBezTo>
                    <a:pt x="2705" y="2170"/>
                    <a:pt x="2420" y="2377"/>
                    <a:pt x="2174" y="2662"/>
                  </a:cubicBezTo>
                  <a:cubicBezTo>
                    <a:pt x="2010" y="2580"/>
                    <a:pt x="1886" y="2377"/>
                    <a:pt x="1886" y="2170"/>
                  </a:cubicBezTo>
                  <a:cubicBezTo>
                    <a:pt x="1886" y="1842"/>
                    <a:pt x="2131" y="1597"/>
                    <a:pt x="2459" y="1597"/>
                  </a:cubicBezTo>
                  <a:close/>
                  <a:moveTo>
                    <a:pt x="2459" y="492"/>
                  </a:moveTo>
                  <a:cubicBezTo>
                    <a:pt x="3076" y="492"/>
                    <a:pt x="3607" y="820"/>
                    <a:pt x="3895" y="1351"/>
                  </a:cubicBezTo>
                  <a:cubicBezTo>
                    <a:pt x="3731" y="1433"/>
                    <a:pt x="3567" y="1515"/>
                    <a:pt x="3403" y="1639"/>
                  </a:cubicBezTo>
                  <a:cubicBezTo>
                    <a:pt x="3197" y="1311"/>
                    <a:pt x="2869" y="1065"/>
                    <a:pt x="2459" y="1065"/>
                  </a:cubicBezTo>
                  <a:cubicBezTo>
                    <a:pt x="1846" y="1065"/>
                    <a:pt x="1354" y="1557"/>
                    <a:pt x="1354" y="2170"/>
                  </a:cubicBezTo>
                  <a:cubicBezTo>
                    <a:pt x="1354" y="2541"/>
                    <a:pt x="1558" y="2868"/>
                    <a:pt x="1886" y="3072"/>
                  </a:cubicBezTo>
                  <a:cubicBezTo>
                    <a:pt x="1764" y="3236"/>
                    <a:pt x="1640" y="3399"/>
                    <a:pt x="1558" y="3563"/>
                  </a:cubicBezTo>
                  <a:cubicBezTo>
                    <a:pt x="1066" y="3236"/>
                    <a:pt x="781" y="2744"/>
                    <a:pt x="781" y="2170"/>
                  </a:cubicBezTo>
                  <a:cubicBezTo>
                    <a:pt x="781" y="1229"/>
                    <a:pt x="1518" y="492"/>
                    <a:pt x="2459" y="492"/>
                  </a:cubicBezTo>
                  <a:close/>
                  <a:moveTo>
                    <a:pt x="10124" y="492"/>
                  </a:moveTo>
                  <a:cubicBezTo>
                    <a:pt x="11064" y="492"/>
                    <a:pt x="11802" y="1229"/>
                    <a:pt x="11802" y="2170"/>
                  </a:cubicBezTo>
                  <a:cubicBezTo>
                    <a:pt x="11802" y="2744"/>
                    <a:pt x="11517" y="3236"/>
                    <a:pt x="11025" y="3563"/>
                  </a:cubicBezTo>
                  <a:cubicBezTo>
                    <a:pt x="10943" y="3399"/>
                    <a:pt x="10861" y="3236"/>
                    <a:pt x="10737" y="3072"/>
                  </a:cubicBezTo>
                  <a:cubicBezTo>
                    <a:pt x="11025" y="2868"/>
                    <a:pt x="11228" y="2541"/>
                    <a:pt x="11228" y="2170"/>
                  </a:cubicBezTo>
                  <a:cubicBezTo>
                    <a:pt x="11228" y="2006"/>
                    <a:pt x="11107" y="1885"/>
                    <a:pt x="10983" y="1885"/>
                  </a:cubicBezTo>
                  <a:cubicBezTo>
                    <a:pt x="10819" y="1885"/>
                    <a:pt x="10697" y="2006"/>
                    <a:pt x="10697" y="2170"/>
                  </a:cubicBezTo>
                  <a:cubicBezTo>
                    <a:pt x="10697" y="2377"/>
                    <a:pt x="10573" y="2580"/>
                    <a:pt x="10409" y="2662"/>
                  </a:cubicBezTo>
                  <a:cubicBezTo>
                    <a:pt x="10163" y="2377"/>
                    <a:pt x="9917" y="2170"/>
                    <a:pt x="9632" y="1924"/>
                  </a:cubicBezTo>
                  <a:cubicBezTo>
                    <a:pt x="9714" y="1721"/>
                    <a:pt x="9917" y="1597"/>
                    <a:pt x="10124" y="1597"/>
                  </a:cubicBezTo>
                  <a:cubicBezTo>
                    <a:pt x="10288" y="1597"/>
                    <a:pt x="10409" y="1475"/>
                    <a:pt x="10409" y="1351"/>
                  </a:cubicBezTo>
                  <a:cubicBezTo>
                    <a:pt x="10409" y="1187"/>
                    <a:pt x="10288" y="1065"/>
                    <a:pt x="10124" y="1065"/>
                  </a:cubicBezTo>
                  <a:cubicBezTo>
                    <a:pt x="9753" y="1065"/>
                    <a:pt x="9386" y="1311"/>
                    <a:pt x="9180" y="1639"/>
                  </a:cubicBezTo>
                  <a:cubicBezTo>
                    <a:pt x="9016" y="1515"/>
                    <a:pt x="8852" y="1433"/>
                    <a:pt x="8688" y="1351"/>
                  </a:cubicBezTo>
                  <a:cubicBezTo>
                    <a:pt x="8976" y="820"/>
                    <a:pt x="9507" y="492"/>
                    <a:pt x="10124" y="492"/>
                  </a:cubicBezTo>
                  <a:close/>
                  <a:moveTo>
                    <a:pt x="6311" y="6556"/>
                  </a:moveTo>
                  <a:cubicBezTo>
                    <a:pt x="6600" y="6556"/>
                    <a:pt x="6845" y="6802"/>
                    <a:pt x="6845" y="7087"/>
                  </a:cubicBezTo>
                  <a:cubicBezTo>
                    <a:pt x="6845" y="7415"/>
                    <a:pt x="6600" y="7661"/>
                    <a:pt x="6311" y="7661"/>
                  </a:cubicBezTo>
                  <a:cubicBezTo>
                    <a:pt x="5983" y="7661"/>
                    <a:pt x="5737" y="7415"/>
                    <a:pt x="5737" y="7087"/>
                  </a:cubicBezTo>
                  <a:cubicBezTo>
                    <a:pt x="5737" y="6802"/>
                    <a:pt x="5983" y="6556"/>
                    <a:pt x="6311" y="6556"/>
                  </a:cubicBezTo>
                  <a:close/>
                  <a:moveTo>
                    <a:pt x="5288" y="6760"/>
                  </a:moveTo>
                  <a:lnTo>
                    <a:pt x="5288" y="6760"/>
                  </a:lnTo>
                  <a:cubicBezTo>
                    <a:pt x="5246" y="6884"/>
                    <a:pt x="5206" y="7005"/>
                    <a:pt x="5206" y="7087"/>
                  </a:cubicBezTo>
                  <a:cubicBezTo>
                    <a:pt x="5206" y="7622"/>
                    <a:pt x="5574" y="8032"/>
                    <a:pt x="6026" y="8153"/>
                  </a:cubicBezTo>
                  <a:lnTo>
                    <a:pt x="6026" y="8195"/>
                  </a:lnTo>
                  <a:cubicBezTo>
                    <a:pt x="6026" y="8359"/>
                    <a:pt x="6147" y="8441"/>
                    <a:pt x="6311" y="8441"/>
                  </a:cubicBezTo>
                  <a:cubicBezTo>
                    <a:pt x="6436" y="8441"/>
                    <a:pt x="6557" y="8359"/>
                    <a:pt x="6557" y="8195"/>
                  </a:cubicBezTo>
                  <a:lnTo>
                    <a:pt x="6557" y="8153"/>
                  </a:lnTo>
                  <a:cubicBezTo>
                    <a:pt x="7009" y="8032"/>
                    <a:pt x="7377" y="7622"/>
                    <a:pt x="7377" y="7087"/>
                  </a:cubicBezTo>
                  <a:cubicBezTo>
                    <a:pt x="7377" y="7005"/>
                    <a:pt x="7377" y="6884"/>
                    <a:pt x="7337" y="6760"/>
                  </a:cubicBezTo>
                  <a:lnTo>
                    <a:pt x="7337" y="6760"/>
                  </a:lnTo>
                  <a:cubicBezTo>
                    <a:pt x="8114" y="7169"/>
                    <a:pt x="8648" y="7950"/>
                    <a:pt x="8648" y="8890"/>
                  </a:cubicBezTo>
                  <a:cubicBezTo>
                    <a:pt x="8648" y="10202"/>
                    <a:pt x="7583" y="11228"/>
                    <a:pt x="6311" y="11228"/>
                  </a:cubicBezTo>
                  <a:cubicBezTo>
                    <a:pt x="5000" y="11228"/>
                    <a:pt x="3934" y="10202"/>
                    <a:pt x="3934" y="8890"/>
                  </a:cubicBezTo>
                  <a:cubicBezTo>
                    <a:pt x="3934" y="7950"/>
                    <a:pt x="4469" y="7169"/>
                    <a:pt x="5288" y="6760"/>
                  </a:cubicBezTo>
                  <a:close/>
                  <a:moveTo>
                    <a:pt x="2049" y="10654"/>
                  </a:moveTo>
                  <a:lnTo>
                    <a:pt x="2049" y="10654"/>
                  </a:lnTo>
                  <a:cubicBezTo>
                    <a:pt x="1804" y="11185"/>
                    <a:pt x="1682" y="11759"/>
                    <a:pt x="1640" y="12375"/>
                  </a:cubicBezTo>
                  <a:lnTo>
                    <a:pt x="1148" y="12457"/>
                  </a:lnTo>
                  <a:cubicBezTo>
                    <a:pt x="1107" y="12467"/>
                    <a:pt x="1067" y="12472"/>
                    <a:pt x="1027" y="12472"/>
                  </a:cubicBezTo>
                  <a:cubicBezTo>
                    <a:pt x="906" y="12472"/>
                    <a:pt x="790" y="12426"/>
                    <a:pt x="699" y="12333"/>
                  </a:cubicBezTo>
                  <a:cubicBezTo>
                    <a:pt x="574" y="12251"/>
                    <a:pt x="535" y="12087"/>
                    <a:pt x="535" y="11923"/>
                  </a:cubicBezTo>
                  <a:cubicBezTo>
                    <a:pt x="535" y="11759"/>
                    <a:pt x="617" y="11595"/>
                    <a:pt x="781" y="11474"/>
                  </a:cubicBezTo>
                  <a:lnTo>
                    <a:pt x="2049" y="10654"/>
                  </a:lnTo>
                  <a:close/>
                  <a:moveTo>
                    <a:pt x="10533" y="10654"/>
                  </a:moveTo>
                  <a:lnTo>
                    <a:pt x="11845" y="11474"/>
                  </a:lnTo>
                  <a:cubicBezTo>
                    <a:pt x="11966" y="11595"/>
                    <a:pt x="12091" y="11759"/>
                    <a:pt x="12091" y="11923"/>
                  </a:cubicBezTo>
                  <a:cubicBezTo>
                    <a:pt x="12091" y="12087"/>
                    <a:pt x="12009" y="12251"/>
                    <a:pt x="11884" y="12333"/>
                  </a:cubicBezTo>
                  <a:cubicBezTo>
                    <a:pt x="11793" y="12426"/>
                    <a:pt x="11677" y="12472"/>
                    <a:pt x="11573" y="12472"/>
                  </a:cubicBezTo>
                  <a:cubicBezTo>
                    <a:pt x="11538" y="12472"/>
                    <a:pt x="11505" y="12467"/>
                    <a:pt x="11474" y="12457"/>
                  </a:cubicBezTo>
                  <a:lnTo>
                    <a:pt x="10943" y="12375"/>
                  </a:lnTo>
                  <a:cubicBezTo>
                    <a:pt x="10901" y="11759"/>
                    <a:pt x="10779" y="11185"/>
                    <a:pt x="10533" y="10654"/>
                  </a:cubicBezTo>
                  <a:close/>
                  <a:moveTo>
                    <a:pt x="6311" y="1311"/>
                  </a:moveTo>
                  <a:cubicBezTo>
                    <a:pt x="9016" y="1311"/>
                    <a:pt x="11271" y="3563"/>
                    <a:pt x="11271" y="6268"/>
                  </a:cubicBezTo>
                  <a:cubicBezTo>
                    <a:pt x="11271" y="8235"/>
                    <a:pt x="10124" y="9916"/>
                    <a:pt x="8485" y="10736"/>
                  </a:cubicBezTo>
                  <a:cubicBezTo>
                    <a:pt x="8894" y="10244"/>
                    <a:pt x="9180" y="9589"/>
                    <a:pt x="9180" y="8890"/>
                  </a:cubicBezTo>
                  <a:cubicBezTo>
                    <a:pt x="9180" y="7294"/>
                    <a:pt x="7868" y="6022"/>
                    <a:pt x="6311" y="6022"/>
                  </a:cubicBezTo>
                  <a:cubicBezTo>
                    <a:pt x="4715" y="6022"/>
                    <a:pt x="3443" y="7294"/>
                    <a:pt x="3443" y="8890"/>
                  </a:cubicBezTo>
                  <a:cubicBezTo>
                    <a:pt x="3443" y="9589"/>
                    <a:pt x="3689" y="10244"/>
                    <a:pt x="4098" y="10736"/>
                  </a:cubicBezTo>
                  <a:cubicBezTo>
                    <a:pt x="4059" y="10693"/>
                    <a:pt x="4016" y="10693"/>
                    <a:pt x="3934" y="10654"/>
                  </a:cubicBezTo>
                  <a:cubicBezTo>
                    <a:pt x="3891" y="10625"/>
                    <a:pt x="3842" y="10611"/>
                    <a:pt x="3796" y="10611"/>
                  </a:cubicBezTo>
                  <a:cubicBezTo>
                    <a:pt x="3712" y="10611"/>
                    <a:pt x="3634" y="10656"/>
                    <a:pt x="3607" y="10736"/>
                  </a:cubicBezTo>
                  <a:cubicBezTo>
                    <a:pt x="3525" y="10857"/>
                    <a:pt x="3567" y="11021"/>
                    <a:pt x="3689" y="11103"/>
                  </a:cubicBezTo>
                  <a:cubicBezTo>
                    <a:pt x="4508" y="11513"/>
                    <a:pt x="5410" y="11759"/>
                    <a:pt x="6311" y="11759"/>
                  </a:cubicBezTo>
                  <a:cubicBezTo>
                    <a:pt x="7665" y="11759"/>
                    <a:pt x="8894" y="11267"/>
                    <a:pt x="9835" y="10448"/>
                  </a:cubicBezTo>
                  <a:cubicBezTo>
                    <a:pt x="10245" y="11103"/>
                    <a:pt x="10451" y="11841"/>
                    <a:pt x="10451" y="12578"/>
                  </a:cubicBezTo>
                  <a:cubicBezTo>
                    <a:pt x="10451" y="13152"/>
                    <a:pt x="10327" y="13726"/>
                    <a:pt x="10081" y="14260"/>
                  </a:cubicBezTo>
                  <a:lnTo>
                    <a:pt x="9632" y="14260"/>
                  </a:lnTo>
                  <a:cubicBezTo>
                    <a:pt x="9468" y="14260"/>
                    <a:pt x="9343" y="14299"/>
                    <a:pt x="9222" y="14342"/>
                  </a:cubicBezTo>
                  <a:cubicBezTo>
                    <a:pt x="9058" y="13726"/>
                    <a:pt x="8730" y="13195"/>
                    <a:pt x="8278" y="12785"/>
                  </a:cubicBezTo>
                  <a:cubicBezTo>
                    <a:pt x="7704" y="12333"/>
                    <a:pt x="7009" y="12047"/>
                    <a:pt x="6311" y="12047"/>
                  </a:cubicBezTo>
                  <a:cubicBezTo>
                    <a:pt x="5574" y="12047"/>
                    <a:pt x="4879" y="12333"/>
                    <a:pt x="4305" y="12785"/>
                  </a:cubicBezTo>
                  <a:cubicBezTo>
                    <a:pt x="3852" y="13195"/>
                    <a:pt x="3525" y="13726"/>
                    <a:pt x="3403" y="14342"/>
                  </a:cubicBezTo>
                  <a:cubicBezTo>
                    <a:pt x="3239" y="14299"/>
                    <a:pt x="3115" y="14260"/>
                    <a:pt x="2951" y="14260"/>
                  </a:cubicBezTo>
                  <a:lnTo>
                    <a:pt x="2502" y="14260"/>
                  </a:lnTo>
                  <a:cubicBezTo>
                    <a:pt x="2295" y="13726"/>
                    <a:pt x="2174" y="13152"/>
                    <a:pt x="2174" y="12578"/>
                  </a:cubicBezTo>
                  <a:cubicBezTo>
                    <a:pt x="2174" y="11841"/>
                    <a:pt x="2377" y="11103"/>
                    <a:pt x="2748" y="10448"/>
                  </a:cubicBezTo>
                  <a:cubicBezTo>
                    <a:pt x="2787" y="10490"/>
                    <a:pt x="2830" y="10490"/>
                    <a:pt x="2830" y="10530"/>
                  </a:cubicBezTo>
                  <a:cubicBezTo>
                    <a:pt x="2884" y="10566"/>
                    <a:pt x="2948" y="10587"/>
                    <a:pt x="3008" y="10587"/>
                  </a:cubicBezTo>
                  <a:cubicBezTo>
                    <a:pt x="3082" y="10587"/>
                    <a:pt x="3152" y="10557"/>
                    <a:pt x="3197" y="10490"/>
                  </a:cubicBezTo>
                  <a:cubicBezTo>
                    <a:pt x="3279" y="10366"/>
                    <a:pt x="3279" y="10202"/>
                    <a:pt x="3157" y="10120"/>
                  </a:cubicBezTo>
                  <a:cubicBezTo>
                    <a:pt x="2010" y="9179"/>
                    <a:pt x="1354" y="7786"/>
                    <a:pt x="1354" y="6268"/>
                  </a:cubicBezTo>
                  <a:cubicBezTo>
                    <a:pt x="1354" y="3563"/>
                    <a:pt x="3567" y="1311"/>
                    <a:pt x="6311" y="1311"/>
                  </a:cubicBezTo>
                  <a:close/>
                  <a:moveTo>
                    <a:pt x="6311" y="12578"/>
                  </a:moveTo>
                  <a:cubicBezTo>
                    <a:pt x="7501" y="12578"/>
                    <a:pt x="8524" y="13441"/>
                    <a:pt x="8730" y="14627"/>
                  </a:cubicBezTo>
                  <a:cubicBezTo>
                    <a:pt x="8566" y="14791"/>
                    <a:pt x="8442" y="14998"/>
                    <a:pt x="8403" y="15283"/>
                  </a:cubicBezTo>
                  <a:lnTo>
                    <a:pt x="8196" y="16266"/>
                  </a:lnTo>
                  <a:cubicBezTo>
                    <a:pt x="7622" y="16555"/>
                    <a:pt x="6967" y="16719"/>
                    <a:pt x="6311" y="16719"/>
                  </a:cubicBezTo>
                  <a:cubicBezTo>
                    <a:pt x="5655" y="16719"/>
                    <a:pt x="5000" y="16555"/>
                    <a:pt x="4387" y="16266"/>
                  </a:cubicBezTo>
                  <a:lnTo>
                    <a:pt x="4223" y="15283"/>
                  </a:lnTo>
                  <a:cubicBezTo>
                    <a:pt x="4141" y="14998"/>
                    <a:pt x="4016" y="14791"/>
                    <a:pt x="3852" y="14627"/>
                  </a:cubicBezTo>
                  <a:cubicBezTo>
                    <a:pt x="4059" y="13441"/>
                    <a:pt x="5082" y="12578"/>
                    <a:pt x="6311" y="12578"/>
                  </a:cubicBezTo>
                  <a:close/>
                  <a:moveTo>
                    <a:pt x="2951" y="14752"/>
                  </a:moveTo>
                  <a:cubicBezTo>
                    <a:pt x="3321" y="14752"/>
                    <a:pt x="3649" y="15037"/>
                    <a:pt x="3689" y="15365"/>
                  </a:cubicBezTo>
                  <a:lnTo>
                    <a:pt x="3895" y="16348"/>
                  </a:lnTo>
                  <a:cubicBezTo>
                    <a:pt x="3934" y="16512"/>
                    <a:pt x="3895" y="16676"/>
                    <a:pt x="3771" y="16801"/>
                  </a:cubicBezTo>
                  <a:cubicBezTo>
                    <a:pt x="3689" y="16922"/>
                    <a:pt x="3525" y="17004"/>
                    <a:pt x="3361" y="17004"/>
                  </a:cubicBezTo>
                  <a:cubicBezTo>
                    <a:pt x="3197" y="17004"/>
                    <a:pt x="3033" y="16922"/>
                    <a:pt x="2951" y="16758"/>
                  </a:cubicBezTo>
                  <a:lnTo>
                    <a:pt x="1968" y="15365"/>
                  </a:lnTo>
                  <a:cubicBezTo>
                    <a:pt x="1886" y="15244"/>
                    <a:pt x="1846" y="15119"/>
                    <a:pt x="1928" y="14955"/>
                  </a:cubicBezTo>
                  <a:cubicBezTo>
                    <a:pt x="2010" y="14834"/>
                    <a:pt x="2131" y="14752"/>
                    <a:pt x="2256" y="14752"/>
                  </a:cubicBezTo>
                  <a:close/>
                  <a:moveTo>
                    <a:pt x="10327" y="14752"/>
                  </a:moveTo>
                  <a:cubicBezTo>
                    <a:pt x="10451" y="14752"/>
                    <a:pt x="10615" y="14834"/>
                    <a:pt x="10655" y="14955"/>
                  </a:cubicBezTo>
                  <a:cubicBezTo>
                    <a:pt x="10737" y="15119"/>
                    <a:pt x="10737" y="15244"/>
                    <a:pt x="10655" y="15365"/>
                  </a:cubicBezTo>
                  <a:lnTo>
                    <a:pt x="9671" y="16758"/>
                  </a:lnTo>
                  <a:cubicBezTo>
                    <a:pt x="9550" y="16922"/>
                    <a:pt x="9386" y="17004"/>
                    <a:pt x="9222" y="17004"/>
                  </a:cubicBezTo>
                  <a:cubicBezTo>
                    <a:pt x="9058" y="17004"/>
                    <a:pt x="8894" y="16922"/>
                    <a:pt x="8812" y="16801"/>
                  </a:cubicBezTo>
                  <a:cubicBezTo>
                    <a:pt x="8688" y="16676"/>
                    <a:pt x="8648" y="16512"/>
                    <a:pt x="8688" y="16348"/>
                  </a:cubicBezTo>
                  <a:lnTo>
                    <a:pt x="8894" y="15365"/>
                  </a:lnTo>
                  <a:cubicBezTo>
                    <a:pt x="8976" y="15037"/>
                    <a:pt x="9261" y="14752"/>
                    <a:pt x="9632" y="14752"/>
                  </a:cubicBezTo>
                  <a:close/>
                  <a:moveTo>
                    <a:pt x="2459" y="0"/>
                  </a:moveTo>
                  <a:cubicBezTo>
                    <a:pt x="1273" y="0"/>
                    <a:pt x="289" y="941"/>
                    <a:pt x="289" y="2170"/>
                  </a:cubicBezTo>
                  <a:cubicBezTo>
                    <a:pt x="289" y="2908"/>
                    <a:pt x="656" y="3606"/>
                    <a:pt x="1312" y="4016"/>
                  </a:cubicBezTo>
                  <a:cubicBezTo>
                    <a:pt x="984" y="4711"/>
                    <a:pt x="820" y="5491"/>
                    <a:pt x="820" y="6268"/>
                  </a:cubicBezTo>
                  <a:cubicBezTo>
                    <a:pt x="820" y="7661"/>
                    <a:pt x="1312" y="8933"/>
                    <a:pt x="2256" y="9956"/>
                  </a:cubicBezTo>
                  <a:lnTo>
                    <a:pt x="492" y="11064"/>
                  </a:lnTo>
                  <a:cubicBezTo>
                    <a:pt x="164" y="11228"/>
                    <a:pt x="1" y="11556"/>
                    <a:pt x="1" y="11923"/>
                  </a:cubicBezTo>
                  <a:cubicBezTo>
                    <a:pt x="1" y="12251"/>
                    <a:pt x="125" y="12539"/>
                    <a:pt x="371" y="12742"/>
                  </a:cubicBezTo>
                  <a:cubicBezTo>
                    <a:pt x="574" y="12906"/>
                    <a:pt x="820" y="12988"/>
                    <a:pt x="1066" y="12988"/>
                  </a:cubicBezTo>
                  <a:cubicBezTo>
                    <a:pt x="1109" y="12988"/>
                    <a:pt x="1148" y="12988"/>
                    <a:pt x="1230" y="12949"/>
                  </a:cubicBezTo>
                  <a:lnTo>
                    <a:pt x="1640" y="12906"/>
                  </a:lnTo>
                  <a:cubicBezTo>
                    <a:pt x="1682" y="13398"/>
                    <a:pt x="1804" y="13850"/>
                    <a:pt x="1968" y="14299"/>
                  </a:cubicBezTo>
                  <a:cubicBezTo>
                    <a:pt x="1764" y="14381"/>
                    <a:pt x="1600" y="14545"/>
                    <a:pt x="1476" y="14752"/>
                  </a:cubicBezTo>
                  <a:cubicBezTo>
                    <a:pt x="1312" y="15037"/>
                    <a:pt x="1354" y="15407"/>
                    <a:pt x="1518" y="15653"/>
                  </a:cubicBezTo>
                  <a:lnTo>
                    <a:pt x="2502" y="17086"/>
                  </a:lnTo>
                  <a:cubicBezTo>
                    <a:pt x="2705" y="17332"/>
                    <a:pt x="3033" y="17496"/>
                    <a:pt x="3361" y="17496"/>
                  </a:cubicBezTo>
                  <a:cubicBezTo>
                    <a:pt x="3689" y="17496"/>
                    <a:pt x="3977" y="17374"/>
                    <a:pt x="4180" y="17128"/>
                  </a:cubicBezTo>
                  <a:cubicBezTo>
                    <a:pt x="4262" y="17047"/>
                    <a:pt x="4305" y="16922"/>
                    <a:pt x="4344" y="16801"/>
                  </a:cubicBezTo>
                  <a:cubicBezTo>
                    <a:pt x="4960" y="17086"/>
                    <a:pt x="5616" y="17250"/>
                    <a:pt x="6311" y="17250"/>
                  </a:cubicBezTo>
                  <a:cubicBezTo>
                    <a:pt x="6967" y="17250"/>
                    <a:pt x="7622" y="17086"/>
                    <a:pt x="8239" y="16801"/>
                  </a:cubicBezTo>
                  <a:cubicBezTo>
                    <a:pt x="8278" y="16922"/>
                    <a:pt x="8321" y="17047"/>
                    <a:pt x="8403" y="17128"/>
                  </a:cubicBezTo>
                  <a:cubicBezTo>
                    <a:pt x="8606" y="17374"/>
                    <a:pt x="8894" y="17496"/>
                    <a:pt x="9222" y="17496"/>
                  </a:cubicBezTo>
                  <a:cubicBezTo>
                    <a:pt x="9550" y="17496"/>
                    <a:pt x="9878" y="17332"/>
                    <a:pt x="10081" y="17086"/>
                  </a:cubicBezTo>
                  <a:lnTo>
                    <a:pt x="11064" y="15653"/>
                  </a:lnTo>
                  <a:cubicBezTo>
                    <a:pt x="11228" y="15407"/>
                    <a:pt x="11271" y="15037"/>
                    <a:pt x="11107" y="14752"/>
                  </a:cubicBezTo>
                  <a:cubicBezTo>
                    <a:pt x="11025" y="14545"/>
                    <a:pt x="10819" y="14381"/>
                    <a:pt x="10615" y="14299"/>
                  </a:cubicBezTo>
                  <a:cubicBezTo>
                    <a:pt x="10779" y="13850"/>
                    <a:pt x="10901" y="13398"/>
                    <a:pt x="10943" y="12906"/>
                  </a:cubicBezTo>
                  <a:lnTo>
                    <a:pt x="11353" y="12949"/>
                  </a:lnTo>
                  <a:cubicBezTo>
                    <a:pt x="11435" y="12988"/>
                    <a:pt x="11474" y="12988"/>
                    <a:pt x="11556" y="12988"/>
                  </a:cubicBezTo>
                  <a:cubicBezTo>
                    <a:pt x="11802" y="12988"/>
                    <a:pt x="12048" y="12906"/>
                    <a:pt x="12212" y="12742"/>
                  </a:cubicBezTo>
                  <a:cubicBezTo>
                    <a:pt x="12458" y="12539"/>
                    <a:pt x="12582" y="12251"/>
                    <a:pt x="12582" y="11923"/>
                  </a:cubicBezTo>
                  <a:cubicBezTo>
                    <a:pt x="12582" y="11556"/>
                    <a:pt x="12418" y="11228"/>
                    <a:pt x="12091" y="11064"/>
                  </a:cubicBezTo>
                  <a:lnTo>
                    <a:pt x="10370" y="9956"/>
                  </a:lnTo>
                  <a:cubicBezTo>
                    <a:pt x="11228" y="8972"/>
                    <a:pt x="11763" y="7704"/>
                    <a:pt x="11763" y="6268"/>
                  </a:cubicBezTo>
                  <a:cubicBezTo>
                    <a:pt x="11763" y="5491"/>
                    <a:pt x="11599" y="4711"/>
                    <a:pt x="11271" y="4016"/>
                  </a:cubicBezTo>
                  <a:cubicBezTo>
                    <a:pt x="11927" y="3606"/>
                    <a:pt x="12336" y="2908"/>
                    <a:pt x="12336" y="2170"/>
                  </a:cubicBezTo>
                  <a:cubicBezTo>
                    <a:pt x="12336" y="941"/>
                    <a:pt x="11353" y="0"/>
                    <a:pt x="10124" y="0"/>
                  </a:cubicBezTo>
                  <a:cubicBezTo>
                    <a:pt x="9304" y="0"/>
                    <a:pt x="8566" y="449"/>
                    <a:pt x="8196" y="1147"/>
                  </a:cubicBezTo>
                  <a:cubicBezTo>
                    <a:pt x="7622" y="941"/>
                    <a:pt x="6967" y="820"/>
                    <a:pt x="6311" y="820"/>
                  </a:cubicBezTo>
                  <a:cubicBezTo>
                    <a:pt x="5616" y="820"/>
                    <a:pt x="4960" y="941"/>
                    <a:pt x="4387" y="1147"/>
                  </a:cubicBezTo>
                  <a:cubicBezTo>
                    <a:pt x="4016" y="449"/>
                    <a:pt x="3279" y="0"/>
                    <a:pt x="24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75;p50"/>
            <p:cNvSpPr/>
            <p:nvPr/>
          </p:nvSpPr>
          <p:spPr>
            <a:xfrm>
              <a:off x="4105875" y="2189825"/>
              <a:ext cx="12325" cy="19450"/>
            </a:xfrm>
            <a:custGeom>
              <a:avLst/>
              <a:gdLst/>
              <a:ahLst/>
              <a:cxnLst/>
              <a:rect l="l" t="t" r="r" b="b"/>
              <a:pathLst>
                <a:path w="493" h="778" extrusionOk="0">
                  <a:moveTo>
                    <a:pt x="246" y="1"/>
                  </a:moveTo>
                  <a:cubicBezTo>
                    <a:pt x="125" y="1"/>
                    <a:pt x="0" y="83"/>
                    <a:pt x="0" y="247"/>
                  </a:cubicBezTo>
                  <a:lnTo>
                    <a:pt x="0" y="532"/>
                  </a:lnTo>
                  <a:cubicBezTo>
                    <a:pt x="0" y="657"/>
                    <a:pt x="125" y="778"/>
                    <a:pt x="246" y="778"/>
                  </a:cubicBezTo>
                  <a:cubicBezTo>
                    <a:pt x="410" y="778"/>
                    <a:pt x="492" y="657"/>
                    <a:pt x="492" y="532"/>
                  </a:cubicBezTo>
                  <a:lnTo>
                    <a:pt x="492" y="247"/>
                  </a:lnTo>
                  <a:cubicBezTo>
                    <a:pt x="492" y="83"/>
                    <a:pt x="410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76;p50"/>
            <p:cNvSpPr/>
            <p:nvPr/>
          </p:nvSpPr>
          <p:spPr>
            <a:xfrm>
              <a:off x="4215525" y="2189825"/>
              <a:ext cx="12325" cy="19450"/>
            </a:xfrm>
            <a:custGeom>
              <a:avLst/>
              <a:gdLst/>
              <a:ahLst/>
              <a:cxnLst/>
              <a:rect l="l" t="t" r="r" b="b"/>
              <a:pathLst>
                <a:path w="493" h="778" extrusionOk="0">
                  <a:moveTo>
                    <a:pt x="247" y="1"/>
                  </a:moveTo>
                  <a:cubicBezTo>
                    <a:pt x="122" y="1"/>
                    <a:pt x="1" y="83"/>
                    <a:pt x="1" y="247"/>
                  </a:cubicBezTo>
                  <a:lnTo>
                    <a:pt x="1" y="532"/>
                  </a:lnTo>
                  <a:cubicBezTo>
                    <a:pt x="1" y="657"/>
                    <a:pt x="122" y="778"/>
                    <a:pt x="247" y="778"/>
                  </a:cubicBezTo>
                  <a:cubicBezTo>
                    <a:pt x="410" y="778"/>
                    <a:pt x="492" y="657"/>
                    <a:pt x="492" y="532"/>
                  </a:cubicBezTo>
                  <a:lnTo>
                    <a:pt x="492" y="247"/>
                  </a:lnTo>
                  <a:cubicBezTo>
                    <a:pt x="492" y="83"/>
                    <a:pt x="410" y="1"/>
                    <a:pt x="2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77;p50"/>
            <p:cNvSpPr/>
            <p:nvPr/>
          </p:nvSpPr>
          <p:spPr>
            <a:xfrm>
              <a:off x="4126375" y="2268675"/>
              <a:ext cx="80975" cy="29775"/>
            </a:xfrm>
            <a:custGeom>
              <a:avLst/>
              <a:gdLst/>
              <a:ahLst/>
              <a:cxnLst/>
              <a:rect l="l" t="t" r="r" b="b"/>
              <a:pathLst>
                <a:path w="3239" h="1191" extrusionOk="0">
                  <a:moveTo>
                    <a:pt x="246" y="1"/>
                  </a:moveTo>
                  <a:cubicBezTo>
                    <a:pt x="125" y="1"/>
                    <a:pt x="0" y="83"/>
                    <a:pt x="0" y="246"/>
                  </a:cubicBezTo>
                  <a:cubicBezTo>
                    <a:pt x="0" y="781"/>
                    <a:pt x="410" y="1191"/>
                    <a:pt x="944" y="1191"/>
                  </a:cubicBezTo>
                  <a:cubicBezTo>
                    <a:pt x="1190" y="1191"/>
                    <a:pt x="1436" y="1066"/>
                    <a:pt x="1639" y="902"/>
                  </a:cubicBezTo>
                  <a:cubicBezTo>
                    <a:pt x="1803" y="1066"/>
                    <a:pt x="2049" y="1191"/>
                    <a:pt x="2295" y="1191"/>
                  </a:cubicBezTo>
                  <a:cubicBezTo>
                    <a:pt x="2829" y="1191"/>
                    <a:pt x="3239" y="781"/>
                    <a:pt x="3239" y="246"/>
                  </a:cubicBezTo>
                  <a:cubicBezTo>
                    <a:pt x="3239" y="83"/>
                    <a:pt x="3157" y="1"/>
                    <a:pt x="2993" y="1"/>
                  </a:cubicBezTo>
                  <a:cubicBezTo>
                    <a:pt x="2868" y="1"/>
                    <a:pt x="2747" y="83"/>
                    <a:pt x="2747" y="246"/>
                  </a:cubicBezTo>
                  <a:cubicBezTo>
                    <a:pt x="2747" y="492"/>
                    <a:pt x="2541" y="656"/>
                    <a:pt x="2295" y="656"/>
                  </a:cubicBezTo>
                  <a:cubicBezTo>
                    <a:pt x="2173" y="656"/>
                    <a:pt x="2049" y="617"/>
                    <a:pt x="1967" y="492"/>
                  </a:cubicBezTo>
                  <a:cubicBezTo>
                    <a:pt x="1885" y="371"/>
                    <a:pt x="1764" y="328"/>
                    <a:pt x="1639" y="328"/>
                  </a:cubicBezTo>
                  <a:cubicBezTo>
                    <a:pt x="1475" y="328"/>
                    <a:pt x="1354" y="371"/>
                    <a:pt x="1272" y="492"/>
                  </a:cubicBezTo>
                  <a:cubicBezTo>
                    <a:pt x="1190" y="617"/>
                    <a:pt x="1065" y="656"/>
                    <a:pt x="944" y="656"/>
                  </a:cubicBezTo>
                  <a:cubicBezTo>
                    <a:pt x="698" y="656"/>
                    <a:pt x="492" y="492"/>
                    <a:pt x="492" y="246"/>
                  </a:cubicBezTo>
                  <a:cubicBezTo>
                    <a:pt x="492" y="83"/>
                    <a:pt x="410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1608;p50"/>
          <p:cNvGrpSpPr/>
          <p:nvPr/>
        </p:nvGrpSpPr>
        <p:grpSpPr>
          <a:xfrm>
            <a:off x="709851" y="1554429"/>
            <a:ext cx="363181" cy="429571"/>
            <a:chOff x="7768275" y="4060450"/>
            <a:chExt cx="369800" cy="437400"/>
          </a:xfrm>
        </p:grpSpPr>
        <p:sp>
          <p:nvSpPr>
            <p:cNvPr id="64" name="Google Shape;1609;p50"/>
            <p:cNvSpPr/>
            <p:nvPr/>
          </p:nvSpPr>
          <p:spPr>
            <a:xfrm>
              <a:off x="7768275" y="4121900"/>
              <a:ext cx="273500" cy="375950"/>
            </a:xfrm>
            <a:custGeom>
              <a:avLst/>
              <a:gdLst/>
              <a:ahLst/>
              <a:cxnLst/>
              <a:rect l="l" t="t" r="r" b="b"/>
              <a:pathLst>
                <a:path w="10940" h="15038" extrusionOk="0">
                  <a:moveTo>
                    <a:pt x="5449" y="492"/>
                  </a:moveTo>
                  <a:cubicBezTo>
                    <a:pt x="6229" y="492"/>
                    <a:pt x="6842" y="1148"/>
                    <a:pt x="6842" y="1886"/>
                  </a:cubicBezTo>
                  <a:cubicBezTo>
                    <a:pt x="6432" y="1722"/>
                    <a:pt x="5940" y="1640"/>
                    <a:pt x="5449" y="1640"/>
                  </a:cubicBezTo>
                  <a:cubicBezTo>
                    <a:pt x="4957" y="1640"/>
                    <a:pt x="4508" y="1722"/>
                    <a:pt x="4055" y="1886"/>
                  </a:cubicBezTo>
                  <a:cubicBezTo>
                    <a:pt x="4055" y="1148"/>
                    <a:pt x="4711" y="492"/>
                    <a:pt x="5449" y="492"/>
                  </a:cubicBezTo>
                  <a:close/>
                  <a:moveTo>
                    <a:pt x="5449" y="2171"/>
                  </a:moveTo>
                  <a:cubicBezTo>
                    <a:pt x="7294" y="2171"/>
                    <a:pt x="8769" y="3646"/>
                    <a:pt x="8769" y="5449"/>
                  </a:cubicBezTo>
                  <a:lnTo>
                    <a:pt x="8769" y="5492"/>
                  </a:lnTo>
                  <a:cubicBezTo>
                    <a:pt x="6186" y="5410"/>
                    <a:pt x="4508" y="4262"/>
                    <a:pt x="3728" y="3525"/>
                  </a:cubicBezTo>
                  <a:cubicBezTo>
                    <a:pt x="3673" y="3488"/>
                    <a:pt x="3609" y="3468"/>
                    <a:pt x="3549" y="3468"/>
                  </a:cubicBezTo>
                  <a:cubicBezTo>
                    <a:pt x="3475" y="3468"/>
                    <a:pt x="3405" y="3498"/>
                    <a:pt x="3360" y="3564"/>
                  </a:cubicBezTo>
                  <a:cubicBezTo>
                    <a:pt x="3278" y="3689"/>
                    <a:pt x="3278" y="3853"/>
                    <a:pt x="3360" y="3935"/>
                  </a:cubicBezTo>
                  <a:cubicBezTo>
                    <a:pt x="3482" y="4017"/>
                    <a:pt x="3606" y="4138"/>
                    <a:pt x="3770" y="4262"/>
                  </a:cubicBezTo>
                  <a:cubicBezTo>
                    <a:pt x="3646" y="4466"/>
                    <a:pt x="3442" y="4630"/>
                    <a:pt x="3236" y="4793"/>
                  </a:cubicBezTo>
                  <a:cubicBezTo>
                    <a:pt x="2869" y="5164"/>
                    <a:pt x="2459" y="5531"/>
                    <a:pt x="2459" y="6269"/>
                  </a:cubicBezTo>
                  <a:lnTo>
                    <a:pt x="2459" y="6596"/>
                  </a:lnTo>
                  <a:cubicBezTo>
                    <a:pt x="2252" y="6269"/>
                    <a:pt x="2170" y="5859"/>
                    <a:pt x="2170" y="5449"/>
                  </a:cubicBezTo>
                  <a:cubicBezTo>
                    <a:pt x="2170" y="3646"/>
                    <a:pt x="3646" y="2171"/>
                    <a:pt x="5449" y="2171"/>
                  </a:cubicBezTo>
                  <a:close/>
                  <a:moveTo>
                    <a:pt x="4180" y="4548"/>
                  </a:moveTo>
                  <a:cubicBezTo>
                    <a:pt x="5039" y="5121"/>
                    <a:pt x="6311" y="5738"/>
                    <a:pt x="7950" y="5941"/>
                  </a:cubicBezTo>
                  <a:lnTo>
                    <a:pt x="7950" y="7131"/>
                  </a:lnTo>
                  <a:cubicBezTo>
                    <a:pt x="7950" y="8481"/>
                    <a:pt x="6842" y="9589"/>
                    <a:pt x="5449" y="9589"/>
                  </a:cubicBezTo>
                  <a:cubicBezTo>
                    <a:pt x="4098" y="9589"/>
                    <a:pt x="2990" y="8481"/>
                    <a:pt x="2990" y="7131"/>
                  </a:cubicBezTo>
                  <a:lnTo>
                    <a:pt x="2990" y="6269"/>
                  </a:lnTo>
                  <a:cubicBezTo>
                    <a:pt x="2990" y="5777"/>
                    <a:pt x="3236" y="5492"/>
                    <a:pt x="3606" y="5203"/>
                  </a:cubicBezTo>
                  <a:cubicBezTo>
                    <a:pt x="3809" y="5000"/>
                    <a:pt x="4016" y="4793"/>
                    <a:pt x="4180" y="4548"/>
                  </a:cubicBezTo>
                  <a:close/>
                  <a:moveTo>
                    <a:pt x="6596" y="9917"/>
                  </a:moveTo>
                  <a:lnTo>
                    <a:pt x="6596" y="10694"/>
                  </a:lnTo>
                  <a:cubicBezTo>
                    <a:pt x="6596" y="11104"/>
                    <a:pt x="6842" y="11514"/>
                    <a:pt x="7252" y="11678"/>
                  </a:cubicBezTo>
                  <a:lnTo>
                    <a:pt x="7743" y="11884"/>
                  </a:lnTo>
                  <a:cubicBezTo>
                    <a:pt x="6760" y="13071"/>
                    <a:pt x="5901" y="13523"/>
                    <a:pt x="5573" y="13644"/>
                  </a:cubicBezTo>
                  <a:cubicBezTo>
                    <a:pt x="5532" y="13666"/>
                    <a:pt x="5491" y="13676"/>
                    <a:pt x="5455" y="13676"/>
                  </a:cubicBezTo>
                  <a:cubicBezTo>
                    <a:pt x="5419" y="13676"/>
                    <a:pt x="5388" y="13666"/>
                    <a:pt x="5367" y="13644"/>
                  </a:cubicBezTo>
                  <a:cubicBezTo>
                    <a:pt x="5039" y="13523"/>
                    <a:pt x="4180" y="13071"/>
                    <a:pt x="3196" y="11884"/>
                  </a:cubicBezTo>
                  <a:lnTo>
                    <a:pt x="3688" y="11678"/>
                  </a:lnTo>
                  <a:cubicBezTo>
                    <a:pt x="4098" y="11514"/>
                    <a:pt x="4344" y="11104"/>
                    <a:pt x="4344" y="10694"/>
                  </a:cubicBezTo>
                  <a:lnTo>
                    <a:pt x="4344" y="9917"/>
                  </a:lnTo>
                  <a:cubicBezTo>
                    <a:pt x="4711" y="10039"/>
                    <a:pt x="5081" y="10120"/>
                    <a:pt x="5449" y="10120"/>
                  </a:cubicBezTo>
                  <a:cubicBezTo>
                    <a:pt x="5858" y="10120"/>
                    <a:pt x="6229" y="10039"/>
                    <a:pt x="6596" y="9917"/>
                  </a:cubicBezTo>
                  <a:close/>
                  <a:moveTo>
                    <a:pt x="5449" y="1"/>
                  </a:moveTo>
                  <a:cubicBezTo>
                    <a:pt x="4426" y="1"/>
                    <a:pt x="3564" y="860"/>
                    <a:pt x="3564" y="1886"/>
                  </a:cubicBezTo>
                  <a:lnTo>
                    <a:pt x="3564" y="2132"/>
                  </a:lnTo>
                  <a:cubicBezTo>
                    <a:pt x="2416" y="2787"/>
                    <a:pt x="1639" y="4056"/>
                    <a:pt x="1639" y="5449"/>
                  </a:cubicBezTo>
                  <a:cubicBezTo>
                    <a:pt x="1639" y="6065"/>
                    <a:pt x="1843" y="6639"/>
                    <a:pt x="2170" y="7088"/>
                  </a:cubicBezTo>
                  <a:lnTo>
                    <a:pt x="2498" y="7498"/>
                  </a:lnTo>
                  <a:cubicBezTo>
                    <a:pt x="2623" y="8399"/>
                    <a:pt x="3115" y="9180"/>
                    <a:pt x="3852" y="9629"/>
                  </a:cubicBezTo>
                  <a:lnTo>
                    <a:pt x="3852" y="10694"/>
                  </a:lnTo>
                  <a:cubicBezTo>
                    <a:pt x="3852" y="10901"/>
                    <a:pt x="3688" y="11104"/>
                    <a:pt x="3482" y="11186"/>
                  </a:cubicBezTo>
                  <a:lnTo>
                    <a:pt x="984" y="12294"/>
                  </a:lnTo>
                  <a:cubicBezTo>
                    <a:pt x="367" y="12540"/>
                    <a:pt x="0" y="13113"/>
                    <a:pt x="0" y="13769"/>
                  </a:cubicBezTo>
                  <a:lnTo>
                    <a:pt x="0" y="14792"/>
                  </a:lnTo>
                  <a:cubicBezTo>
                    <a:pt x="0" y="14956"/>
                    <a:pt x="122" y="15038"/>
                    <a:pt x="246" y="15038"/>
                  </a:cubicBezTo>
                  <a:cubicBezTo>
                    <a:pt x="410" y="15038"/>
                    <a:pt x="492" y="14956"/>
                    <a:pt x="492" y="14792"/>
                  </a:cubicBezTo>
                  <a:lnTo>
                    <a:pt x="492" y="13769"/>
                  </a:lnTo>
                  <a:cubicBezTo>
                    <a:pt x="492" y="13317"/>
                    <a:pt x="777" y="12950"/>
                    <a:pt x="1187" y="12743"/>
                  </a:cubicBezTo>
                  <a:lnTo>
                    <a:pt x="2705" y="12087"/>
                  </a:lnTo>
                  <a:cubicBezTo>
                    <a:pt x="3770" y="13399"/>
                    <a:pt x="4672" y="13933"/>
                    <a:pt x="5163" y="14136"/>
                  </a:cubicBezTo>
                  <a:cubicBezTo>
                    <a:pt x="5245" y="14179"/>
                    <a:pt x="5367" y="14179"/>
                    <a:pt x="5449" y="14179"/>
                  </a:cubicBezTo>
                  <a:cubicBezTo>
                    <a:pt x="5573" y="14179"/>
                    <a:pt x="5694" y="14179"/>
                    <a:pt x="5776" y="14136"/>
                  </a:cubicBezTo>
                  <a:cubicBezTo>
                    <a:pt x="6229" y="13933"/>
                    <a:pt x="7170" y="13399"/>
                    <a:pt x="8235" y="12087"/>
                  </a:cubicBezTo>
                  <a:lnTo>
                    <a:pt x="9753" y="12743"/>
                  </a:lnTo>
                  <a:cubicBezTo>
                    <a:pt x="10163" y="12950"/>
                    <a:pt x="10408" y="13317"/>
                    <a:pt x="10408" y="13769"/>
                  </a:cubicBezTo>
                  <a:lnTo>
                    <a:pt x="10408" y="14792"/>
                  </a:lnTo>
                  <a:cubicBezTo>
                    <a:pt x="10408" y="14956"/>
                    <a:pt x="10530" y="15038"/>
                    <a:pt x="10694" y="15038"/>
                  </a:cubicBezTo>
                  <a:cubicBezTo>
                    <a:pt x="10818" y="15038"/>
                    <a:pt x="10940" y="14956"/>
                    <a:pt x="10940" y="14792"/>
                  </a:cubicBezTo>
                  <a:lnTo>
                    <a:pt x="10940" y="13769"/>
                  </a:lnTo>
                  <a:cubicBezTo>
                    <a:pt x="10940" y="13113"/>
                    <a:pt x="10530" y="12540"/>
                    <a:pt x="9956" y="12294"/>
                  </a:cubicBezTo>
                  <a:lnTo>
                    <a:pt x="7458" y="11186"/>
                  </a:lnTo>
                  <a:cubicBezTo>
                    <a:pt x="7212" y="11104"/>
                    <a:pt x="7088" y="10901"/>
                    <a:pt x="7088" y="10694"/>
                  </a:cubicBezTo>
                  <a:lnTo>
                    <a:pt x="7088" y="9629"/>
                  </a:lnTo>
                  <a:cubicBezTo>
                    <a:pt x="7907" y="9098"/>
                    <a:pt x="8481" y="8154"/>
                    <a:pt x="8481" y="7131"/>
                  </a:cubicBezTo>
                  <a:lnTo>
                    <a:pt x="8481" y="5983"/>
                  </a:lnTo>
                  <a:lnTo>
                    <a:pt x="8769" y="5983"/>
                  </a:lnTo>
                  <a:lnTo>
                    <a:pt x="8769" y="6557"/>
                  </a:lnTo>
                  <a:cubicBezTo>
                    <a:pt x="8769" y="6721"/>
                    <a:pt x="8891" y="6803"/>
                    <a:pt x="9015" y="6803"/>
                  </a:cubicBezTo>
                  <a:cubicBezTo>
                    <a:pt x="9179" y="6803"/>
                    <a:pt x="9300" y="6721"/>
                    <a:pt x="9300" y="6557"/>
                  </a:cubicBezTo>
                  <a:lnTo>
                    <a:pt x="9300" y="5449"/>
                  </a:lnTo>
                  <a:cubicBezTo>
                    <a:pt x="9300" y="4056"/>
                    <a:pt x="8524" y="2787"/>
                    <a:pt x="7334" y="2132"/>
                  </a:cubicBezTo>
                  <a:cubicBezTo>
                    <a:pt x="7376" y="2050"/>
                    <a:pt x="7376" y="1968"/>
                    <a:pt x="7376" y="1886"/>
                  </a:cubicBezTo>
                  <a:cubicBezTo>
                    <a:pt x="7376" y="860"/>
                    <a:pt x="6514" y="1"/>
                    <a:pt x="54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10;p50"/>
            <p:cNvSpPr/>
            <p:nvPr/>
          </p:nvSpPr>
          <p:spPr>
            <a:xfrm>
              <a:off x="7884000" y="4313850"/>
              <a:ext cx="42050" cy="20100"/>
            </a:xfrm>
            <a:custGeom>
              <a:avLst/>
              <a:gdLst/>
              <a:ahLst/>
              <a:cxnLst/>
              <a:rect l="l" t="t" r="r" b="b"/>
              <a:pathLst>
                <a:path w="1682" h="804" extrusionOk="0">
                  <a:moveTo>
                    <a:pt x="270" y="1"/>
                  </a:moveTo>
                  <a:cubicBezTo>
                    <a:pt x="220" y="1"/>
                    <a:pt x="169" y="11"/>
                    <a:pt x="125" y="26"/>
                  </a:cubicBezTo>
                  <a:cubicBezTo>
                    <a:pt x="43" y="108"/>
                    <a:pt x="0" y="272"/>
                    <a:pt x="82" y="394"/>
                  </a:cubicBezTo>
                  <a:cubicBezTo>
                    <a:pt x="246" y="639"/>
                    <a:pt x="534" y="803"/>
                    <a:pt x="820" y="803"/>
                  </a:cubicBezTo>
                  <a:cubicBezTo>
                    <a:pt x="1147" y="803"/>
                    <a:pt x="1436" y="639"/>
                    <a:pt x="1600" y="394"/>
                  </a:cubicBezTo>
                  <a:cubicBezTo>
                    <a:pt x="1682" y="272"/>
                    <a:pt x="1639" y="108"/>
                    <a:pt x="1518" y="26"/>
                  </a:cubicBezTo>
                  <a:cubicBezTo>
                    <a:pt x="1472" y="11"/>
                    <a:pt x="1426" y="1"/>
                    <a:pt x="1383" y="1"/>
                  </a:cubicBezTo>
                  <a:cubicBezTo>
                    <a:pt x="1309" y="1"/>
                    <a:pt x="1242" y="30"/>
                    <a:pt x="1190" y="108"/>
                  </a:cubicBezTo>
                  <a:cubicBezTo>
                    <a:pt x="1108" y="230"/>
                    <a:pt x="983" y="272"/>
                    <a:pt x="820" y="272"/>
                  </a:cubicBezTo>
                  <a:cubicBezTo>
                    <a:pt x="698" y="272"/>
                    <a:pt x="574" y="230"/>
                    <a:pt x="492" y="108"/>
                  </a:cubicBezTo>
                  <a:cubicBezTo>
                    <a:pt x="440" y="30"/>
                    <a:pt x="356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11;p50"/>
            <p:cNvSpPr/>
            <p:nvPr/>
          </p:nvSpPr>
          <p:spPr>
            <a:xfrm>
              <a:off x="7864575" y="4272450"/>
              <a:ext cx="12300" cy="19525"/>
            </a:xfrm>
            <a:custGeom>
              <a:avLst/>
              <a:gdLst/>
              <a:ahLst/>
              <a:cxnLst/>
              <a:rect l="l" t="t" r="r" b="b"/>
              <a:pathLst>
                <a:path w="492" h="781" extrusionOk="0">
                  <a:moveTo>
                    <a:pt x="246" y="1"/>
                  </a:moveTo>
                  <a:cubicBezTo>
                    <a:pt x="82" y="1"/>
                    <a:pt x="0" y="125"/>
                    <a:pt x="0" y="247"/>
                  </a:cubicBezTo>
                  <a:lnTo>
                    <a:pt x="0" y="535"/>
                  </a:lnTo>
                  <a:cubicBezTo>
                    <a:pt x="0" y="699"/>
                    <a:pt x="82" y="781"/>
                    <a:pt x="246" y="781"/>
                  </a:cubicBezTo>
                  <a:cubicBezTo>
                    <a:pt x="367" y="781"/>
                    <a:pt x="492" y="699"/>
                    <a:pt x="492" y="535"/>
                  </a:cubicBezTo>
                  <a:lnTo>
                    <a:pt x="492" y="247"/>
                  </a:lnTo>
                  <a:cubicBezTo>
                    <a:pt x="492" y="125"/>
                    <a:pt x="367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12;p50"/>
            <p:cNvSpPr/>
            <p:nvPr/>
          </p:nvSpPr>
          <p:spPr>
            <a:xfrm>
              <a:off x="7933150" y="4272450"/>
              <a:ext cx="12325" cy="19525"/>
            </a:xfrm>
            <a:custGeom>
              <a:avLst/>
              <a:gdLst/>
              <a:ahLst/>
              <a:cxnLst/>
              <a:rect l="l" t="t" r="r" b="b"/>
              <a:pathLst>
                <a:path w="493" h="781" extrusionOk="0">
                  <a:moveTo>
                    <a:pt x="247" y="1"/>
                  </a:moveTo>
                  <a:cubicBezTo>
                    <a:pt x="83" y="1"/>
                    <a:pt x="1" y="125"/>
                    <a:pt x="1" y="247"/>
                  </a:cubicBezTo>
                  <a:lnTo>
                    <a:pt x="1" y="535"/>
                  </a:lnTo>
                  <a:cubicBezTo>
                    <a:pt x="1" y="699"/>
                    <a:pt x="83" y="781"/>
                    <a:pt x="247" y="781"/>
                  </a:cubicBezTo>
                  <a:cubicBezTo>
                    <a:pt x="371" y="781"/>
                    <a:pt x="493" y="699"/>
                    <a:pt x="493" y="535"/>
                  </a:cubicBezTo>
                  <a:lnTo>
                    <a:pt x="493" y="247"/>
                  </a:lnTo>
                  <a:cubicBezTo>
                    <a:pt x="493" y="125"/>
                    <a:pt x="371" y="1"/>
                    <a:pt x="2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13;p50"/>
            <p:cNvSpPr/>
            <p:nvPr/>
          </p:nvSpPr>
          <p:spPr>
            <a:xfrm>
              <a:off x="7941350" y="4060450"/>
              <a:ext cx="196725" cy="204900"/>
            </a:xfrm>
            <a:custGeom>
              <a:avLst/>
              <a:gdLst/>
              <a:ahLst/>
              <a:cxnLst/>
              <a:rect l="l" t="t" r="r" b="b"/>
              <a:pathLst>
                <a:path w="7869" h="8196" extrusionOk="0">
                  <a:moveTo>
                    <a:pt x="3771" y="0"/>
                  </a:moveTo>
                  <a:cubicBezTo>
                    <a:pt x="2951" y="0"/>
                    <a:pt x="2214" y="203"/>
                    <a:pt x="1558" y="613"/>
                  </a:cubicBezTo>
                  <a:cubicBezTo>
                    <a:pt x="902" y="1066"/>
                    <a:pt x="371" y="1639"/>
                    <a:pt x="43" y="2334"/>
                  </a:cubicBezTo>
                  <a:cubicBezTo>
                    <a:pt x="1" y="2459"/>
                    <a:pt x="43" y="2623"/>
                    <a:pt x="165" y="2662"/>
                  </a:cubicBezTo>
                  <a:cubicBezTo>
                    <a:pt x="200" y="2685"/>
                    <a:pt x="237" y="2695"/>
                    <a:pt x="276" y="2695"/>
                  </a:cubicBezTo>
                  <a:cubicBezTo>
                    <a:pt x="375" y="2695"/>
                    <a:pt x="476" y="2628"/>
                    <a:pt x="535" y="2541"/>
                  </a:cubicBezTo>
                  <a:cubicBezTo>
                    <a:pt x="820" y="1924"/>
                    <a:pt x="1273" y="1433"/>
                    <a:pt x="1804" y="1066"/>
                  </a:cubicBezTo>
                  <a:cubicBezTo>
                    <a:pt x="2377" y="695"/>
                    <a:pt x="3076" y="492"/>
                    <a:pt x="3771" y="492"/>
                  </a:cubicBezTo>
                  <a:cubicBezTo>
                    <a:pt x="5738" y="492"/>
                    <a:pt x="7337" y="2088"/>
                    <a:pt x="7337" y="4098"/>
                  </a:cubicBezTo>
                  <a:cubicBezTo>
                    <a:pt x="7337" y="6065"/>
                    <a:pt x="5738" y="7661"/>
                    <a:pt x="3771" y="7661"/>
                  </a:cubicBezTo>
                  <a:cubicBezTo>
                    <a:pt x="3567" y="7661"/>
                    <a:pt x="3404" y="7661"/>
                    <a:pt x="3240" y="7622"/>
                  </a:cubicBezTo>
                  <a:cubicBezTo>
                    <a:pt x="3115" y="7622"/>
                    <a:pt x="2994" y="7704"/>
                    <a:pt x="2951" y="7868"/>
                  </a:cubicBezTo>
                  <a:cubicBezTo>
                    <a:pt x="2951" y="7989"/>
                    <a:pt x="3033" y="8114"/>
                    <a:pt x="3158" y="8153"/>
                  </a:cubicBezTo>
                  <a:cubicBezTo>
                    <a:pt x="3361" y="8153"/>
                    <a:pt x="3567" y="8196"/>
                    <a:pt x="3771" y="8196"/>
                  </a:cubicBezTo>
                  <a:cubicBezTo>
                    <a:pt x="6026" y="8196"/>
                    <a:pt x="7868" y="6350"/>
                    <a:pt x="7868" y="4098"/>
                  </a:cubicBezTo>
                  <a:cubicBezTo>
                    <a:pt x="7868" y="1803"/>
                    <a:pt x="6026" y="0"/>
                    <a:pt x="37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14;p50"/>
            <p:cNvSpPr/>
            <p:nvPr/>
          </p:nvSpPr>
          <p:spPr>
            <a:xfrm>
              <a:off x="7981350" y="4107575"/>
              <a:ext cx="108625" cy="109575"/>
            </a:xfrm>
            <a:custGeom>
              <a:avLst/>
              <a:gdLst/>
              <a:ahLst/>
              <a:cxnLst/>
              <a:rect l="l" t="t" r="r" b="b"/>
              <a:pathLst>
                <a:path w="4345" h="4383" extrusionOk="0">
                  <a:moveTo>
                    <a:pt x="2171" y="531"/>
                  </a:moveTo>
                  <a:cubicBezTo>
                    <a:pt x="3072" y="531"/>
                    <a:pt x="3810" y="1269"/>
                    <a:pt x="3810" y="2213"/>
                  </a:cubicBezTo>
                  <a:cubicBezTo>
                    <a:pt x="3810" y="3114"/>
                    <a:pt x="3072" y="3852"/>
                    <a:pt x="2171" y="3852"/>
                  </a:cubicBezTo>
                  <a:cubicBezTo>
                    <a:pt x="1230" y="3852"/>
                    <a:pt x="492" y="3114"/>
                    <a:pt x="492" y="2213"/>
                  </a:cubicBezTo>
                  <a:cubicBezTo>
                    <a:pt x="492" y="1557"/>
                    <a:pt x="859" y="984"/>
                    <a:pt x="1433" y="695"/>
                  </a:cubicBezTo>
                  <a:lnTo>
                    <a:pt x="1433" y="738"/>
                  </a:lnTo>
                  <a:cubicBezTo>
                    <a:pt x="1433" y="1147"/>
                    <a:pt x="1761" y="1475"/>
                    <a:pt x="2131" y="1475"/>
                  </a:cubicBezTo>
                  <a:cubicBezTo>
                    <a:pt x="2295" y="1475"/>
                    <a:pt x="2459" y="1433"/>
                    <a:pt x="2580" y="1351"/>
                  </a:cubicBezTo>
                  <a:cubicBezTo>
                    <a:pt x="2705" y="1269"/>
                    <a:pt x="2705" y="1105"/>
                    <a:pt x="2623" y="984"/>
                  </a:cubicBezTo>
                  <a:cubicBezTo>
                    <a:pt x="2578" y="915"/>
                    <a:pt x="2508" y="884"/>
                    <a:pt x="2440" y="884"/>
                  </a:cubicBezTo>
                  <a:cubicBezTo>
                    <a:pt x="2385" y="884"/>
                    <a:pt x="2332" y="904"/>
                    <a:pt x="2295" y="941"/>
                  </a:cubicBezTo>
                  <a:cubicBezTo>
                    <a:pt x="2253" y="941"/>
                    <a:pt x="2213" y="984"/>
                    <a:pt x="2131" y="984"/>
                  </a:cubicBezTo>
                  <a:cubicBezTo>
                    <a:pt x="2007" y="984"/>
                    <a:pt x="1925" y="859"/>
                    <a:pt x="1925" y="738"/>
                  </a:cubicBezTo>
                  <a:cubicBezTo>
                    <a:pt x="1925" y="613"/>
                    <a:pt x="2007" y="531"/>
                    <a:pt x="2131" y="531"/>
                  </a:cubicBezTo>
                  <a:close/>
                  <a:moveTo>
                    <a:pt x="2171" y="0"/>
                  </a:moveTo>
                  <a:cubicBezTo>
                    <a:pt x="941" y="0"/>
                    <a:pt x="1" y="984"/>
                    <a:pt x="1" y="2213"/>
                  </a:cubicBezTo>
                  <a:cubicBezTo>
                    <a:pt x="1" y="3400"/>
                    <a:pt x="941" y="4383"/>
                    <a:pt x="2171" y="4383"/>
                  </a:cubicBezTo>
                  <a:cubicBezTo>
                    <a:pt x="3361" y="4383"/>
                    <a:pt x="4344" y="3400"/>
                    <a:pt x="4344" y="2213"/>
                  </a:cubicBezTo>
                  <a:cubicBezTo>
                    <a:pt x="4344" y="984"/>
                    <a:pt x="3361" y="0"/>
                    <a:pt x="2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15;p50"/>
            <p:cNvSpPr/>
            <p:nvPr/>
          </p:nvSpPr>
          <p:spPr>
            <a:xfrm>
              <a:off x="8016175" y="4170000"/>
              <a:ext cx="37900" cy="19550"/>
            </a:xfrm>
            <a:custGeom>
              <a:avLst/>
              <a:gdLst/>
              <a:ahLst/>
              <a:cxnLst/>
              <a:rect l="l" t="t" r="r" b="b"/>
              <a:pathLst>
                <a:path w="1516" h="782" extrusionOk="0">
                  <a:moveTo>
                    <a:pt x="305" y="1"/>
                  </a:moveTo>
                  <a:cubicBezTo>
                    <a:pt x="257" y="1"/>
                    <a:pt x="208" y="14"/>
                    <a:pt x="165" y="44"/>
                  </a:cubicBezTo>
                  <a:cubicBezTo>
                    <a:pt x="40" y="83"/>
                    <a:pt x="1" y="247"/>
                    <a:pt x="83" y="371"/>
                  </a:cubicBezTo>
                  <a:cubicBezTo>
                    <a:pt x="204" y="617"/>
                    <a:pt x="492" y="781"/>
                    <a:pt x="778" y="781"/>
                  </a:cubicBezTo>
                  <a:cubicBezTo>
                    <a:pt x="1066" y="781"/>
                    <a:pt x="1312" y="617"/>
                    <a:pt x="1476" y="371"/>
                  </a:cubicBezTo>
                  <a:cubicBezTo>
                    <a:pt x="1515" y="247"/>
                    <a:pt x="1476" y="83"/>
                    <a:pt x="1351" y="44"/>
                  </a:cubicBezTo>
                  <a:cubicBezTo>
                    <a:pt x="1308" y="14"/>
                    <a:pt x="1264" y="1"/>
                    <a:pt x="1222" y="1"/>
                  </a:cubicBezTo>
                  <a:cubicBezTo>
                    <a:pt x="1147" y="1"/>
                    <a:pt x="1076" y="45"/>
                    <a:pt x="1024" y="126"/>
                  </a:cubicBezTo>
                  <a:cubicBezTo>
                    <a:pt x="942" y="208"/>
                    <a:pt x="860" y="247"/>
                    <a:pt x="778" y="247"/>
                  </a:cubicBezTo>
                  <a:cubicBezTo>
                    <a:pt x="656" y="247"/>
                    <a:pt x="574" y="208"/>
                    <a:pt x="532" y="126"/>
                  </a:cubicBezTo>
                  <a:cubicBezTo>
                    <a:pt x="479" y="45"/>
                    <a:pt x="392" y="1"/>
                    <a:pt x="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16;p50"/>
            <p:cNvSpPr/>
            <p:nvPr/>
          </p:nvSpPr>
          <p:spPr>
            <a:xfrm>
              <a:off x="8007975" y="4149525"/>
              <a:ext cx="13300" cy="12325"/>
            </a:xfrm>
            <a:custGeom>
              <a:avLst/>
              <a:gdLst/>
              <a:ahLst/>
              <a:cxnLst/>
              <a:rect l="l" t="t" r="r" b="b"/>
              <a:pathLst>
                <a:path w="532" h="493" extrusionOk="0">
                  <a:moveTo>
                    <a:pt x="286" y="1"/>
                  </a:moveTo>
                  <a:cubicBezTo>
                    <a:pt x="122" y="1"/>
                    <a:pt x="1" y="82"/>
                    <a:pt x="1" y="246"/>
                  </a:cubicBezTo>
                  <a:cubicBezTo>
                    <a:pt x="1" y="371"/>
                    <a:pt x="122" y="492"/>
                    <a:pt x="286" y="492"/>
                  </a:cubicBezTo>
                  <a:cubicBezTo>
                    <a:pt x="411" y="492"/>
                    <a:pt x="532" y="371"/>
                    <a:pt x="532" y="246"/>
                  </a:cubicBezTo>
                  <a:cubicBezTo>
                    <a:pt x="532" y="82"/>
                    <a:pt x="411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17;p50"/>
            <p:cNvSpPr/>
            <p:nvPr/>
          </p:nvSpPr>
          <p:spPr>
            <a:xfrm>
              <a:off x="8049950" y="4149525"/>
              <a:ext cx="12325" cy="12325"/>
            </a:xfrm>
            <a:custGeom>
              <a:avLst/>
              <a:gdLst/>
              <a:ahLst/>
              <a:cxnLst/>
              <a:rect l="l" t="t" r="r" b="b"/>
              <a:pathLst>
                <a:path w="493" h="493" extrusionOk="0">
                  <a:moveTo>
                    <a:pt x="246" y="1"/>
                  </a:moveTo>
                  <a:cubicBezTo>
                    <a:pt x="82" y="1"/>
                    <a:pt x="0" y="82"/>
                    <a:pt x="0" y="246"/>
                  </a:cubicBezTo>
                  <a:cubicBezTo>
                    <a:pt x="0" y="371"/>
                    <a:pt x="82" y="492"/>
                    <a:pt x="246" y="492"/>
                  </a:cubicBezTo>
                  <a:cubicBezTo>
                    <a:pt x="371" y="492"/>
                    <a:pt x="492" y="371"/>
                    <a:pt x="492" y="246"/>
                  </a:cubicBezTo>
                  <a:cubicBezTo>
                    <a:pt x="492" y="82"/>
                    <a:pt x="371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" name="Google Shape;1600;p50"/>
          <p:cNvGrpSpPr/>
          <p:nvPr/>
        </p:nvGrpSpPr>
        <p:grpSpPr>
          <a:xfrm>
            <a:off x="683464" y="3527413"/>
            <a:ext cx="367754" cy="329913"/>
            <a:chOff x="6991750" y="4098300"/>
            <a:chExt cx="437425" cy="369900"/>
          </a:xfrm>
        </p:grpSpPr>
        <p:sp>
          <p:nvSpPr>
            <p:cNvPr id="74" name="Google Shape;1601;p50"/>
            <p:cNvSpPr/>
            <p:nvPr/>
          </p:nvSpPr>
          <p:spPr>
            <a:xfrm>
              <a:off x="6991750" y="4098300"/>
              <a:ext cx="437425" cy="369900"/>
            </a:xfrm>
            <a:custGeom>
              <a:avLst/>
              <a:gdLst/>
              <a:ahLst/>
              <a:cxnLst/>
              <a:rect l="l" t="t" r="r" b="b"/>
              <a:pathLst>
                <a:path w="17497" h="14796" extrusionOk="0">
                  <a:moveTo>
                    <a:pt x="8727" y="492"/>
                  </a:moveTo>
                  <a:cubicBezTo>
                    <a:pt x="9261" y="492"/>
                    <a:pt x="9710" y="781"/>
                    <a:pt x="9956" y="1191"/>
                  </a:cubicBezTo>
                  <a:cubicBezTo>
                    <a:pt x="9546" y="1148"/>
                    <a:pt x="9137" y="1109"/>
                    <a:pt x="8727" y="1109"/>
                  </a:cubicBezTo>
                  <a:lnTo>
                    <a:pt x="8442" y="1109"/>
                  </a:lnTo>
                  <a:cubicBezTo>
                    <a:pt x="8317" y="1109"/>
                    <a:pt x="8196" y="1230"/>
                    <a:pt x="8196" y="1355"/>
                  </a:cubicBezTo>
                  <a:cubicBezTo>
                    <a:pt x="8230" y="1497"/>
                    <a:pt x="8329" y="1608"/>
                    <a:pt x="8434" y="1608"/>
                  </a:cubicBezTo>
                  <a:cubicBezTo>
                    <a:pt x="8450" y="1608"/>
                    <a:pt x="8465" y="1605"/>
                    <a:pt x="8481" y="1600"/>
                  </a:cubicBezTo>
                  <a:lnTo>
                    <a:pt x="8727" y="1600"/>
                  </a:lnTo>
                  <a:cubicBezTo>
                    <a:pt x="10202" y="1600"/>
                    <a:pt x="11556" y="2092"/>
                    <a:pt x="12661" y="2994"/>
                  </a:cubicBezTo>
                  <a:cubicBezTo>
                    <a:pt x="13769" y="3853"/>
                    <a:pt x="14546" y="5082"/>
                    <a:pt x="14874" y="6436"/>
                  </a:cubicBezTo>
                  <a:cubicBezTo>
                    <a:pt x="14916" y="6475"/>
                    <a:pt x="14955" y="6557"/>
                    <a:pt x="14998" y="6600"/>
                  </a:cubicBezTo>
                  <a:cubicBezTo>
                    <a:pt x="15039" y="6619"/>
                    <a:pt x="15080" y="6629"/>
                    <a:pt x="15116" y="6629"/>
                  </a:cubicBezTo>
                  <a:cubicBezTo>
                    <a:pt x="15151" y="6629"/>
                    <a:pt x="15182" y="6619"/>
                    <a:pt x="15201" y="6600"/>
                  </a:cubicBezTo>
                  <a:cubicBezTo>
                    <a:pt x="15326" y="6557"/>
                    <a:pt x="15490" y="6557"/>
                    <a:pt x="15611" y="6557"/>
                  </a:cubicBezTo>
                  <a:cubicBezTo>
                    <a:pt x="16391" y="6557"/>
                    <a:pt x="17004" y="7173"/>
                    <a:pt x="17004" y="7950"/>
                  </a:cubicBezTo>
                  <a:cubicBezTo>
                    <a:pt x="17004" y="8688"/>
                    <a:pt x="16391" y="9343"/>
                    <a:pt x="15611" y="9343"/>
                  </a:cubicBezTo>
                  <a:cubicBezTo>
                    <a:pt x="15490" y="9343"/>
                    <a:pt x="15326" y="9304"/>
                    <a:pt x="15201" y="9261"/>
                  </a:cubicBezTo>
                  <a:cubicBezTo>
                    <a:pt x="15162" y="9261"/>
                    <a:pt x="15080" y="9261"/>
                    <a:pt x="14998" y="9304"/>
                  </a:cubicBezTo>
                  <a:cubicBezTo>
                    <a:pt x="14955" y="9343"/>
                    <a:pt x="14916" y="9386"/>
                    <a:pt x="14874" y="9468"/>
                  </a:cubicBezTo>
                  <a:cubicBezTo>
                    <a:pt x="14546" y="10819"/>
                    <a:pt x="13769" y="12048"/>
                    <a:pt x="12661" y="12910"/>
                  </a:cubicBezTo>
                  <a:cubicBezTo>
                    <a:pt x="11556" y="13812"/>
                    <a:pt x="10202" y="14261"/>
                    <a:pt x="8727" y="14261"/>
                  </a:cubicBezTo>
                  <a:cubicBezTo>
                    <a:pt x="7294" y="14261"/>
                    <a:pt x="5940" y="13812"/>
                    <a:pt x="4793" y="12910"/>
                  </a:cubicBezTo>
                  <a:cubicBezTo>
                    <a:pt x="3728" y="12048"/>
                    <a:pt x="2951" y="10819"/>
                    <a:pt x="2580" y="9468"/>
                  </a:cubicBezTo>
                  <a:cubicBezTo>
                    <a:pt x="2580" y="9386"/>
                    <a:pt x="2541" y="9343"/>
                    <a:pt x="2459" y="9304"/>
                  </a:cubicBezTo>
                  <a:cubicBezTo>
                    <a:pt x="2416" y="9261"/>
                    <a:pt x="2334" y="9261"/>
                    <a:pt x="2295" y="9261"/>
                  </a:cubicBezTo>
                  <a:cubicBezTo>
                    <a:pt x="2131" y="9304"/>
                    <a:pt x="2007" y="9343"/>
                    <a:pt x="1885" y="9343"/>
                  </a:cubicBezTo>
                  <a:cubicBezTo>
                    <a:pt x="1105" y="9343"/>
                    <a:pt x="492" y="8688"/>
                    <a:pt x="492" y="7950"/>
                  </a:cubicBezTo>
                  <a:cubicBezTo>
                    <a:pt x="492" y="7173"/>
                    <a:pt x="1105" y="6557"/>
                    <a:pt x="1885" y="6557"/>
                  </a:cubicBezTo>
                  <a:cubicBezTo>
                    <a:pt x="2007" y="6557"/>
                    <a:pt x="2131" y="6557"/>
                    <a:pt x="2295" y="6600"/>
                  </a:cubicBezTo>
                  <a:cubicBezTo>
                    <a:pt x="2315" y="6619"/>
                    <a:pt x="2345" y="6629"/>
                    <a:pt x="2376" y="6629"/>
                  </a:cubicBezTo>
                  <a:cubicBezTo>
                    <a:pt x="2407" y="6629"/>
                    <a:pt x="2438" y="6619"/>
                    <a:pt x="2459" y="6600"/>
                  </a:cubicBezTo>
                  <a:cubicBezTo>
                    <a:pt x="2541" y="6557"/>
                    <a:pt x="2580" y="6475"/>
                    <a:pt x="2580" y="6436"/>
                  </a:cubicBezTo>
                  <a:cubicBezTo>
                    <a:pt x="2869" y="5328"/>
                    <a:pt x="3442" y="4305"/>
                    <a:pt x="4262" y="3485"/>
                  </a:cubicBezTo>
                  <a:cubicBezTo>
                    <a:pt x="4957" y="2748"/>
                    <a:pt x="5858" y="2213"/>
                    <a:pt x="6842" y="1886"/>
                  </a:cubicBezTo>
                  <a:cubicBezTo>
                    <a:pt x="6842" y="2951"/>
                    <a:pt x="7704" y="3813"/>
                    <a:pt x="8727" y="3813"/>
                  </a:cubicBezTo>
                  <a:cubicBezTo>
                    <a:pt x="9507" y="3813"/>
                    <a:pt x="10120" y="3197"/>
                    <a:pt x="10120" y="2459"/>
                  </a:cubicBezTo>
                  <a:cubicBezTo>
                    <a:pt x="10120" y="2295"/>
                    <a:pt x="9999" y="2213"/>
                    <a:pt x="9835" y="2213"/>
                  </a:cubicBezTo>
                  <a:cubicBezTo>
                    <a:pt x="9710" y="2213"/>
                    <a:pt x="9589" y="2295"/>
                    <a:pt x="9589" y="2459"/>
                  </a:cubicBezTo>
                  <a:cubicBezTo>
                    <a:pt x="9589" y="2912"/>
                    <a:pt x="9219" y="3279"/>
                    <a:pt x="8727" y="3279"/>
                  </a:cubicBezTo>
                  <a:cubicBezTo>
                    <a:pt x="7989" y="3279"/>
                    <a:pt x="7376" y="2666"/>
                    <a:pt x="7376" y="1886"/>
                  </a:cubicBezTo>
                  <a:cubicBezTo>
                    <a:pt x="7376" y="1148"/>
                    <a:pt x="7989" y="492"/>
                    <a:pt x="8727" y="492"/>
                  </a:cubicBezTo>
                  <a:close/>
                  <a:moveTo>
                    <a:pt x="8727" y="1"/>
                  </a:moveTo>
                  <a:cubicBezTo>
                    <a:pt x="7907" y="1"/>
                    <a:pt x="7170" y="574"/>
                    <a:pt x="6924" y="1355"/>
                  </a:cubicBezTo>
                  <a:cubicBezTo>
                    <a:pt x="5777" y="1640"/>
                    <a:pt x="4711" y="2256"/>
                    <a:pt x="3892" y="3115"/>
                  </a:cubicBezTo>
                  <a:cubicBezTo>
                    <a:pt x="3072" y="3934"/>
                    <a:pt x="2498" y="4961"/>
                    <a:pt x="2171" y="6065"/>
                  </a:cubicBezTo>
                  <a:cubicBezTo>
                    <a:pt x="2089" y="6026"/>
                    <a:pt x="1967" y="6026"/>
                    <a:pt x="1885" y="6026"/>
                  </a:cubicBezTo>
                  <a:cubicBezTo>
                    <a:pt x="820" y="6026"/>
                    <a:pt x="0" y="6885"/>
                    <a:pt x="0" y="7950"/>
                  </a:cubicBezTo>
                  <a:cubicBezTo>
                    <a:pt x="0" y="8976"/>
                    <a:pt x="820" y="9835"/>
                    <a:pt x="1885" y="9835"/>
                  </a:cubicBezTo>
                  <a:lnTo>
                    <a:pt x="2171" y="9835"/>
                  </a:lnTo>
                  <a:cubicBezTo>
                    <a:pt x="2541" y="11189"/>
                    <a:pt x="3361" y="12418"/>
                    <a:pt x="4508" y="13320"/>
                  </a:cubicBezTo>
                  <a:cubicBezTo>
                    <a:pt x="5695" y="14261"/>
                    <a:pt x="7170" y="14795"/>
                    <a:pt x="8727" y="14795"/>
                  </a:cubicBezTo>
                  <a:cubicBezTo>
                    <a:pt x="10327" y="14795"/>
                    <a:pt x="11759" y="14261"/>
                    <a:pt x="12989" y="13320"/>
                  </a:cubicBezTo>
                  <a:cubicBezTo>
                    <a:pt x="14136" y="12418"/>
                    <a:pt x="14955" y="11189"/>
                    <a:pt x="15326" y="9835"/>
                  </a:cubicBezTo>
                  <a:lnTo>
                    <a:pt x="15611" y="9835"/>
                  </a:lnTo>
                  <a:cubicBezTo>
                    <a:pt x="16677" y="9835"/>
                    <a:pt x="17496" y="8976"/>
                    <a:pt x="17496" y="7950"/>
                  </a:cubicBezTo>
                  <a:cubicBezTo>
                    <a:pt x="17496" y="6885"/>
                    <a:pt x="16677" y="6026"/>
                    <a:pt x="15611" y="6026"/>
                  </a:cubicBezTo>
                  <a:cubicBezTo>
                    <a:pt x="15529" y="6026"/>
                    <a:pt x="15408" y="6026"/>
                    <a:pt x="15326" y="6065"/>
                  </a:cubicBezTo>
                  <a:cubicBezTo>
                    <a:pt x="14955" y="4715"/>
                    <a:pt x="14136" y="3485"/>
                    <a:pt x="12989" y="2584"/>
                  </a:cubicBezTo>
                  <a:cubicBezTo>
                    <a:pt x="12251" y="2010"/>
                    <a:pt x="11431" y="1600"/>
                    <a:pt x="10573" y="1355"/>
                  </a:cubicBezTo>
                  <a:cubicBezTo>
                    <a:pt x="10327" y="535"/>
                    <a:pt x="9589" y="1"/>
                    <a:pt x="87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02;p50"/>
            <p:cNvSpPr/>
            <p:nvPr/>
          </p:nvSpPr>
          <p:spPr>
            <a:xfrm>
              <a:off x="7113625" y="4269425"/>
              <a:ext cx="56400" cy="26900"/>
            </a:xfrm>
            <a:custGeom>
              <a:avLst/>
              <a:gdLst/>
              <a:ahLst/>
              <a:cxnLst/>
              <a:rect l="l" t="t" r="r" b="b"/>
              <a:pathLst>
                <a:path w="2256" h="1076" extrusionOk="0">
                  <a:moveTo>
                    <a:pt x="1108" y="0"/>
                  </a:moveTo>
                  <a:cubicBezTo>
                    <a:pt x="656" y="0"/>
                    <a:pt x="207" y="286"/>
                    <a:pt x="43" y="738"/>
                  </a:cubicBezTo>
                  <a:cubicBezTo>
                    <a:pt x="0" y="859"/>
                    <a:pt x="82" y="1023"/>
                    <a:pt x="207" y="1066"/>
                  </a:cubicBezTo>
                  <a:cubicBezTo>
                    <a:pt x="227" y="1073"/>
                    <a:pt x="250" y="1076"/>
                    <a:pt x="272" y="1076"/>
                  </a:cubicBezTo>
                  <a:cubicBezTo>
                    <a:pt x="381" y="1076"/>
                    <a:pt x="499" y="1002"/>
                    <a:pt x="534" y="902"/>
                  </a:cubicBezTo>
                  <a:cubicBezTo>
                    <a:pt x="616" y="695"/>
                    <a:pt x="862" y="532"/>
                    <a:pt x="1108" y="532"/>
                  </a:cubicBezTo>
                  <a:cubicBezTo>
                    <a:pt x="1393" y="532"/>
                    <a:pt x="1639" y="695"/>
                    <a:pt x="1721" y="902"/>
                  </a:cubicBezTo>
                  <a:cubicBezTo>
                    <a:pt x="1764" y="1023"/>
                    <a:pt x="1846" y="1066"/>
                    <a:pt x="1967" y="1066"/>
                  </a:cubicBezTo>
                  <a:lnTo>
                    <a:pt x="2049" y="1066"/>
                  </a:lnTo>
                  <a:cubicBezTo>
                    <a:pt x="2173" y="1023"/>
                    <a:pt x="2255" y="859"/>
                    <a:pt x="2173" y="738"/>
                  </a:cubicBezTo>
                  <a:cubicBezTo>
                    <a:pt x="2049" y="286"/>
                    <a:pt x="1600" y="0"/>
                    <a:pt x="1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03;p50"/>
            <p:cNvSpPr/>
            <p:nvPr/>
          </p:nvSpPr>
          <p:spPr>
            <a:xfrm>
              <a:off x="7114675" y="4242500"/>
              <a:ext cx="48125" cy="19725"/>
            </a:xfrm>
            <a:custGeom>
              <a:avLst/>
              <a:gdLst/>
              <a:ahLst/>
              <a:cxnLst/>
              <a:rect l="l" t="t" r="r" b="b"/>
              <a:pathLst>
                <a:path w="1925" h="789" extrusionOk="0">
                  <a:moveTo>
                    <a:pt x="1662" y="1"/>
                  </a:moveTo>
                  <a:cubicBezTo>
                    <a:pt x="1641" y="1"/>
                    <a:pt x="1619" y="5"/>
                    <a:pt x="1597" y="12"/>
                  </a:cubicBezTo>
                  <a:lnTo>
                    <a:pt x="204" y="258"/>
                  </a:lnTo>
                  <a:cubicBezTo>
                    <a:pt x="83" y="297"/>
                    <a:pt x="1" y="422"/>
                    <a:pt x="1" y="586"/>
                  </a:cubicBezTo>
                  <a:cubicBezTo>
                    <a:pt x="40" y="707"/>
                    <a:pt x="122" y="789"/>
                    <a:pt x="247" y="789"/>
                  </a:cubicBezTo>
                  <a:lnTo>
                    <a:pt x="328" y="789"/>
                  </a:lnTo>
                  <a:lnTo>
                    <a:pt x="1679" y="504"/>
                  </a:lnTo>
                  <a:cubicBezTo>
                    <a:pt x="1804" y="461"/>
                    <a:pt x="1925" y="340"/>
                    <a:pt x="1886" y="215"/>
                  </a:cubicBezTo>
                  <a:cubicBezTo>
                    <a:pt x="1851" y="80"/>
                    <a:pt x="1762" y="1"/>
                    <a:pt x="1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04;p50"/>
            <p:cNvSpPr/>
            <p:nvPr/>
          </p:nvSpPr>
          <p:spPr>
            <a:xfrm>
              <a:off x="7250900" y="4269425"/>
              <a:ext cx="56400" cy="26900"/>
            </a:xfrm>
            <a:custGeom>
              <a:avLst/>
              <a:gdLst/>
              <a:ahLst/>
              <a:cxnLst/>
              <a:rect l="l" t="t" r="r" b="b"/>
              <a:pathLst>
                <a:path w="2256" h="1076" extrusionOk="0">
                  <a:moveTo>
                    <a:pt x="1108" y="0"/>
                  </a:moveTo>
                  <a:cubicBezTo>
                    <a:pt x="656" y="0"/>
                    <a:pt x="207" y="286"/>
                    <a:pt x="43" y="738"/>
                  </a:cubicBezTo>
                  <a:cubicBezTo>
                    <a:pt x="0" y="859"/>
                    <a:pt x="82" y="1023"/>
                    <a:pt x="207" y="1066"/>
                  </a:cubicBezTo>
                  <a:lnTo>
                    <a:pt x="288" y="1066"/>
                  </a:lnTo>
                  <a:cubicBezTo>
                    <a:pt x="410" y="1066"/>
                    <a:pt x="492" y="1023"/>
                    <a:pt x="534" y="902"/>
                  </a:cubicBezTo>
                  <a:cubicBezTo>
                    <a:pt x="616" y="695"/>
                    <a:pt x="862" y="532"/>
                    <a:pt x="1108" y="532"/>
                  </a:cubicBezTo>
                  <a:cubicBezTo>
                    <a:pt x="1393" y="532"/>
                    <a:pt x="1639" y="695"/>
                    <a:pt x="1721" y="902"/>
                  </a:cubicBezTo>
                  <a:cubicBezTo>
                    <a:pt x="1756" y="1002"/>
                    <a:pt x="1846" y="1076"/>
                    <a:pt x="1968" y="1076"/>
                  </a:cubicBezTo>
                  <a:cubicBezTo>
                    <a:pt x="1994" y="1076"/>
                    <a:pt x="2021" y="1073"/>
                    <a:pt x="2049" y="1066"/>
                  </a:cubicBezTo>
                  <a:cubicBezTo>
                    <a:pt x="2173" y="1023"/>
                    <a:pt x="2255" y="859"/>
                    <a:pt x="2173" y="738"/>
                  </a:cubicBezTo>
                  <a:cubicBezTo>
                    <a:pt x="2010" y="286"/>
                    <a:pt x="1600" y="0"/>
                    <a:pt x="1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05;p50"/>
            <p:cNvSpPr/>
            <p:nvPr/>
          </p:nvSpPr>
          <p:spPr>
            <a:xfrm>
              <a:off x="7258100" y="4242500"/>
              <a:ext cx="48125" cy="19725"/>
            </a:xfrm>
            <a:custGeom>
              <a:avLst/>
              <a:gdLst/>
              <a:ahLst/>
              <a:cxnLst/>
              <a:rect l="l" t="t" r="r" b="b"/>
              <a:pathLst>
                <a:path w="1925" h="789" extrusionOk="0">
                  <a:moveTo>
                    <a:pt x="263" y="1"/>
                  </a:moveTo>
                  <a:cubicBezTo>
                    <a:pt x="163" y="1"/>
                    <a:pt x="75" y="80"/>
                    <a:pt x="40" y="215"/>
                  </a:cubicBezTo>
                  <a:cubicBezTo>
                    <a:pt x="0" y="340"/>
                    <a:pt x="82" y="461"/>
                    <a:pt x="246" y="504"/>
                  </a:cubicBezTo>
                  <a:lnTo>
                    <a:pt x="1597" y="789"/>
                  </a:lnTo>
                  <a:lnTo>
                    <a:pt x="1679" y="789"/>
                  </a:lnTo>
                  <a:cubicBezTo>
                    <a:pt x="1761" y="789"/>
                    <a:pt x="1885" y="707"/>
                    <a:pt x="1925" y="586"/>
                  </a:cubicBezTo>
                  <a:cubicBezTo>
                    <a:pt x="1925" y="422"/>
                    <a:pt x="1843" y="297"/>
                    <a:pt x="1722" y="258"/>
                  </a:cubicBezTo>
                  <a:lnTo>
                    <a:pt x="328" y="12"/>
                  </a:lnTo>
                  <a:cubicBezTo>
                    <a:pt x="306" y="5"/>
                    <a:pt x="284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06;p50"/>
            <p:cNvSpPr/>
            <p:nvPr/>
          </p:nvSpPr>
          <p:spPr>
            <a:xfrm>
              <a:off x="7135175" y="4311375"/>
              <a:ext cx="150575" cy="101500"/>
            </a:xfrm>
            <a:custGeom>
              <a:avLst/>
              <a:gdLst/>
              <a:ahLst/>
              <a:cxnLst/>
              <a:rect l="l" t="t" r="r" b="b"/>
              <a:pathLst>
                <a:path w="6023" h="4060" extrusionOk="0">
                  <a:moveTo>
                    <a:pt x="2990" y="493"/>
                  </a:moveTo>
                  <a:cubicBezTo>
                    <a:pt x="4383" y="493"/>
                    <a:pt x="5491" y="1558"/>
                    <a:pt x="5491" y="2869"/>
                  </a:cubicBezTo>
                  <a:cubicBezTo>
                    <a:pt x="5491" y="3158"/>
                    <a:pt x="5449" y="3361"/>
                    <a:pt x="5327" y="3443"/>
                  </a:cubicBezTo>
                  <a:cubicBezTo>
                    <a:pt x="5245" y="3525"/>
                    <a:pt x="5089" y="3556"/>
                    <a:pt x="4887" y="3556"/>
                  </a:cubicBezTo>
                  <a:cubicBezTo>
                    <a:pt x="4688" y="3556"/>
                    <a:pt x="4444" y="3526"/>
                    <a:pt x="4180" y="3486"/>
                  </a:cubicBezTo>
                  <a:cubicBezTo>
                    <a:pt x="3852" y="3443"/>
                    <a:pt x="3442" y="3404"/>
                    <a:pt x="2990" y="3404"/>
                  </a:cubicBezTo>
                  <a:cubicBezTo>
                    <a:pt x="2580" y="3404"/>
                    <a:pt x="2170" y="3443"/>
                    <a:pt x="1843" y="3486"/>
                  </a:cubicBezTo>
                  <a:cubicBezTo>
                    <a:pt x="1579" y="3526"/>
                    <a:pt x="1334" y="3556"/>
                    <a:pt x="1130" y="3556"/>
                  </a:cubicBezTo>
                  <a:cubicBezTo>
                    <a:pt x="924" y="3556"/>
                    <a:pt x="758" y="3525"/>
                    <a:pt x="656" y="3443"/>
                  </a:cubicBezTo>
                  <a:cubicBezTo>
                    <a:pt x="574" y="3361"/>
                    <a:pt x="531" y="3158"/>
                    <a:pt x="531" y="2869"/>
                  </a:cubicBezTo>
                  <a:cubicBezTo>
                    <a:pt x="531" y="1558"/>
                    <a:pt x="1639" y="493"/>
                    <a:pt x="2990" y="493"/>
                  </a:cubicBezTo>
                  <a:close/>
                  <a:moveTo>
                    <a:pt x="2990" y="1"/>
                  </a:moveTo>
                  <a:cubicBezTo>
                    <a:pt x="1351" y="1"/>
                    <a:pt x="0" y="1273"/>
                    <a:pt x="0" y="2869"/>
                  </a:cubicBezTo>
                  <a:cubicBezTo>
                    <a:pt x="0" y="3322"/>
                    <a:pt x="121" y="3649"/>
                    <a:pt x="328" y="3853"/>
                  </a:cubicBezTo>
                  <a:cubicBezTo>
                    <a:pt x="522" y="4006"/>
                    <a:pt x="775" y="4054"/>
                    <a:pt x="1061" y="4054"/>
                  </a:cubicBezTo>
                  <a:cubicBezTo>
                    <a:pt x="1315" y="4054"/>
                    <a:pt x="1595" y="4016"/>
                    <a:pt x="1885" y="3977"/>
                  </a:cubicBezTo>
                  <a:cubicBezTo>
                    <a:pt x="2213" y="3935"/>
                    <a:pt x="2623" y="3895"/>
                    <a:pt x="2990" y="3895"/>
                  </a:cubicBezTo>
                  <a:cubicBezTo>
                    <a:pt x="3400" y="3895"/>
                    <a:pt x="3770" y="3935"/>
                    <a:pt x="4137" y="3977"/>
                  </a:cubicBezTo>
                  <a:cubicBezTo>
                    <a:pt x="4426" y="4017"/>
                    <a:pt x="4672" y="4059"/>
                    <a:pt x="4917" y="4059"/>
                  </a:cubicBezTo>
                  <a:cubicBezTo>
                    <a:pt x="5203" y="4059"/>
                    <a:pt x="5491" y="4017"/>
                    <a:pt x="5694" y="3853"/>
                  </a:cubicBezTo>
                  <a:cubicBezTo>
                    <a:pt x="5901" y="3649"/>
                    <a:pt x="6022" y="3322"/>
                    <a:pt x="6022" y="2869"/>
                  </a:cubicBezTo>
                  <a:cubicBezTo>
                    <a:pt x="6022" y="1273"/>
                    <a:pt x="4672" y="1"/>
                    <a:pt x="29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07;p50"/>
            <p:cNvSpPr/>
            <p:nvPr/>
          </p:nvSpPr>
          <p:spPr>
            <a:xfrm>
              <a:off x="7186400" y="4345150"/>
              <a:ext cx="47150" cy="40025"/>
            </a:xfrm>
            <a:custGeom>
              <a:avLst/>
              <a:gdLst/>
              <a:ahLst/>
              <a:cxnLst/>
              <a:rect l="l" t="t" r="r" b="b"/>
              <a:pathLst>
                <a:path w="1886" h="1601" extrusionOk="0">
                  <a:moveTo>
                    <a:pt x="433" y="1"/>
                  </a:moveTo>
                  <a:cubicBezTo>
                    <a:pt x="344" y="1"/>
                    <a:pt x="256" y="46"/>
                    <a:pt x="203" y="125"/>
                  </a:cubicBezTo>
                  <a:cubicBezTo>
                    <a:pt x="82" y="289"/>
                    <a:pt x="0" y="453"/>
                    <a:pt x="0" y="659"/>
                  </a:cubicBezTo>
                  <a:cubicBezTo>
                    <a:pt x="0" y="1190"/>
                    <a:pt x="449" y="1600"/>
                    <a:pt x="941" y="1600"/>
                  </a:cubicBezTo>
                  <a:cubicBezTo>
                    <a:pt x="1475" y="1600"/>
                    <a:pt x="1885" y="1190"/>
                    <a:pt x="1885" y="659"/>
                  </a:cubicBezTo>
                  <a:cubicBezTo>
                    <a:pt x="1885" y="453"/>
                    <a:pt x="1842" y="289"/>
                    <a:pt x="1721" y="125"/>
                  </a:cubicBezTo>
                  <a:cubicBezTo>
                    <a:pt x="1668" y="46"/>
                    <a:pt x="1580" y="1"/>
                    <a:pt x="1491" y="1"/>
                  </a:cubicBezTo>
                  <a:cubicBezTo>
                    <a:pt x="1443" y="1"/>
                    <a:pt x="1395" y="14"/>
                    <a:pt x="1351" y="43"/>
                  </a:cubicBezTo>
                  <a:cubicBezTo>
                    <a:pt x="1229" y="125"/>
                    <a:pt x="1229" y="289"/>
                    <a:pt x="1311" y="414"/>
                  </a:cubicBezTo>
                  <a:cubicBezTo>
                    <a:pt x="1351" y="495"/>
                    <a:pt x="1393" y="577"/>
                    <a:pt x="1393" y="659"/>
                  </a:cubicBezTo>
                  <a:cubicBezTo>
                    <a:pt x="1393" y="905"/>
                    <a:pt x="1187" y="1109"/>
                    <a:pt x="941" y="1109"/>
                  </a:cubicBezTo>
                  <a:cubicBezTo>
                    <a:pt x="738" y="1109"/>
                    <a:pt x="531" y="905"/>
                    <a:pt x="531" y="659"/>
                  </a:cubicBezTo>
                  <a:cubicBezTo>
                    <a:pt x="531" y="577"/>
                    <a:pt x="574" y="495"/>
                    <a:pt x="613" y="414"/>
                  </a:cubicBezTo>
                  <a:cubicBezTo>
                    <a:pt x="695" y="289"/>
                    <a:pt x="695" y="125"/>
                    <a:pt x="574" y="43"/>
                  </a:cubicBezTo>
                  <a:cubicBezTo>
                    <a:pt x="530" y="14"/>
                    <a:pt x="481" y="1"/>
                    <a:pt x="4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" name="Google Shape;1557;p50"/>
          <p:cNvGrpSpPr/>
          <p:nvPr/>
        </p:nvGrpSpPr>
        <p:grpSpPr>
          <a:xfrm>
            <a:off x="685473" y="2788934"/>
            <a:ext cx="343608" cy="351374"/>
            <a:chOff x="1731225" y="4036850"/>
            <a:chExt cx="438500" cy="437475"/>
          </a:xfrm>
        </p:grpSpPr>
        <p:sp>
          <p:nvSpPr>
            <p:cNvPr id="82" name="Google Shape;1558;p50"/>
            <p:cNvSpPr/>
            <p:nvPr/>
          </p:nvSpPr>
          <p:spPr>
            <a:xfrm>
              <a:off x="1731225" y="4036850"/>
              <a:ext cx="438500" cy="437475"/>
            </a:xfrm>
            <a:custGeom>
              <a:avLst/>
              <a:gdLst/>
              <a:ahLst/>
              <a:cxnLst/>
              <a:rect l="l" t="t" r="r" b="b"/>
              <a:pathLst>
                <a:path w="17540" h="17499" extrusionOk="0">
                  <a:moveTo>
                    <a:pt x="8770" y="492"/>
                  </a:moveTo>
                  <a:cubicBezTo>
                    <a:pt x="10983" y="492"/>
                    <a:pt x="13074" y="1354"/>
                    <a:pt x="14631" y="2911"/>
                  </a:cubicBezTo>
                  <a:cubicBezTo>
                    <a:pt x="16189" y="4468"/>
                    <a:pt x="17047" y="6556"/>
                    <a:pt x="17047" y="8769"/>
                  </a:cubicBezTo>
                  <a:cubicBezTo>
                    <a:pt x="17047" y="10943"/>
                    <a:pt x="16189" y="13031"/>
                    <a:pt x="14631" y="14588"/>
                  </a:cubicBezTo>
                  <a:cubicBezTo>
                    <a:pt x="13074" y="16145"/>
                    <a:pt x="10983" y="17007"/>
                    <a:pt x="8770" y="17007"/>
                  </a:cubicBezTo>
                  <a:cubicBezTo>
                    <a:pt x="6557" y="17007"/>
                    <a:pt x="4508" y="16145"/>
                    <a:pt x="2951" y="14588"/>
                  </a:cubicBezTo>
                  <a:cubicBezTo>
                    <a:pt x="1394" y="13031"/>
                    <a:pt x="535" y="10943"/>
                    <a:pt x="535" y="8769"/>
                  </a:cubicBezTo>
                  <a:cubicBezTo>
                    <a:pt x="535" y="6556"/>
                    <a:pt x="1394" y="4468"/>
                    <a:pt x="2951" y="2911"/>
                  </a:cubicBezTo>
                  <a:cubicBezTo>
                    <a:pt x="4508" y="1354"/>
                    <a:pt x="6557" y="492"/>
                    <a:pt x="8770" y="492"/>
                  </a:cubicBezTo>
                  <a:close/>
                  <a:moveTo>
                    <a:pt x="8770" y="0"/>
                  </a:moveTo>
                  <a:cubicBezTo>
                    <a:pt x="6436" y="0"/>
                    <a:pt x="4223" y="902"/>
                    <a:pt x="2584" y="2541"/>
                  </a:cubicBezTo>
                  <a:cubicBezTo>
                    <a:pt x="945" y="4222"/>
                    <a:pt x="1" y="6392"/>
                    <a:pt x="1" y="8769"/>
                  </a:cubicBezTo>
                  <a:cubicBezTo>
                    <a:pt x="1" y="11106"/>
                    <a:pt x="945" y="13277"/>
                    <a:pt x="2584" y="14958"/>
                  </a:cubicBezTo>
                  <a:cubicBezTo>
                    <a:pt x="4223" y="16597"/>
                    <a:pt x="6436" y="17499"/>
                    <a:pt x="8770" y="17499"/>
                  </a:cubicBezTo>
                  <a:cubicBezTo>
                    <a:pt x="11107" y="17499"/>
                    <a:pt x="13320" y="16597"/>
                    <a:pt x="14999" y="14958"/>
                  </a:cubicBezTo>
                  <a:cubicBezTo>
                    <a:pt x="16638" y="13277"/>
                    <a:pt x="17539" y="11106"/>
                    <a:pt x="17539" y="8769"/>
                  </a:cubicBezTo>
                  <a:cubicBezTo>
                    <a:pt x="17539" y="6392"/>
                    <a:pt x="16638" y="4222"/>
                    <a:pt x="14999" y="2541"/>
                  </a:cubicBezTo>
                  <a:cubicBezTo>
                    <a:pt x="13320" y="902"/>
                    <a:pt x="11107" y="0"/>
                    <a:pt x="87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559;p50"/>
            <p:cNvSpPr/>
            <p:nvPr/>
          </p:nvSpPr>
          <p:spPr>
            <a:xfrm>
              <a:off x="1764025" y="4070625"/>
              <a:ext cx="310450" cy="307425"/>
            </a:xfrm>
            <a:custGeom>
              <a:avLst/>
              <a:gdLst/>
              <a:ahLst/>
              <a:cxnLst/>
              <a:rect l="l" t="t" r="r" b="b"/>
              <a:pathLst>
                <a:path w="12418" h="12297" extrusionOk="0">
                  <a:moveTo>
                    <a:pt x="7391" y="1"/>
                  </a:moveTo>
                  <a:cubicBezTo>
                    <a:pt x="7332" y="1"/>
                    <a:pt x="7272" y="2"/>
                    <a:pt x="7212" y="3"/>
                  </a:cubicBezTo>
                  <a:cubicBezTo>
                    <a:pt x="5327" y="85"/>
                    <a:pt x="3567" y="862"/>
                    <a:pt x="2256" y="2173"/>
                  </a:cubicBezTo>
                  <a:cubicBezTo>
                    <a:pt x="902" y="3484"/>
                    <a:pt x="164" y="5248"/>
                    <a:pt x="82" y="7133"/>
                  </a:cubicBezTo>
                  <a:cubicBezTo>
                    <a:pt x="0" y="9018"/>
                    <a:pt x="656" y="10821"/>
                    <a:pt x="1846" y="12214"/>
                  </a:cubicBezTo>
                  <a:cubicBezTo>
                    <a:pt x="1928" y="12253"/>
                    <a:pt x="1967" y="12296"/>
                    <a:pt x="2049" y="12296"/>
                  </a:cubicBezTo>
                  <a:cubicBezTo>
                    <a:pt x="2092" y="12296"/>
                    <a:pt x="2174" y="12296"/>
                    <a:pt x="2213" y="12253"/>
                  </a:cubicBezTo>
                  <a:cubicBezTo>
                    <a:pt x="2338" y="12132"/>
                    <a:pt x="2338" y="11968"/>
                    <a:pt x="2256" y="11886"/>
                  </a:cubicBezTo>
                  <a:cubicBezTo>
                    <a:pt x="1108" y="10575"/>
                    <a:pt x="535" y="8893"/>
                    <a:pt x="574" y="7133"/>
                  </a:cubicBezTo>
                  <a:cubicBezTo>
                    <a:pt x="656" y="5412"/>
                    <a:pt x="1354" y="3773"/>
                    <a:pt x="2623" y="2543"/>
                  </a:cubicBezTo>
                  <a:cubicBezTo>
                    <a:pt x="3852" y="1314"/>
                    <a:pt x="5491" y="577"/>
                    <a:pt x="7212" y="534"/>
                  </a:cubicBezTo>
                  <a:cubicBezTo>
                    <a:pt x="7317" y="529"/>
                    <a:pt x="7421" y="527"/>
                    <a:pt x="7524" y="527"/>
                  </a:cubicBezTo>
                  <a:cubicBezTo>
                    <a:pt x="9169" y="527"/>
                    <a:pt x="10693" y="1134"/>
                    <a:pt x="11926" y="2173"/>
                  </a:cubicBezTo>
                  <a:cubicBezTo>
                    <a:pt x="11981" y="2210"/>
                    <a:pt x="12044" y="2230"/>
                    <a:pt x="12105" y="2230"/>
                  </a:cubicBezTo>
                  <a:cubicBezTo>
                    <a:pt x="12179" y="2230"/>
                    <a:pt x="12248" y="2200"/>
                    <a:pt x="12293" y="2134"/>
                  </a:cubicBezTo>
                  <a:cubicBezTo>
                    <a:pt x="12418" y="2052"/>
                    <a:pt x="12375" y="1888"/>
                    <a:pt x="12293" y="1806"/>
                  </a:cubicBezTo>
                  <a:cubicBezTo>
                    <a:pt x="10907" y="616"/>
                    <a:pt x="9174" y="1"/>
                    <a:pt x="7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560;p50"/>
            <p:cNvSpPr/>
            <p:nvPr/>
          </p:nvSpPr>
          <p:spPr>
            <a:xfrm>
              <a:off x="1827525" y="4133250"/>
              <a:ext cx="309400" cy="307225"/>
            </a:xfrm>
            <a:custGeom>
              <a:avLst/>
              <a:gdLst/>
              <a:ahLst/>
              <a:cxnLst/>
              <a:rect l="l" t="t" r="r" b="b"/>
              <a:pathLst>
                <a:path w="12376" h="12289" extrusionOk="0">
                  <a:moveTo>
                    <a:pt x="10345" y="1"/>
                  </a:moveTo>
                  <a:cubicBezTo>
                    <a:pt x="10284" y="1"/>
                    <a:pt x="10220" y="23"/>
                    <a:pt x="10163" y="78"/>
                  </a:cubicBezTo>
                  <a:cubicBezTo>
                    <a:pt x="10081" y="160"/>
                    <a:pt x="10042" y="324"/>
                    <a:pt x="10163" y="406"/>
                  </a:cubicBezTo>
                  <a:cubicBezTo>
                    <a:pt x="11271" y="1717"/>
                    <a:pt x="11884" y="3399"/>
                    <a:pt x="11802" y="5159"/>
                  </a:cubicBezTo>
                  <a:cubicBezTo>
                    <a:pt x="11763" y="6880"/>
                    <a:pt x="11025" y="8519"/>
                    <a:pt x="9796" y="9748"/>
                  </a:cubicBezTo>
                  <a:cubicBezTo>
                    <a:pt x="8567" y="10978"/>
                    <a:pt x="6928" y="11715"/>
                    <a:pt x="5164" y="11758"/>
                  </a:cubicBezTo>
                  <a:cubicBezTo>
                    <a:pt x="5056" y="11763"/>
                    <a:pt x="4948" y="11766"/>
                    <a:pt x="4841" y="11766"/>
                  </a:cubicBezTo>
                  <a:cubicBezTo>
                    <a:pt x="3234" y="11766"/>
                    <a:pt x="1682" y="11194"/>
                    <a:pt x="453" y="10119"/>
                  </a:cubicBezTo>
                  <a:cubicBezTo>
                    <a:pt x="397" y="10082"/>
                    <a:pt x="333" y="10062"/>
                    <a:pt x="272" y="10062"/>
                  </a:cubicBezTo>
                  <a:cubicBezTo>
                    <a:pt x="197" y="10062"/>
                    <a:pt x="128" y="10092"/>
                    <a:pt x="83" y="10158"/>
                  </a:cubicBezTo>
                  <a:cubicBezTo>
                    <a:pt x="1" y="10240"/>
                    <a:pt x="1" y="10404"/>
                    <a:pt x="125" y="10529"/>
                  </a:cubicBezTo>
                  <a:cubicBezTo>
                    <a:pt x="1476" y="11676"/>
                    <a:pt x="3158" y="12289"/>
                    <a:pt x="4918" y="12289"/>
                  </a:cubicBezTo>
                  <a:lnTo>
                    <a:pt x="5207" y="12289"/>
                  </a:lnTo>
                  <a:cubicBezTo>
                    <a:pt x="7049" y="12207"/>
                    <a:pt x="8813" y="11469"/>
                    <a:pt x="10163" y="10119"/>
                  </a:cubicBezTo>
                  <a:cubicBezTo>
                    <a:pt x="11474" y="8808"/>
                    <a:pt x="12255" y="7044"/>
                    <a:pt x="12337" y="5159"/>
                  </a:cubicBezTo>
                  <a:cubicBezTo>
                    <a:pt x="12376" y="3317"/>
                    <a:pt x="11763" y="1514"/>
                    <a:pt x="10534" y="78"/>
                  </a:cubicBezTo>
                  <a:cubicBezTo>
                    <a:pt x="10489" y="33"/>
                    <a:pt x="10419" y="1"/>
                    <a:pt x="10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561;p50"/>
            <p:cNvSpPr/>
            <p:nvPr/>
          </p:nvSpPr>
          <p:spPr>
            <a:xfrm>
              <a:off x="1790650" y="4098750"/>
              <a:ext cx="318675" cy="314125"/>
            </a:xfrm>
            <a:custGeom>
              <a:avLst/>
              <a:gdLst/>
              <a:ahLst/>
              <a:cxnLst/>
              <a:rect l="l" t="t" r="r" b="b"/>
              <a:pathLst>
                <a:path w="12747" h="12565" extrusionOk="0">
                  <a:moveTo>
                    <a:pt x="7049" y="517"/>
                  </a:moveTo>
                  <a:cubicBezTo>
                    <a:pt x="8360" y="681"/>
                    <a:pt x="9550" y="1255"/>
                    <a:pt x="10491" y="2195"/>
                  </a:cubicBezTo>
                  <a:cubicBezTo>
                    <a:pt x="11435" y="3140"/>
                    <a:pt x="12009" y="4326"/>
                    <a:pt x="12173" y="5637"/>
                  </a:cubicBezTo>
                  <a:cubicBezTo>
                    <a:pt x="12294" y="6867"/>
                    <a:pt x="11556" y="7647"/>
                    <a:pt x="10819" y="8014"/>
                  </a:cubicBezTo>
                  <a:cubicBezTo>
                    <a:pt x="10469" y="8182"/>
                    <a:pt x="10096" y="8265"/>
                    <a:pt x="9727" y="8265"/>
                  </a:cubicBezTo>
                  <a:cubicBezTo>
                    <a:pt x="9105" y="8265"/>
                    <a:pt x="8496" y="8028"/>
                    <a:pt x="8032" y="7565"/>
                  </a:cubicBezTo>
                  <a:lnTo>
                    <a:pt x="5124" y="4654"/>
                  </a:lnTo>
                  <a:cubicBezTo>
                    <a:pt x="4387" y="3916"/>
                    <a:pt x="4223" y="2812"/>
                    <a:pt x="4672" y="1868"/>
                  </a:cubicBezTo>
                  <a:cubicBezTo>
                    <a:pt x="5000" y="1173"/>
                    <a:pt x="5698" y="517"/>
                    <a:pt x="6763" y="517"/>
                  </a:cubicBezTo>
                  <a:close/>
                  <a:moveTo>
                    <a:pt x="3115" y="4287"/>
                  </a:moveTo>
                  <a:cubicBezTo>
                    <a:pt x="3649" y="4287"/>
                    <a:pt x="4262" y="4490"/>
                    <a:pt x="4754" y="5024"/>
                  </a:cubicBezTo>
                  <a:lnTo>
                    <a:pt x="7665" y="7893"/>
                  </a:lnTo>
                  <a:cubicBezTo>
                    <a:pt x="8403" y="8630"/>
                    <a:pt x="8606" y="9735"/>
                    <a:pt x="8157" y="10679"/>
                  </a:cubicBezTo>
                  <a:cubicBezTo>
                    <a:pt x="7829" y="11374"/>
                    <a:pt x="7091" y="12030"/>
                    <a:pt x="6065" y="12030"/>
                  </a:cubicBezTo>
                  <a:lnTo>
                    <a:pt x="5780" y="12030"/>
                  </a:lnTo>
                  <a:cubicBezTo>
                    <a:pt x="4469" y="11866"/>
                    <a:pt x="3239" y="11292"/>
                    <a:pt x="2295" y="10351"/>
                  </a:cubicBezTo>
                  <a:cubicBezTo>
                    <a:pt x="1394" y="9450"/>
                    <a:pt x="863" y="8303"/>
                    <a:pt x="656" y="7031"/>
                  </a:cubicBezTo>
                  <a:cubicBezTo>
                    <a:pt x="492" y="5762"/>
                    <a:pt x="1230" y="4943"/>
                    <a:pt x="2010" y="4533"/>
                  </a:cubicBezTo>
                  <a:cubicBezTo>
                    <a:pt x="2295" y="4408"/>
                    <a:pt x="2705" y="4287"/>
                    <a:pt x="3115" y="4287"/>
                  </a:cubicBezTo>
                  <a:close/>
                  <a:moveTo>
                    <a:pt x="6720" y="1"/>
                  </a:moveTo>
                  <a:cubicBezTo>
                    <a:pt x="6231" y="1"/>
                    <a:pt x="5754" y="131"/>
                    <a:pt x="5328" y="392"/>
                  </a:cubicBezTo>
                  <a:cubicBezTo>
                    <a:pt x="4836" y="681"/>
                    <a:pt x="4469" y="1130"/>
                    <a:pt x="4223" y="1622"/>
                  </a:cubicBezTo>
                  <a:cubicBezTo>
                    <a:pt x="3852" y="2402"/>
                    <a:pt x="3813" y="3221"/>
                    <a:pt x="4098" y="3959"/>
                  </a:cubicBezTo>
                  <a:cubicBezTo>
                    <a:pt x="3895" y="3877"/>
                    <a:pt x="3689" y="3835"/>
                    <a:pt x="3485" y="3795"/>
                  </a:cubicBezTo>
                  <a:cubicBezTo>
                    <a:pt x="3365" y="3778"/>
                    <a:pt x="3242" y="3770"/>
                    <a:pt x="3119" y="3770"/>
                  </a:cubicBezTo>
                  <a:cubicBezTo>
                    <a:pt x="2656" y="3770"/>
                    <a:pt x="2184" y="3886"/>
                    <a:pt x="1764" y="4080"/>
                  </a:cubicBezTo>
                  <a:cubicBezTo>
                    <a:pt x="617" y="4654"/>
                    <a:pt x="1" y="5844"/>
                    <a:pt x="164" y="7113"/>
                  </a:cubicBezTo>
                  <a:cubicBezTo>
                    <a:pt x="328" y="8506"/>
                    <a:pt x="984" y="9735"/>
                    <a:pt x="1967" y="10719"/>
                  </a:cubicBezTo>
                  <a:cubicBezTo>
                    <a:pt x="2951" y="11745"/>
                    <a:pt x="4305" y="12400"/>
                    <a:pt x="5737" y="12522"/>
                  </a:cubicBezTo>
                  <a:cubicBezTo>
                    <a:pt x="5819" y="12564"/>
                    <a:pt x="5944" y="12564"/>
                    <a:pt x="6065" y="12564"/>
                  </a:cubicBezTo>
                  <a:cubicBezTo>
                    <a:pt x="6557" y="12564"/>
                    <a:pt x="7049" y="12400"/>
                    <a:pt x="7501" y="12154"/>
                  </a:cubicBezTo>
                  <a:cubicBezTo>
                    <a:pt x="7950" y="11866"/>
                    <a:pt x="8360" y="11456"/>
                    <a:pt x="8606" y="10925"/>
                  </a:cubicBezTo>
                  <a:cubicBezTo>
                    <a:pt x="8976" y="10145"/>
                    <a:pt x="8976" y="9325"/>
                    <a:pt x="8730" y="8588"/>
                  </a:cubicBezTo>
                  <a:lnTo>
                    <a:pt x="8730" y="8588"/>
                  </a:lnTo>
                  <a:cubicBezTo>
                    <a:pt x="9058" y="8712"/>
                    <a:pt x="9386" y="8794"/>
                    <a:pt x="9753" y="8794"/>
                  </a:cubicBezTo>
                  <a:cubicBezTo>
                    <a:pt x="10163" y="8794"/>
                    <a:pt x="10615" y="8670"/>
                    <a:pt x="11025" y="8467"/>
                  </a:cubicBezTo>
                  <a:cubicBezTo>
                    <a:pt x="11556" y="8221"/>
                    <a:pt x="12009" y="7850"/>
                    <a:pt x="12294" y="7359"/>
                  </a:cubicBezTo>
                  <a:cubicBezTo>
                    <a:pt x="12622" y="6827"/>
                    <a:pt x="12746" y="6211"/>
                    <a:pt x="12664" y="5598"/>
                  </a:cubicBezTo>
                  <a:cubicBezTo>
                    <a:pt x="12500" y="4162"/>
                    <a:pt x="11884" y="2851"/>
                    <a:pt x="10861" y="1828"/>
                  </a:cubicBezTo>
                  <a:cubicBezTo>
                    <a:pt x="9835" y="802"/>
                    <a:pt x="8524" y="189"/>
                    <a:pt x="7091" y="25"/>
                  </a:cubicBezTo>
                  <a:cubicBezTo>
                    <a:pt x="6967" y="9"/>
                    <a:pt x="6843" y="1"/>
                    <a:pt x="67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562;p50"/>
            <p:cNvSpPr/>
            <p:nvPr/>
          </p:nvSpPr>
          <p:spPr>
            <a:xfrm>
              <a:off x="1874650" y="4260450"/>
              <a:ext cx="74850" cy="67350"/>
            </a:xfrm>
            <a:custGeom>
              <a:avLst/>
              <a:gdLst/>
              <a:ahLst/>
              <a:cxnLst/>
              <a:rect l="l" t="t" r="r" b="b"/>
              <a:pathLst>
                <a:path w="2994" h="2694" extrusionOk="0">
                  <a:moveTo>
                    <a:pt x="1476" y="523"/>
                  </a:moveTo>
                  <a:cubicBezTo>
                    <a:pt x="1722" y="523"/>
                    <a:pt x="1928" y="605"/>
                    <a:pt x="2092" y="769"/>
                  </a:cubicBezTo>
                  <a:cubicBezTo>
                    <a:pt x="2420" y="1097"/>
                    <a:pt x="2420" y="1628"/>
                    <a:pt x="2092" y="1956"/>
                  </a:cubicBezTo>
                  <a:cubicBezTo>
                    <a:pt x="1928" y="2120"/>
                    <a:pt x="1713" y="2202"/>
                    <a:pt x="1497" y="2202"/>
                  </a:cubicBezTo>
                  <a:cubicBezTo>
                    <a:pt x="1282" y="2202"/>
                    <a:pt x="1066" y="2120"/>
                    <a:pt x="902" y="1956"/>
                  </a:cubicBezTo>
                  <a:cubicBezTo>
                    <a:pt x="574" y="1628"/>
                    <a:pt x="574" y="1097"/>
                    <a:pt x="902" y="769"/>
                  </a:cubicBezTo>
                  <a:cubicBezTo>
                    <a:pt x="1066" y="605"/>
                    <a:pt x="1273" y="523"/>
                    <a:pt x="1476" y="523"/>
                  </a:cubicBezTo>
                  <a:close/>
                  <a:moveTo>
                    <a:pt x="1497" y="1"/>
                  </a:moveTo>
                  <a:cubicBezTo>
                    <a:pt x="1149" y="1"/>
                    <a:pt x="801" y="133"/>
                    <a:pt x="535" y="399"/>
                  </a:cubicBezTo>
                  <a:cubicBezTo>
                    <a:pt x="1" y="933"/>
                    <a:pt x="1" y="1792"/>
                    <a:pt x="535" y="2326"/>
                  </a:cubicBezTo>
                  <a:cubicBezTo>
                    <a:pt x="781" y="2572"/>
                    <a:pt x="1148" y="2694"/>
                    <a:pt x="1476" y="2694"/>
                  </a:cubicBezTo>
                  <a:cubicBezTo>
                    <a:pt x="1846" y="2694"/>
                    <a:pt x="2174" y="2572"/>
                    <a:pt x="2459" y="2326"/>
                  </a:cubicBezTo>
                  <a:cubicBezTo>
                    <a:pt x="2994" y="1792"/>
                    <a:pt x="2994" y="933"/>
                    <a:pt x="2459" y="399"/>
                  </a:cubicBezTo>
                  <a:cubicBezTo>
                    <a:pt x="2194" y="133"/>
                    <a:pt x="1846" y="1"/>
                    <a:pt x="14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563;p50"/>
            <p:cNvSpPr/>
            <p:nvPr/>
          </p:nvSpPr>
          <p:spPr>
            <a:xfrm>
              <a:off x="1952525" y="4182600"/>
              <a:ext cx="73775" cy="68400"/>
            </a:xfrm>
            <a:custGeom>
              <a:avLst/>
              <a:gdLst/>
              <a:ahLst/>
              <a:cxnLst/>
              <a:rect l="l" t="t" r="r" b="b"/>
              <a:pathLst>
                <a:path w="2951" h="2736" extrusionOk="0">
                  <a:moveTo>
                    <a:pt x="1475" y="523"/>
                  </a:moveTo>
                  <a:cubicBezTo>
                    <a:pt x="1682" y="523"/>
                    <a:pt x="1928" y="605"/>
                    <a:pt x="2091" y="769"/>
                  </a:cubicBezTo>
                  <a:cubicBezTo>
                    <a:pt x="2419" y="1097"/>
                    <a:pt x="2419" y="1628"/>
                    <a:pt x="2091" y="1956"/>
                  </a:cubicBezTo>
                  <a:cubicBezTo>
                    <a:pt x="1928" y="2120"/>
                    <a:pt x="1712" y="2202"/>
                    <a:pt x="1497" y="2202"/>
                  </a:cubicBezTo>
                  <a:cubicBezTo>
                    <a:pt x="1281" y="2202"/>
                    <a:pt x="1065" y="2120"/>
                    <a:pt x="902" y="1956"/>
                  </a:cubicBezTo>
                  <a:cubicBezTo>
                    <a:pt x="574" y="1628"/>
                    <a:pt x="574" y="1097"/>
                    <a:pt x="902" y="769"/>
                  </a:cubicBezTo>
                  <a:cubicBezTo>
                    <a:pt x="1065" y="605"/>
                    <a:pt x="1272" y="523"/>
                    <a:pt x="1475" y="523"/>
                  </a:cubicBezTo>
                  <a:close/>
                  <a:moveTo>
                    <a:pt x="1497" y="0"/>
                  </a:moveTo>
                  <a:cubicBezTo>
                    <a:pt x="1148" y="0"/>
                    <a:pt x="800" y="133"/>
                    <a:pt x="534" y="399"/>
                  </a:cubicBezTo>
                  <a:cubicBezTo>
                    <a:pt x="0" y="933"/>
                    <a:pt x="0" y="1792"/>
                    <a:pt x="534" y="2326"/>
                  </a:cubicBezTo>
                  <a:cubicBezTo>
                    <a:pt x="780" y="2572"/>
                    <a:pt x="1147" y="2736"/>
                    <a:pt x="1475" y="2736"/>
                  </a:cubicBezTo>
                  <a:cubicBezTo>
                    <a:pt x="1846" y="2736"/>
                    <a:pt x="2173" y="2572"/>
                    <a:pt x="2459" y="2326"/>
                  </a:cubicBezTo>
                  <a:cubicBezTo>
                    <a:pt x="2950" y="1792"/>
                    <a:pt x="2950" y="933"/>
                    <a:pt x="2459" y="399"/>
                  </a:cubicBezTo>
                  <a:cubicBezTo>
                    <a:pt x="2193" y="133"/>
                    <a:pt x="1845" y="0"/>
                    <a:pt x="14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" name="Google Shape;1432;p50"/>
          <p:cNvGrpSpPr/>
          <p:nvPr/>
        </p:nvGrpSpPr>
        <p:grpSpPr>
          <a:xfrm>
            <a:off x="787748" y="4070204"/>
            <a:ext cx="285283" cy="401436"/>
            <a:chOff x="6309475" y="3373000"/>
            <a:chExt cx="245875" cy="438500"/>
          </a:xfrm>
        </p:grpSpPr>
        <p:sp>
          <p:nvSpPr>
            <p:cNvPr id="89" name="Google Shape;1433;p50"/>
            <p:cNvSpPr/>
            <p:nvPr/>
          </p:nvSpPr>
          <p:spPr>
            <a:xfrm>
              <a:off x="6326850" y="3400600"/>
              <a:ext cx="201875" cy="191650"/>
            </a:xfrm>
            <a:custGeom>
              <a:avLst/>
              <a:gdLst/>
              <a:ahLst/>
              <a:cxnLst/>
              <a:rect l="l" t="t" r="r" b="b"/>
              <a:pathLst>
                <a:path w="8075" h="7666" extrusionOk="0">
                  <a:moveTo>
                    <a:pt x="4134" y="0"/>
                  </a:moveTo>
                  <a:cubicBezTo>
                    <a:pt x="4067" y="0"/>
                    <a:pt x="4001" y="2"/>
                    <a:pt x="3934" y="5"/>
                  </a:cubicBezTo>
                  <a:cubicBezTo>
                    <a:pt x="3033" y="87"/>
                    <a:pt x="2174" y="497"/>
                    <a:pt x="1518" y="1110"/>
                  </a:cubicBezTo>
                  <a:cubicBezTo>
                    <a:pt x="0" y="2627"/>
                    <a:pt x="0" y="5043"/>
                    <a:pt x="1518" y="6519"/>
                  </a:cubicBezTo>
                  <a:cubicBezTo>
                    <a:pt x="2256" y="7299"/>
                    <a:pt x="3239" y="7666"/>
                    <a:pt x="4223" y="7666"/>
                  </a:cubicBezTo>
                  <a:cubicBezTo>
                    <a:pt x="5206" y="7666"/>
                    <a:pt x="6190" y="7299"/>
                    <a:pt x="6927" y="6519"/>
                  </a:cubicBezTo>
                  <a:cubicBezTo>
                    <a:pt x="7583" y="5906"/>
                    <a:pt x="7950" y="5043"/>
                    <a:pt x="8032" y="4103"/>
                  </a:cubicBezTo>
                  <a:cubicBezTo>
                    <a:pt x="8075" y="3201"/>
                    <a:pt x="7829" y="2300"/>
                    <a:pt x="7294" y="1562"/>
                  </a:cubicBezTo>
                  <a:cubicBezTo>
                    <a:pt x="7243" y="1511"/>
                    <a:pt x="7161" y="1475"/>
                    <a:pt x="7076" y="1475"/>
                  </a:cubicBezTo>
                  <a:cubicBezTo>
                    <a:pt x="7025" y="1475"/>
                    <a:pt x="6973" y="1488"/>
                    <a:pt x="6927" y="1519"/>
                  </a:cubicBezTo>
                  <a:cubicBezTo>
                    <a:pt x="6845" y="1601"/>
                    <a:pt x="6803" y="1765"/>
                    <a:pt x="6885" y="1890"/>
                  </a:cubicBezTo>
                  <a:cubicBezTo>
                    <a:pt x="7337" y="2503"/>
                    <a:pt x="7583" y="3283"/>
                    <a:pt x="7501" y="4060"/>
                  </a:cubicBezTo>
                  <a:cubicBezTo>
                    <a:pt x="7458" y="4880"/>
                    <a:pt x="7130" y="5617"/>
                    <a:pt x="6557" y="6191"/>
                  </a:cubicBezTo>
                  <a:cubicBezTo>
                    <a:pt x="5901" y="6807"/>
                    <a:pt x="5042" y="7135"/>
                    <a:pt x="4223" y="7135"/>
                  </a:cubicBezTo>
                  <a:cubicBezTo>
                    <a:pt x="3361" y="7135"/>
                    <a:pt x="2502" y="6807"/>
                    <a:pt x="1885" y="6191"/>
                  </a:cubicBezTo>
                  <a:cubicBezTo>
                    <a:pt x="574" y="4880"/>
                    <a:pt x="574" y="2791"/>
                    <a:pt x="1885" y="1480"/>
                  </a:cubicBezTo>
                  <a:cubicBezTo>
                    <a:pt x="2256" y="1110"/>
                    <a:pt x="2705" y="824"/>
                    <a:pt x="3197" y="661"/>
                  </a:cubicBezTo>
                  <a:lnTo>
                    <a:pt x="3197" y="661"/>
                  </a:lnTo>
                  <a:cubicBezTo>
                    <a:pt x="3157" y="824"/>
                    <a:pt x="3115" y="946"/>
                    <a:pt x="3115" y="1070"/>
                  </a:cubicBezTo>
                  <a:cubicBezTo>
                    <a:pt x="3115" y="1683"/>
                    <a:pt x="3606" y="2175"/>
                    <a:pt x="4223" y="2175"/>
                  </a:cubicBezTo>
                  <a:cubicBezTo>
                    <a:pt x="4672" y="2175"/>
                    <a:pt x="5000" y="1808"/>
                    <a:pt x="5000" y="1355"/>
                  </a:cubicBezTo>
                  <a:cubicBezTo>
                    <a:pt x="5000" y="1234"/>
                    <a:pt x="4918" y="1110"/>
                    <a:pt x="4754" y="1110"/>
                  </a:cubicBezTo>
                  <a:cubicBezTo>
                    <a:pt x="4632" y="1110"/>
                    <a:pt x="4508" y="1234"/>
                    <a:pt x="4508" y="1355"/>
                  </a:cubicBezTo>
                  <a:cubicBezTo>
                    <a:pt x="4508" y="1519"/>
                    <a:pt x="4387" y="1644"/>
                    <a:pt x="4223" y="1644"/>
                  </a:cubicBezTo>
                  <a:cubicBezTo>
                    <a:pt x="3895" y="1644"/>
                    <a:pt x="3649" y="1398"/>
                    <a:pt x="3649" y="1070"/>
                  </a:cubicBezTo>
                  <a:cubicBezTo>
                    <a:pt x="3649" y="782"/>
                    <a:pt x="3895" y="536"/>
                    <a:pt x="4180" y="536"/>
                  </a:cubicBezTo>
                  <a:cubicBezTo>
                    <a:pt x="4918" y="536"/>
                    <a:pt x="5573" y="742"/>
                    <a:pt x="6147" y="1152"/>
                  </a:cubicBezTo>
                  <a:cubicBezTo>
                    <a:pt x="6203" y="1189"/>
                    <a:pt x="6266" y="1209"/>
                    <a:pt x="6327" y="1209"/>
                  </a:cubicBezTo>
                  <a:cubicBezTo>
                    <a:pt x="6402" y="1209"/>
                    <a:pt x="6472" y="1178"/>
                    <a:pt x="6517" y="1110"/>
                  </a:cubicBezTo>
                  <a:cubicBezTo>
                    <a:pt x="6599" y="988"/>
                    <a:pt x="6599" y="824"/>
                    <a:pt x="6475" y="742"/>
                  </a:cubicBezTo>
                  <a:cubicBezTo>
                    <a:pt x="5792" y="248"/>
                    <a:pt x="4968" y="0"/>
                    <a:pt x="4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34;p50"/>
            <p:cNvSpPr/>
            <p:nvPr/>
          </p:nvSpPr>
          <p:spPr>
            <a:xfrm>
              <a:off x="6384225" y="3476525"/>
              <a:ext cx="13375" cy="19450"/>
            </a:xfrm>
            <a:custGeom>
              <a:avLst/>
              <a:gdLst/>
              <a:ahLst/>
              <a:cxnLst/>
              <a:rect l="l" t="t" r="r" b="b"/>
              <a:pathLst>
                <a:path w="535" h="778" extrusionOk="0">
                  <a:moveTo>
                    <a:pt x="289" y="0"/>
                  </a:moveTo>
                  <a:cubicBezTo>
                    <a:pt x="125" y="0"/>
                    <a:pt x="0" y="121"/>
                    <a:pt x="0" y="246"/>
                  </a:cubicBezTo>
                  <a:lnTo>
                    <a:pt x="0" y="531"/>
                  </a:lnTo>
                  <a:cubicBezTo>
                    <a:pt x="0" y="656"/>
                    <a:pt x="125" y="777"/>
                    <a:pt x="289" y="777"/>
                  </a:cubicBezTo>
                  <a:cubicBezTo>
                    <a:pt x="410" y="777"/>
                    <a:pt x="534" y="656"/>
                    <a:pt x="534" y="531"/>
                  </a:cubicBezTo>
                  <a:lnTo>
                    <a:pt x="534" y="246"/>
                  </a:lnTo>
                  <a:cubicBezTo>
                    <a:pt x="534" y="121"/>
                    <a:pt x="410" y="0"/>
                    <a:pt x="2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35;p50"/>
            <p:cNvSpPr/>
            <p:nvPr/>
          </p:nvSpPr>
          <p:spPr>
            <a:xfrm>
              <a:off x="6467225" y="3476525"/>
              <a:ext cx="12325" cy="19450"/>
            </a:xfrm>
            <a:custGeom>
              <a:avLst/>
              <a:gdLst/>
              <a:ahLst/>
              <a:cxnLst/>
              <a:rect l="l" t="t" r="r" b="b"/>
              <a:pathLst>
                <a:path w="493" h="778" extrusionOk="0">
                  <a:moveTo>
                    <a:pt x="247" y="0"/>
                  </a:moveTo>
                  <a:cubicBezTo>
                    <a:pt x="83" y="0"/>
                    <a:pt x="1" y="121"/>
                    <a:pt x="1" y="246"/>
                  </a:cubicBezTo>
                  <a:lnTo>
                    <a:pt x="1" y="531"/>
                  </a:lnTo>
                  <a:cubicBezTo>
                    <a:pt x="1" y="656"/>
                    <a:pt x="83" y="777"/>
                    <a:pt x="247" y="777"/>
                  </a:cubicBezTo>
                  <a:cubicBezTo>
                    <a:pt x="368" y="777"/>
                    <a:pt x="493" y="656"/>
                    <a:pt x="493" y="531"/>
                  </a:cubicBezTo>
                  <a:lnTo>
                    <a:pt x="493" y="246"/>
                  </a:lnTo>
                  <a:cubicBezTo>
                    <a:pt x="493" y="121"/>
                    <a:pt x="368" y="0"/>
                    <a:pt x="2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36;p50"/>
            <p:cNvSpPr/>
            <p:nvPr/>
          </p:nvSpPr>
          <p:spPr>
            <a:xfrm>
              <a:off x="6394450" y="3504125"/>
              <a:ext cx="74850" cy="67650"/>
            </a:xfrm>
            <a:custGeom>
              <a:avLst/>
              <a:gdLst/>
              <a:ahLst/>
              <a:cxnLst/>
              <a:rect l="l" t="t" r="r" b="b"/>
              <a:pathLst>
                <a:path w="2994" h="2706" extrusionOk="0">
                  <a:moveTo>
                    <a:pt x="1765" y="493"/>
                  </a:moveTo>
                  <a:cubicBezTo>
                    <a:pt x="2174" y="493"/>
                    <a:pt x="2502" y="820"/>
                    <a:pt x="2502" y="1191"/>
                  </a:cubicBezTo>
                  <a:cubicBezTo>
                    <a:pt x="2502" y="1312"/>
                    <a:pt x="2460" y="1394"/>
                    <a:pt x="2420" y="1519"/>
                  </a:cubicBezTo>
                  <a:cubicBezTo>
                    <a:pt x="2296" y="1109"/>
                    <a:pt x="1928" y="820"/>
                    <a:pt x="1519" y="820"/>
                  </a:cubicBezTo>
                  <a:cubicBezTo>
                    <a:pt x="1066" y="820"/>
                    <a:pt x="699" y="1109"/>
                    <a:pt x="617" y="1519"/>
                  </a:cubicBezTo>
                  <a:cubicBezTo>
                    <a:pt x="535" y="1394"/>
                    <a:pt x="535" y="1312"/>
                    <a:pt x="535" y="1191"/>
                  </a:cubicBezTo>
                  <a:cubicBezTo>
                    <a:pt x="535" y="820"/>
                    <a:pt x="863" y="493"/>
                    <a:pt x="1230" y="493"/>
                  </a:cubicBezTo>
                  <a:close/>
                  <a:moveTo>
                    <a:pt x="1519" y="1312"/>
                  </a:moveTo>
                  <a:cubicBezTo>
                    <a:pt x="1765" y="1312"/>
                    <a:pt x="1928" y="1519"/>
                    <a:pt x="1928" y="1765"/>
                  </a:cubicBezTo>
                  <a:cubicBezTo>
                    <a:pt x="1928" y="1968"/>
                    <a:pt x="1765" y="2174"/>
                    <a:pt x="1519" y="2174"/>
                  </a:cubicBezTo>
                  <a:cubicBezTo>
                    <a:pt x="1273" y="2174"/>
                    <a:pt x="1066" y="1968"/>
                    <a:pt x="1066" y="1765"/>
                  </a:cubicBezTo>
                  <a:cubicBezTo>
                    <a:pt x="1066" y="1519"/>
                    <a:pt x="1273" y="1312"/>
                    <a:pt x="1519" y="1312"/>
                  </a:cubicBezTo>
                  <a:close/>
                  <a:moveTo>
                    <a:pt x="1230" y="1"/>
                  </a:moveTo>
                  <a:cubicBezTo>
                    <a:pt x="575" y="1"/>
                    <a:pt x="1" y="535"/>
                    <a:pt x="1" y="1191"/>
                  </a:cubicBezTo>
                  <a:cubicBezTo>
                    <a:pt x="1" y="1683"/>
                    <a:pt x="329" y="2132"/>
                    <a:pt x="739" y="2338"/>
                  </a:cubicBezTo>
                  <a:cubicBezTo>
                    <a:pt x="945" y="2542"/>
                    <a:pt x="1191" y="2705"/>
                    <a:pt x="1519" y="2705"/>
                  </a:cubicBezTo>
                  <a:cubicBezTo>
                    <a:pt x="1804" y="2705"/>
                    <a:pt x="2092" y="2542"/>
                    <a:pt x="2256" y="2338"/>
                  </a:cubicBezTo>
                  <a:cubicBezTo>
                    <a:pt x="2705" y="2132"/>
                    <a:pt x="2994" y="1683"/>
                    <a:pt x="2994" y="1191"/>
                  </a:cubicBezTo>
                  <a:cubicBezTo>
                    <a:pt x="2994" y="535"/>
                    <a:pt x="2460" y="1"/>
                    <a:pt x="17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37;p50"/>
            <p:cNvSpPr/>
            <p:nvPr/>
          </p:nvSpPr>
          <p:spPr>
            <a:xfrm>
              <a:off x="6309475" y="3373000"/>
              <a:ext cx="245875" cy="438500"/>
            </a:xfrm>
            <a:custGeom>
              <a:avLst/>
              <a:gdLst/>
              <a:ahLst/>
              <a:cxnLst/>
              <a:rect l="l" t="t" r="r" b="b"/>
              <a:pathLst>
                <a:path w="9835" h="17540" extrusionOk="0">
                  <a:moveTo>
                    <a:pt x="4918" y="535"/>
                  </a:moveTo>
                  <a:cubicBezTo>
                    <a:pt x="7334" y="535"/>
                    <a:pt x="9301" y="2502"/>
                    <a:pt x="9301" y="4918"/>
                  </a:cubicBezTo>
                  <a:lnTo>
                    <a:pt x="9301" y="7419"/>
                  </a:lnTo>
                  <a:cubicBezTo>
                    <a:pt x="9301" y="7911"/>
                    <a:pt x="9137" y="8360"/>
                    <a:pt x="8852" y="8731"/>
                  </a:cubicBezTo>
                  <a:cubicBezTo>
                    <a:pt x="8727" y="8813"/>
                    <a:pt x="8727" y="8976"/>
                    <a:pt x="8852" y="9058"/>
                  </a:cubicBezTo>
                  <a:cubicBezTo>
                    <a:pt x="8891" y="9098"/>
                    <a:pt x="8973" y="9140"/>
                    <a:pt x="9015" y="9140"/>
                  </a:cubicBezTo>
                  <a:cubicBezTo>
                    <a:pt x="9097" y="9140"/>
                    <a:pt x="9179" y="9098"/>
                    <a:pt x="9219" y="9058"/>
                  </a:cubicBezTo>
                  <a:cubicBezTo>
                    <a:pt x="9261" y="9016"/>
                    <a:pt x="9301" y="8976"/>
                    <a:pt x="9301" y="8934"/>
                  </a:cubicBezTo>
                  <a:lnTo>
                    <a:pt x="9301" y="11720"/>
                  </a:lnTo>
                  <a:cubicBezTo>
                    <a:pt x="8645" y="11107"/>
                    <a:pt x="7458" y="10819"/>
                    <a:pt x="6147" y="10534"/>
                  </a:cubicBezTo>
                  <a:cubicBezTo>
                    <a:pt x="6885" y="10370"/>
                    <a:pt x="7580" y="10124"/>
                    <a:pt x="8153" y="9835"/>
                  </a:cubicBezTo>
                  <a:cubicBezTo>
                    <a:pt x="8278" y="9753"/>
                    <a:pt x="8360" y="9632"/>
                    <a:pt x="8278" y="9468"/>
                  </a:cubicBezTo>
                  <a:cubicBezTo>
                    <a:pt x="8225" y="9388"/>
                    <a:pt x="8155" y="9343"/>
                    <a:pt x="8079" y="9343"/>
                  </a:cubicBezTo>
                  <a:cubicBezTo>
                    <a:pt x="8037" y="9343"/>
                    <a:pt x="7993" y="9357"/>
                    <a:pt x="7950" y="9386"/>
                  </a:cubicBezTo>
                  <a:cubicBezTo>
                    <a:pt x="7088" y="9796"/>
                    <a:pt x="5941" y="10081"/>
                    <a:pt x="4918" y="10288"/>
                  </a:cubicBezTo>
                  <a:cubicBezTo>
                    <a:pt x="2662" y="9835"/>
                    <a:pt x="492" y="9262"/>
                    <a:pt x="492" y="7419"/>
                  </a:cubicBezTo>
                  <a:lnTo>
                    <a:pt x="492" y="4918"/>
                  </a:lnTo>
                  <a:cubicBezTo>
                    <a:pt x="492" y="2502"/>
                    <a:pt x="2459" y="535"/>
                    <a:pt x="4918" y="535"/>
                  </a:cubicBezTo>
                  <a:close/>
                  <a:moveTo>
                    <a:pt x="492" y="8934"/>
                  </a:moveTo>
                  <a:cubicBezTo>
                    <a:pt x="1433" y="10124"/>
                    <a:pt x="3482" y="10534"/>
                    <a:pt x="5367" y="10901"/>
                  </a:cubicBezTo>
                  <a:cubicBezTo>
                    <a:pt x="7334" y="11271"/>
                    <a:pt x="9219" y="11638"/>
                    <a:pt x="9301" y="12786"/>
                  </a:cubicBezTo>
                  <a:cubicBezTo>
                    <a:pt x="9219" y="15162"/>
                    <a:pt x="7294" y="17047"/>
                    <a:pt x="4918" y="17047"/>
                  </a:cubicBezTo>
                  <a:cubicBezTo>
                    <a:pt x="2459" y="17047"/>
                    <a:pt x="492" y="15041"/>
                    <a:pt x="492" y="12622"/>
                  </a:cubicBezTo>
                  <a:lnTo>
                    <a:pt x="492" y="8934"/>
                  </a:lnTo>
                  <a:close/>
                  <a:moveTo>
                    <a:pt x="4918" y="1"/>
                  </a:moveTo>
                  <a:cubicBezTo>
                    <a:pt x="2171" y="1"/>
                    <a:pt x="0" y="2214"/>
                    <a:pt x="0" y="4918"/>
                  </a:cubicBezTo>
                  <a:lnTo>
                    <a:pt x="0" y="12622"/>
                  </a:lnTo>
                  <a:cubicBezTo>
                    <a:pt x="0" y="15326"/>
                    <a:pt x="2171" y="17539"/>
                    <a:pt x="4918" y="17539"/>
                  </a:cubicBezTo>
                  <a:cubicBezTo>
                    <a:pt x="7622" y="17539"/>
                    <a:pt x="9835" y="15326"/>
                    <a:pt x="9835" y="12622"/>
                  </a:cubicBezTo>
                  <a:lnTo>
                    <a:pt x="9835" y="4918"/>
                  </a:lnTo>
                  <a:cubicBezTo>
                    <a:pt x="9835" y="2214"/>
                    <a:pt x="7622" y="1"/>
                    <a:pt x="4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2" name="Picture 2" descr="Icono De Lista De Verificación, Estilo De Dibujos Animados Ilustraciones  Svg, Vectoriales, Clip Art Vectorizado Libre De Derechos. Image 87229333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923" y="605603"/>
            <a:ext cx="3326414" cy="356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3"/>
          <p:cNvSpPr txBox="1">
            <a:spLocks noGrp="1"/>
          </p:cNvSpPr>
          <p:nvPr>
            <p:ph type="title" idx="2"/>
          </p:nvPr>
        </p:nvSpPr>
        <p:spPr>
          <a:xfrm>
            <a:off x="4073424" y="625139"/>
            <a:ext cx="4321825" cy="7349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200" dirty="0" smtClean="0"/>
              <a:t>Atenciones Incluidas </a:t>
            </a:r>
            <a:endParaRPr sz="3200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95029907"/>
              </p:ext>
            </p:extLst>
          </p:nvPr>
        </p:nvGraphicFramePr>
        <p:xfrm>
          <a:off x="2713273" y="1329020"/>
          <a:ext cx="5860799" cy="3369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79" name="Google Shape;579;p33"/>
          <p:cNvGrpSpPr/>
          <p:nvPr/>
        </p:nvGrpSpPr>
        <p:grpSpPr>
          <a:xfrm>
            <a:off x="553004" y="625139"/>
            <a:ext cx="3400554" cy="4032476"/>
            <a:chOff x="672871" y="718172"/>
            <a:chExt cx="3400554" cy="4032476"/>
          </a:xfrm>
        </p:grpSpPr>
        <p:sp>
          <p:nvSpPr>
            <p:cNvPr id="580" name="Google Shape;580;p33"/>
            <p:cNvSpPr/>
            <p:nvPr/>
          </p:nvSpPr>
          <p:spPr>
            <a:xfrm rot="10800000">
              <a:off x="929422" y="718172"/>
              <a:ext cx="3144003" cy="3899753"/>
            </a:xfrm>
            <a:custGeom>
              <a:avLst/>
              <a:gdLst/>
              <a:ahLst/>
              <a:cxnLst/>
              <a:rect l="l" t="t" r="r" b="b"/>
              <a:pathLst>
                <a:path w="51751" h="63532" extrusionOk="0">
                  <a:moveTo>
                    <a:pt x="1" y="0"/>
                  </a:moveTo>
                  <a:lnTo>
                    <a:pt x="1" y="37629"/>
                  </a:lnTo>
                  <a:cubicBezTo>
                    <a:pt x="1" y="51901"/>
                    <a:pt x="11579" y="63531"/>
                    <a:pt x="25852" y="63531"/>
                  </a:cubicBezTo>
                  <a:cubicBezTo>
                    <a:pt x="40172" y="63531"/>
                    <a:pt x="51750" y="51901"/>
                    <a:pt x="51750" y="37629"/>
                  </a:cubicBezTo>
                  <a:lnTo>
                    <a:pt x="517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1" name="Google Shape;581;p33"/>
            <p:cNvGrpSpPr/>
            <p:nvPr/>
          </p:nvGrpSpPr>
          <p:grpSpPr>
            <a:xfrm>
              <a:off x="672871" y="1319660"/>
              <a:ext cx="3075767" cy="3430988"/>
              <a:chOff x="672871" y="1319660"/>
              <a:chExt cx="3075767" cy="3430988"/>
            </a:xfrm>
          </p:grpSpPr>
          <p:grpSp>
            <p:nvGrpSpPr>
              <p:cNvPr id="582" name="Google Shape;582;p33"/>
              <p:cNvGrpSpPr/>
              <p:nvPr/>
            </p:nvGrpSpPr>
            <p:grpSpPr>
              <a:xfrm>
                <a:off x="1254204" y="1319660"/>
                <a:ext cx="2494434" cy="3430988"/>
                <a:chOff x="1101804" y="1319660"/>
                <a:chExt cx="2494434" cy="3430988"/>
              </a:xfrm>
            </p:grpSpPr>
            <p:sp>
              <p:nvSpPr>
                <p:cNvPr id="583" name="Google Shape;583;p33"/>
                <p:cNvSpPr/>
                <p:nvPr/>
              </p:nvSpPr>
              <p:spPr>
                <a:xfrm>
                  <a:off x="1462445" y="3139830"/>
                  <a:ext cx="561720" cy="14372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63" h="34958" extrusionOk="0">
                      <a:moveTo>
                        <a:pt x="3405" y="0"/>
                      </a:moveTo>
                      <a:cubicBezTo>
                        <a:pt x="2681" y="0"/>
                        <a:pt x="2046" y="93"/>
                        <a:pt x="1575" y="485"/>
                      </a:cubicBezTo>
                      <a:cubicBezTo>
                        <a:pt x="1291" y="764"/>
                        <a:pt x="1013" y="1214"/>
                        <a:pt x="900" y="1889"/>
                      </a:cubicBezTo>
                      <a:cubicBezTo>
                        <a:pt x="0" y="6387"/>
                        <a:pt x="2978" y="10886"/>
                        <a:pt x="3316" y="15272"/>
                      </a:cubicBezTo>
                      <a:cubicBezTo>
                        <a:pt x="3428" y="16622"/>
                        <a:pt x="3091" y="17917"/>
                        <a:pt x="2754" y="19267"/>
                      </a:cubicBezTo>
                      <a:cubicBezTo>
                        <a:pt x="1854" y="23032"/>
                        <a:pt x="2978" y="27081"/>
                        <a:pt x="4049" y="30792"/>
                      </a:cubicBezTo>
                      <a:cubicBezTo>
                        <a:pt x="4103" y="30963"/>
                        <a:pt x="4216" y="31467"/>
                        <a:pt x="4274" y="32088"/>
                      </a:cubicBezTo>
                      <a:cubicBezTo>
                        <a:pt x="4328" y="33100"/>
                        <a:pt x="4103" y="33491"/>
                        <a:pt x="4162" y="33829"/>
                      </a:cubicBezTo>
                      <a:cubicBezTo>
                        <a:pt x="4321" y="34366"/>
                        <a:pt x="5923" y="34957"/>
                        <a:pt x="12692" y="34957"/>
                      </a:cubicBezTo>
                      <a:cubicBezTo>
                        <a:pt x="13005" y="34957"/>
                        <a:pt x="13328" y="34956"/>
                        <a:pt x="13663" y="34953"/>
                      </a:cubicBezTo>
                      <a:cubicBezTo>
                        <a:pt x="9501" y="33887"/>
                        <a:pt x="8098" y="32200"/>
                        <a:pt x="7590" y="31355"/>
                      </a:cubicBezTo>
                      <a:cubicBezTo>
                        <a:pt x="7027" y="30455"/>
                        <a:pt x="6802" y="29443"/>
                        <a:pt x="7873" y="23203"/>
                      </a:cubicBezTo>
                      <a:cubicBezTo>
                        <a:pt x="8548" y="19321"/>
                        <a:pt x="8773" y="18983"/>
                        <a:pt x="9110" y="16568"/>
                      </a:cubicBezTo>
                      <a:cubicBezTo>
                        <a:pt x="9501" y="13585"/>
                        <a:pt x="9560" y="11282"/>
                        <a:pt x="9560" y="9595"/>
                      </a:cubicBezTo>
                      <a:cubicBezTo>
                        <a:pt x="9614" y="7121"/>
                        <a:pt x="9501" y="3971"/>
                        <a:pt x="9110" y="314"/>
                      </a:cubicBezTo>
                      <a:cubicBezTo>
                        <a:pt x="7648" y="148"/>
                        <a:pt x="6074" y="89"/>
                        <a:pt x="4387" y="35"/>
                      </a:cubicBezTo>
                      <a:cubicBezTo>
                        <a:pt x="4047" y="18"/>
                        <a:pt x="3718" y="0"/>
                        <a:pt x="3405" y="0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84" name="Google Shape;584;p33"/>
                <p:cNvGrpSpPr/>
                <p:nvPr/>
              </p:nvGrpSpPr>
              <p:grpSpPr>
                <a:xfrm>
                  <a:off x="1101804" y="1319660"/>
                  <a:ext cx="2494434" cy="3430988"/>
                  <a:chOff x="1134961" y="1241867"/>
                  <a:chExt cx="2141145" cy="2945054"/>
                </a:xfrm>
              </p:grpSpPr>
              <p:sp>
                <p:nvSpPr>
                  <p:cNvPr id="585" name="Google Shape;585;p33"/>
                  <p:cNvSpPr/>
                  <p:nvPr/>
                </p:nvSpPr>
                <p:spPr>
                  <a:xfrm>
                    <a:off x="2363225" y="1346926"/>
                    <a:ext cx="468369" cy="4600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2" h="13035" extrusionOk="0">
                        <a:moveTo>
                          <a:pt x="5951" y="0"/>
                        </a:moveTo>
                        <a:cubicBezTo>
                          <a:pt x="3668" y="0"/>
                          <a:pt x="1950" y="1533"/>
                          <a:pt x="1746" y="1684"/>
                        </a:cubicBezTo>
                        <a:cubicBezTo>
                          <a:pt x="1463" y="1967"/>
                          <a:pt x="622" y="2809"/>
                          <a:pt x="226" y="4104"/>
                        </a:cubicBezTo>
                        <a:cubicBezTo>
                          <a:pt x="1" y="5058"/>
                          <a:pt x="226" y="5229"/>
                          <a:pt x="509" y="8207"/>
                        </a:cubicBezTo>
                        <a:cubicBezTo>
                          <a:pt x="563" y="9444"/>
                          <a:pt x="563" y="9669"/>
                          <a:pt x="734" y="10119"/>
                        </a:cubicBezTo>
                        <a:cubicBezTo>
                          <a:pt x="734" y="10119"/>
                          <a:pt x="1184" y="11414"/>
                          <a:pt x="2309" y="12256"/>
                        </a:cubicBezTo>
                        <a:cubicBezTo>
                          <a:pt x="2989" y="12787"/>
                          <a:pt x="4008" y="13034"/>
                          <a:pt x="5142" y="13034"/>
                        </a:cubicBezTo>
                        <a:cubicBezTo>
                          <a:pt x="7845" y="13034"/>
                          <a:pt x="11196" y="11630"/>
                          <a:pt x="12147" y="9332"/>
                        </a:cubicBezTo>
                        <a:cubicBezTo>
                          <a:pt x="13272" y="6578"/>
                          <a:pt x="11360" y="3821"/>
                          <a:pt x="10744" y="2979"/>
                        </a:cubicBezTo>
                        <a:cubicBezTo>
                          <a:pt x="10010" y="1967"/>
                          <a:pt x="8886" y="334"/>
                          <a:pt x="6695" y="55"/>
                        </a:cubicBezTo>
                        <a:cubicBezTo>
                          <a:pt x="6441" y="17"/>
                          <a:pt x="6193" y="0"/>
                          <a:pt x="595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6" name="Google Shape;586;p33"/>
                  <p:cNvSpPr/>
                  <p:nvPr/>
                </p:nvSpPr>
                <p:spPr>
                  <a:xfrm>
                    <a:off x="2293845" y="2999965"/>
                    <a:ext cx="654912" cy="11033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558" h="31266" extrusionOk="0">
                        <a:moveTo>
                          <a:pt x="16646" y="0"/>
                        </a:moveTo>
                        <a:cubicBezTo>
                          <a:pt x="9615" y="279"/>
                          <a:pt x="4275" y="2812"/>
                          <a:pt x="3654" y="5452"/>
                        </a:cubicBezTo>
                        <a:cubicBezTo>
                          <a:pt x="3487" y="6015"/>
                          <a:pt x="3150" y="8210"/>
                          <a:pt x="3375" y="10063"/>
                        </a:cubicBezTo>
                        <a:cubicBezTo>
                          <a:pt x="3429" y="10347"/>
                          <a:pt x="3541" y="11188"/>
                          <a:pt x="3712" y="12259"/>
                        </a:cubicBezTo>
                        <a:cubicBezTo>
                          <a:pt x="4162" y="14674"/>
                          <a:pt x="4387" y="15012"/>
                          <a:pt x="5228" y="19007"/>
                        </a:cubicBezTo>
                        <a:cubicBezTo>
                          <a:pt x="6636" y="25305"/>
                          <a:pt x="6465" y="26317"/>
                          <a:pt x="5962" y="27329"/>
                        </a:cubicBezTo>
                        <a:cubicBezTo>
                          <a:pt x="5453" y="28229"/>
                          <a:pt x="4104" y="30028"/>
                          <a:pt x="1" y="31265"/>
                        </a:cubicBezTo>
                        <a:cubicBezTo>
                          <a:pt x="7590" y="31040"/>
                          <a:pt x="9336" y="30307"/>
                          <a:pt x="9448" y="29691"/>
                        </a:cubicBezTo>
                        <a:cubicBezTo>
                          <a:pt x="9502" y="29353"/>
                          <a:pt x="9277" y="28958"/>
                          <a:pt x="9277" y="27945"/>
                        </a:cubicBezTo>
                        <a:cubicBezTo>
                          <a:pt x="9277" y="27271"/>
                          <a:pt x="9390" y="26767"/>
                          <a:pt x="9448" y="26542"/>
                        </a:cubicBezTo>
                        <a:cubicBezTo>
                          <a:pt x="10289" y="22718"/>
                          <a:pt x="11248" y="18498"/>
                          <a:pt x="10177" y="14674"/>
                        </a:cubicBezTo>
                        <a:cubicBezTo>
                          <a:pt x="9561" y="12538"/>
                          <a:pt x="9277" y="11921"/>
                          <a:pt x="9277" y="11359"/>
                        </a:cubicBezTo>
                        <a:cubicBezTo>
                          <a:pt x="9277" y="11188"/>
                          <a:pt x="9336" y="10909"/>
                          <a:pt x="9448" y="10626"/>
                        </a:cubicBezTo>
                        <a:cubicBezTo>
                          <a:pt x="10348" y="8322"/>
                          <a:pt x="16475" y="10122"/>
                          <a:pt x="18049" y="7535"/>
                        </a:cubicBezTo>
                        <a:cubicBezTo>
                          <a:pt x="18558" y="6689"/>
                          <a:pt x="18387" y="5736"/>
                          <a:pt x="18162" y="4103"/>
                        </a:cubicBezTo>
                        <a:cubicBezTo>
                          <a:pt x="17883" y="2249"/>
                          <a:pt x="17150" y="841"/>
                          <a:pt x="16646" y="0"/>
                        </a:cubicBezTo>
                        <a:close/>
                      </a:path>
                    </a:pathLst>
                  </a:custGeom>
                  <a:solidFill>
                    <a:srgbClr val="D4927A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7" name="Google Shape;587;p33"/>
                  <p:cNvSpPr/>
                  <p:nvPr/>
                </p:nvSpPr>
                <p:spPr>
                  <a:xfrm>
                    <a:off x="2250191" y="3992190"/>
                    <a:ext cx="402800" cy="1455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14" h="4123" extrusionOk="0">
                        <a:moveTo>
                          <a:pt x="10514" y="0"/>
                        </a:moveTo>
                        <a:cubicBezTo>
                          <a:pt x="10348" y="279"/>
                          <a:pt x="9952" y="842"/>
                          <a:pt x="9277" y="1350"/>
                        </a:cubicBezTo>
                        <a:cubicBezTo>
                          <a:pt x="9277" y="1350"/>
                          <a:pt x="8827" y="1741"/>
                          <a:pt x="8265" y="1966"/>
                        </a:cubicBezTo>
                        <a:cubicBezTo>
                          <a:pt x="7543" y="2303"/>
                          <a:pt x="6666" y="2404"/>
                          <a:pt x="5878" y="2404"/>
                        </a:cubicBezTo>
                        <a:cubicBezTo>
                          <a:pt x="4824" y="2404"/>
                          <a:pt x="3928" y="2225"/>
                          <a:pt x="3766" y="2191"/>
                        </a:cubicBezTo>
                        <a:cubicBezTo>
                          <a:pt x="3541" y="2191"/>
                          <a:pt x="3316" y="2250"/>
                          <a:pt x="2979" y="2304"/>
                        </a:cubicBezTo>
                        <a:cubicBezTo>
                          <a:pt x="2642" y="2362"/>
                          <a:pt x="2304" y="2475"/>
                          <a:pt x="1967" y="2529"/>
                        </a:cubicBezTo>
                        <a:cubicBezTo>
                          <a:pt x="1575" y="2641"/>
                          <a:pt x="1179" y="2753"/>
                          <a:pt x="842" y="2924"/>
                        </a:cubicBezTo>
                        <a:cubicBezTo>
                          <a:pt x="563" y="3037"/>
                          <a:pt x="1" y="3428"/>
                          <a:pt x="113" y="3766"/>
                        </a:cubicBezTo>
                        <a:cubicBezTo>
                          <a:pt x="244" y="4030"/>
                          <a:pt x="754" y="4123"/>
                          <a:pt x="1833" y="4123"/>
                        </a:cubicBezTo>
                        <a:cubicBezTo>
                          <a:pt x="2132" y="4123"/>
                          <a:pt x="2475" y="4116"/>
                          <a:pt x="2866" y="4103"/>
                        </a:cubicBezTo>
                        <a:cubicBezTo>
                          <a:pt x="5062" y="3991"/>
                          <a:pt x="6749" y="3824"/>
                          <a:pt x="8323" y="3712"/>
                        </a:cubicBezTo>
                        <a:cubicBezTo>
                          <a:pt x="9277" y="3653"/>
                          <a:pt x="10010" y="3653"/>
                          <a:pt x="10460" y="3653"/>
                        </a:cubicBezTo>
                        <a:cubicBezTo>
                          <a:pt x="10573" y="3541"/>
                          <a:pt x="11360" y="2924"/>
                          <a:pt x="11414" y="1854"/>
                        </a:cubicBezTo>
                        <a:cubicBezTo>
                          <a:pt x="11414" y="788"/>
                          <a:pt x="10627" y="113"/>
                          <a:pt x="1051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8" name="Google Shape;588;p33"/>
                  <p:cNvSpPr/>
                  <p:nvPr/>
                </p:nvSpPr>
                <p:spPr>
                  <a:xfrm>
                    <a:off x="2520088" y="1596853"/>
                    <a:ext cx="273886" cy="4314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61" h="12227" extrusionOk="0">
                        <a:moveTo>
                          <a:pt x="4049" y="0"/>
                        </a:moveTo>
                        <a:cubicBezTo>
                          <a:pt x="2700" y="958"/>
                          <a:pt x="1350" y="1912"/>
                          <a:pt x="0" y="2812"/>
                        </a:cubicBezTo>
                        <a:cubicBezTo>
                          <a:pt x="113" y="2983"/>
                          <a:pt x="338" y="3320"/>
                          <a:pt x="563" y="3824"/>
                        </a:cubicBezTo>
                        <a:cubicBezTo>
                          <a:pt x="675" y="4049"/>
                          <a:pt x="900" y="4557"/>
                          <a:pt x="1013" y="5399"/>
                        </a:cubicBezTo>
                        <a:cubicBezTo>
                          <a:pt x="1067" y="5736"/>
                          <a:pt x="1179" y="6636"/>
                          <a:pt x="1067" y="7985"/>
                        </a:cubicBezTo>
                        <a:cubicBezTo>
                          <a:pt x="1067" y="8156"/>
                          <a:pt x="1013" y="8381"/>
                          <a:pt x="1013" y="8606"/>
                        </a:cubicBezTo>
                        <a:cubicBezTo>
                          <a:pt x="1013" y="8660"/>
                          <a:pt x="1013" y="8719"/>
                          <a:pt x="954" y="8773"/>
                        </a:cubicBezTo>
                        <a:cubicBezTo>
                          <a:pt x="842" y="9618"/>
                          <a:pt x="617" y="10743"/>
                          <a:pt x="167" y="12034"/>
                        </a:cubicBezTo>
                        <a:cubicBezTo>
                          <a:pt x="517" y="12123"/>
                          <a:pt x="1096" y="12226"/>
                          <a:pt x="1800" y="12226"/>
                        </a:cubicBezTo>
                        <a:cubicBezTo>
                          <a:pt x="2451" y="12226"/>
                          <a:pt x="3208" y="12138"/>
                          <a:pt x="3991" y="11868"/>
                        </a:cubicBezTo>
                        <a:cubicBezTo>
                          <a:pt x="5903" y="11247"/>
                          <a:pt x="7086" y="9956"/>
                          <a:pt x="7761" y="8997"/>
                        </a:cubicBezTo>
                        <a:cubicBezTo>
                          <a:pt x="7590" y="8435"/>
                          <a:pt x="7365" y="7931"/>
                          <a:pt x="7140" y="7535"/>
                        </a:cubicBezTo>
                        <a:cubicBezTo>
                          <a:pt x="7027" y="7481"/>
                          <a:pt x="6861" y="7369"/>
                          <a:pt x="6748" y="7257"/>
                        </a:cubicBezTo>
                        <a:cubicBezTo>
                          <a:pt x="6523" y="7086"/>
                          <a:pt x="6353" y="6919"/>
                          <a:pt x="6186" y="6694"/>
                        </a:cubicBezTo>
                        <a:cubicBezTo>
                          <a:pt x="6074" y="6523"/>
                          <a:pt x="6015" y="6357"/>
                          <a:pt x="5903" y="6186"/>
                        </a:cubicBezTo>
                        <a:cubicBezTo>
                          <a:pt x="5678" y="5736"/>
                          <a:pt x="5565" y="5174"/>
                          <a:pt x="5399" y="4670"/>
                        </a:cubicBezTo>
                        <a:cubicBezTo>
                          <a:pt x="5174" y="3545"/>
                          <a:pt x="4724" y="2025"/>
                          <a:pt x="4049" y="0"/>
                        </a:cubicBezTo>
                        <a:close/>
                      </a:path>
                    </a:pathLst>
                  </a:custGeom>
                  <a:solidFill>
                    <a:srgbClr val="D4927A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9" name="Google Shape;589;p33"/>
                  <p:cNvSpPr/>
                  <p:nvPr/>
                </p:nvSpPr>
                <p:spPr>
                  <a:xfrm>
                    <a:off x="2772023" y="1862766"/>
                    <a:ext cx="41783" cy="516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4" h="1463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226" y="396"/>
                          <a:pt x="451" y="900"/>
                          <a:pt x="622" y="1462"/>
                        </a:cubicBezTo>
                        <a:cubicBezTo>
                          <a:pt x="734" y="1238"/>
                          <a:pt x="847" y="1071"/>
                          <a:pt x="959" y="900"/>
                        </a:cubicBezTo>
                        <a:cubicBezTo>
                          <a:pt x="1071" y="675"/>
                          <a:pt x="1125" y="509"/>
                          <a:pt x="1184" y="396"/>
                        </a:cubicBezTo>
                        <a:cubicBezTo>
                          <a:pt x="1071" y="396"/>
                          <a:pt x="847" y="338"/>
                          <a:pt x="676" y="284"/>
                        </a:cubicBezTo>
                        <a:cubicBezTo>
                          <a:pt x="451" y="225"/>
                          <a:pt x="226" y="171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0" name="Google Shape;590;p33"/>
                  <p:cNvSpPr/>
                  <p:nvPr/>
                </p:nvSpPr>
                <p:spPr>
                  <a:xfrm>
                    <a:off x="2547862" y="1672163"/>
                    <a:ext cx="134984" cy="149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25" h="4236" extrusionOk="0">
                        <a:moveTo>
                          <a:pt x="2952" y="0"/>
                        </a:moveTo>
                        <a:cubicBezTo>
                          <a:pt x="2685" y="0"/>
                          <a:pt x="2444" y="766"/>
                          <a:pt x="1517" y="1636"/>
                        </a:cubicBezTo>
                        <a:cubicBezTo>
                          <a:pt x="954" y="2086"/>
                          <a:pt x="451" y="2365"/>
                          <a:pt x="1" y="2590"/>
                        </a:cubicBezTo>
                        <a:cubicBezTo>
                          <a:pt x="167" y="3040"/>
                          <a:pt x="338" y="3548"/>
                          <a:pt x="451" y="4223"/>
                        </a:cubicBezTo>
                        <a:cubicBezTo>
                          <a:pt x="552" y="4231"/>
                          <a:pt x="656" y="4235"/>
                          <a:pt x="762" y="4235"/>
                        </a:cubicBezTo>
                        <a:cubicBezTo>
                          <a:pt x="1357" y="4235"/>
                          <a:pt x="1997" y="4097"/>
                          <a:pt x="2475" y="3714"/>
                        </a:cubicBezTo>
                        <a:cubicBezTo>
                          <a:pt x="3825" y="2590"/>
                          <a:pt x="3429" y="116"/>
                          <a:pt x="2979" y="3"/>
                        </a:cubicBezTo>
                        <a:cubicBezTo>
                          <a:pt x="2970" y="1"/>
                          <a:pt x="2961" y="0"/>
                          <a:pt x="2952" y="0"/>
                        </a:cubicBezTo>
                        <a:close/>
                      </a:path>
                    </a:pathLst>
                  </a:custGeom>
                  <a:solidFill>
                    <a:srgbClr val="B67E69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1" name="Google Shape;591;p33"/>
                  <p:cNvSpPr/>
                  <p:nvPr/>
                </p:nvSpPr>
                <p:spPr>
                  <a:xfrm>
                    <a:off x="2401020" y="1431941"/>
                    <a:ext cx="325480" cy="3635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23" h="10303" extrusionOk="0">
                        <a:moveTo>
                          <a:pt x="4125" y="0"/>
                        </a:moveTo>
                        <a:cubicBezTo>
                          <a:pt x="3478" y="0"/>
                          <a:pt x="2859" y="182"/>
                          <a:pt x="2362" y="458"/>
                        </a:cubicBezTo>
                        <a:cubicBezTo>
                          <a:pt x="954" y="1245"/>
                          <a:pt x="617" y="2820"/>
                          <a:pt x="504" y="3495"/>
                        </a:cubicBezTo>
                        <a:cubicBezTo>
                          <a:pt x="1" y="6081"/>
                          <a:pt x="1404" y="7993"/>
                          <a:pt x="1688" y="8331"/>
                        </a:cubicBezTo>
                        <a:cubicBezTo>
                          <a:pt x="2065" y="8873"/>
                          <a:pt x="3179" y="10302"/>
                          <a:pt x="4517" y="10302"/>
                        </a:cubicBezTo>
                        <a:cubicBezTo>
                          <a:pt x="4566" y="10302"/>
                          <a:pt x="4616" y="10301"/>
                          <a:pt x="4666" y="10297"/>
                        </a:cubicBezTo>
                        <a:cubicBezTo>
                          <a:pt x="5228" y="10243"/>
                          <a:pt x="5624" y="9959"/>
                          <a:pt x="5961" y="9680"/>
                        </a:cubicBezTo>
                        <a:cubicBezTo>
                          <a:pt x="7198" y="8722"/>
                          <a:pt x="7648" y="7431"/>
                          <a:pt x="7815" y="6698"/>
                        </a:cubicBezTo>
                        <a:cubicBezTo>
                          <a:pt x="7927" y="6644"/>
                          <a:pt x="8885" y="6248"/>
                          <a:pt x="9052" y="5294"/>
                        </a:cubicBezTo>
                        <a:cubicBezTo>
                          <a:pt x="9110" y="5182"/>
                          <a:pt x="9223" y="4619"/>
                          <a:pt x="8939" y="4169"/>
                        </a:cubicBezTo>
                        <a:cubicBezTo>
                          <a:pt x="8889" y="4066"/>
                          <a:pt x="8548" y="3482"/>
                          <a:pt x="8053" y="3482"/>
                        </a:cubicBezTo>
                        <a:cubicBezTo>
                          <a:pt x="8012" y="3482"/>
                          <a:pt x="7970" y="3486"/>
                          <a:pt x="7927" y="3495"/>
                        </a:cubicBezTo>
                        <a:cubicBezTo>
                          <a:pt x="7654" y="3538"/>
                          <a:pt x="7420" y="3767"/>
                          <a:pt x="7309" y="4062"/>
                        </a:cubicBezTo>
                        <a:lnTo>
                          <a:pt x="7309" y="4062"/>
                        </a:lnTo>
                        <a:cubicBezTo>
                          <a:pt x="7598" y="2776"/>
                          <a:pt x="7140" y="1428"/>
                          <a:pt x="6128" y="683"/>
                        </a:cubicBezTo>
                        <a:cubicBezTo>
                          <a:pt x="5498" y="195"/>
                          <a:pt x="4796" y="0"/>
                          <a:pt x="4125" y="0"/>
                        </a:cubicBezTo>
                        <a:close/>
                      </a:path>
                    </a:pathLst>
                  </a:custGeom>
                  <a:solidFill>
                    <a:srgbClr val="D4927A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2" name="Google Shape;592;p33"/>
                  <p:cNvSpPr/>
                  <p:nvPr/>
                </p:nvSpPr>
                <p:spPr>
                  <a:xfrm>
                    <a:off x="2438639" y="1586195"/>
                    <a:ext cx="75450" cy="365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38" h="1036" extrusionOk="0">
                        <a:moveTo>
                          <a:pt x="1294" y="0"/>
                        </a:moveTo>
                        <a:cubicBezTo>
                          <a:pt x="1103" y="0"/>
                          <a:pt x="892" y="36"/>
                          <a:pt x="675" y="136"/>
                        </a:cubicBezTo>
                        <a:cubicBezTo>
                          <a:pt x="284" y="361"/>
                          <a:pt x="59" y="698"/>
                          <a:pt x="1" y="923"/>
                        </a:cubicBezTo>
                        <a:lnTo>
                          <a:pt x="226" y="1036"/>
                        </a:lnTo>
                        <a:cubicBezTo>
                          <a:pt x="284" y="865"/>
                          <a:pt x="451" y="527"/>
                          <a:pt x="788" y="361"/>
                        </a:cubicBezTo>
                        <a:cubicBezTo>
                          <a:pt x="952" y="286"/>
                          <a:pt x="1111" y="259"/>
                          <a:pt x="1258" y="259"/>
                        </a:cubicBezTo>
                        <a:cubicBezTo>
                          <a:pt x="1670" y="259"/>
                          <a:pt x="1985" y="473"/>
                          <a:pt x="2025" y="473"/>
                        </a:cubicBezTo>
                        <a:lnTo>
                          <a:pt x="2138" y="248"/>
                        </a:lnTo>
                        <a:cubicBezTo>
                          <a:pt x="2099" y="207"/>
                          <a:pt x="1753" y="0"/>
                          <a:pt x="129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3" name="Google Shape;593;p33"/>
                  <p:cNvSpPr/>
                  <p:nvPr/>
                </p:nvSpPr>
                <p:spPr>
                  <a:xfrm>
                    <a:off x="2452614" y="1590077"/>
                    <a:ext cx="43689" cy="507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8" h="1439" extrusionOk="0">
                        <a:moveTo>
                          <a:pt x="577" y="1"/>
                        </a:moveTo>
                        <a:cubicBezTo>
                          <a:pt x="535" y="1"/>
                          <a:pt x="493" y="9"/>
                          <a:pt x="450" y="26"/>
                        </a:cubicBezTo>
                        <a:cubicBezTo>
                          <a:pt x="167" y="80"/>
                          <a:pt x="1" y="476"/>
                          <a:pt x="113" y="867"/>
                        </a:cubicBezTo>
                        <a:cubicBezTo>
                          <a:pt x="214" y="1221"/>
                          <a:pt x="447" y="1439"/>
                          <a:pt x="699" y="1439"/>
                        </a:cubicBezTo>
                        <a:cubicBezTo>
                          <a:pt x="728" y="1439"/>
                          <a:pt x="758" y="1436"/>
                          <a:pt x="788" y="1429"/>
                        </a:cubicBezTo>
                        <a:cubicBezTo>
                          <a:pt x="1067" y="1375"/>
                          <a:pt x="1238" y="979"/>
                          <a:pt x="1125" y="588"/>
                        </a:cubicBezTo>
                        <a:cubicBezTo>
                          <a:pt x="1030" y="252"/>
                          <a:pt x="811" y="1"/>
                          <a:pt x="577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4" name="Google Shape;594;p33"/>
                  <p:cNvSpPr/>
                  <p:nvPr/>
                </p:nvSpPr>
                <p:spPr>
                  <a:xfrm>
                    <a:off x="2557708" y="1554822"/>
                    <a:ext cx="77497" cy="380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96" h="1079" extrusionOk="0">
                        <a:moveTo>
                          <a:pt x="1266" y="1"/>
                        </a:moveTo>
                        <a:cubicBezTo>
                          <a:pt x="1096" y="1"/>
                          <a:pt x="915" y="34"/>
                          <a:pt x="734" y="125"/>
                        </a:cubicBezTo>
                        <a:cubicBezTo>
                          <a:pt x="284" y="350"/>
                          <a:pt x="113" y="741"/>
                          <a:pt x="1" y="912"/>
                        </a:cubicBezTo>
                        <a:lnTo>
                          <a:pt x="226" y="1079"/>
                        </a:lnTo>
                        <a:cubicBezTo>
                          <a:pt x="284" y="912"/>
                          <a:pt x="509" y="575"/>
                          <a:pt x="846" y="404"/>
                        </a:cubicBezTo>
                        <a:cubicBezTo>
                          <a:pt x="1007" y="324"/>
                          <a:pt x="1172" y="295"/>
                          <a:pt x="1328" y="295"/>
                        </a:cubicBezTo>
                        <a:cubicBezTo>
                          <a:pt x="1716" y="295"/>
                          <a:pt x="2042" y="478"/>
                          <a:pt x="2084" y="516"/>
                        </a:cubicBezTo>
                        <a:lnTo>
                          <a:pt x="2196" y="292"/>
                        </a:lnTo>
                        <a:cubicBezTo>
                          <a:pt x="2114" y="252"/>
                          <a:pt x="1730" y="1"/>
                          <a:pt x="1266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5" name="Google Shape;595;p33"/>
                  <p:cNvSpPr/>
                  <p:nvPr/>
                </p:nvSpPr>
                <p:spPr>
                  <a:xfrm>
                    <a:off x="2573588" y="1558951"/>
                    <a:ext cx="41783" cy="52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4" h="1477" extrusionOk="0">
                        <a:moveTo>
                          <a:pt x="470" y="0"/>
                        </a:moveTo>
                        <a:cubicBezTo>
                          <a:pt x="446" y="0"/>
                          <a:pt x="421" y="3"/>
                          <a:pt x="396" y="8"/>
                        </a:cubicBezTo>
                        <a:cubicBezTo>
                          <a:pt x="113" y="121"/>
                          <a:pt x="1" y="458"/>
                          <a:pt x="59" y="849"/>
                        </a:cubicBezTo>
                        <a:cubicBezTo>
                          <a:pt x="162" y="1212"/>
                          <a:pt x="454" y="1477"/>
                          <a:pt x="675" y="1477"/>
                        </a:cubicBezTo>
                        <a:cubicBezTo>
                          <a:pt x="696" y="1477"/>
                          <a:pt x="715" y="1475"/>
                          <a:pt x="734" y="1470"/>
                        </a:cubicBezTo>
                        <a:cubicBezTo>
                          <a:pt x="1013" y="1412"/>
                          <a:pt x="1184" y="1020"/>
                          <a:pt x="1071" y="624"/>
                        </a:cubicBezTo>
                        <a:cubicBezTo>
                          <a:pt x="969" y="268"/>
                          <a:pt x="724" y="0"/>
                          <a:pt x="47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6" name="Google Shape;596;p33"/>
                  <p:cNvSpPr/>
                  <p:nvPr/>
                </p:nvSpPr>
                <p:spPr>
                  <a:xfrm>
                    <a:off x="2510101" y="1587007"/>
                    <a:ext cx="43689" cy="833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8" h="2363" extrusionOk="0">
                        <a:moveTo>
                          <a:pt x="733" y="0"/>
                        </a:moveTo>
                        <a:lnTo>
                          <a:pt x="508" y="54"/>
                        </a:lnTo>
                        <a:cubicBezTo>
                          <a:pt x="621" y="338"/>
                          <a:pt x="621" y="675"/>
                          <a:pt x="562" y="1013"/>
                        </a:cubicBezTo>
                        <a:cubicBezTo>
                          <a:pt x="508" y="1404"/>
                          <a:pt x="396" y="1800"/>
                          <a:pt x="171" y="2137"/>
                        </a:cubicBezTo>
                        <a:lnTo>
                          <a:pt x="0" y="2362"/>
                        </a:lnTo>
                        <a:lnTo>
                          <a:pt x="1237" y="2191"/>
                        </a:lnTo>
                        <a:lnTo>
                          <a:pt x="1183" y="1966"/>
                        </a:lnTo>
                        <a:lnTo>
                          <a:pt x="508" y="2025"/>
                        </a:lnTo>
                        <a:cubicBezTo>
                          <a:pt x="675" y="1741"/>
                          <a:pt x="787" y="1404"/>
                          <a:pt x="787" y="1066"/>
                        </a:cubicBezTo>
                        <a:cubicBezTo>
                          <a:pt x="846" y="729"/>
                          <a:pt x="846" y="338"/>
                          <a:pt x="73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7" name="Google Shape;597;p33"/>
                  <p:cNvSpPr/>
                  <p:nvPr/>
                </p:nvSpPr>
                <p:spPr>
                  <a:xfrm>
                    <a:off x="2539921" y="1690196"/>
                    <a:ext cx="71498" cy="416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6" h="1180" extrusionOk="0">
                        <a:moveTo>
                          <a:pt x="1800" y="0"/>
                        </a:moveTo>
                        <a:cubicBezTo>
                          <a:pt x="1688" y="225"/>
                          <a:pt x="1404" y="504"/>
                          <a:pt x="1013" y="729"/>
                        </a:cubicBezTo>
                        <a:cubicBezTo>
                          <a:pt x="617" y="900"/>
                          <a:pt x="280" y="954"/>
                          <a:pt x="1" y="954"/>
                        </a:cubicBezTo>
                        <a:lnTo>
                          <a:pt x="1" y="1179"/>
                        </a:lnTo>
                        <a:lnTo>
                          <a:pt x="167" y="1179"/>
                        </a:lnTo>
                        <a:cubicBezTo>
                          <a:pt x="451" y="1179"/>
                          <a:pt x="788" y="1125"/>
                          <a:pt x="1125" y="954"/>
                        </a:cubicBezTo>
                        <a:cubicBezTo>
                          <a:pt x="1575" y="729"/>
                          <a:pt x="1854" y="392"/>
                          <a:pt x="2025" y="113"/>
                        </a:cubicBezTo>
                        <a:lnTo>
                          <a:pt x="1800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8" name="Google Shape;598;p33"/>
                  <p:cNvSpPr/>
                  <p:nvPr/>
                </p:nvSpPr>
                <p:spPr>
                  <a:xfrm>
                    <a:off x="2369260" y="1389098"/>
                    <a:ext cx="325480" cy="1939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23" h="5496" extrusionOk="0">
                        <a:moveTo>
                          <a:pt x="5174" y="1"/>
                        </a:moveTo>
                        <a:cubicBezTo>
                          <a:pt x="3771" y="1"/>
                          <a:pt x="2350" y="649"/>
                          <a:pt x="1463" y="1614"/>
                        </a:cubicBezTo>
                        <a:cubicBezTo>
                          <a:pt x="676" y="2459"/>
                          <a:pt x="1" y="3863"/>
                          <a:pt x="451" y="4371"/>
                        </a:cubicBezTo>
                        <a:cubicBezTo>
                          <a:pt x="600" y="4552"/>
                          <a:pt x="880" y="4604"/>
                          <a:pt x="1168" y="4604"/>
                        </a:cubicBezTo>
                        <a:cubicBezTo>
                          <a:pt x="1417" y="4604"/>
                          <a:pt x="1673" y="4565"/>
                          <a:pt x="1854" y="4538"/>
                        </a:cubicBezTo>
                        <a:cubicBezTo>
                          <a:pt x="2812" y="4371"/>
                          <a:pt x="3150" y="3921"/>
                          <a:pt x="4104" y="3413"/>
                        </a:cubicBezTo>
                        <a:cubicBezTo>
                          <a:pt x="4703" y="3115"/>
                          <a:pt x="5498" y="2718"/>
                          <a:pt x="6240" y="2718"/>
                        </a:cubicBezTo>
                        <a:cubicBezTo>
                          <a:pt x="6473" y="2718"/>
                          <a:pt x="6700" y="2757"/>
                          <a:pt x="6915" y="2851"/>
                        </a:cubicBezTo>
                        <a:cubicBezTo>
                          <a:pt x="8040" y="3359"/>
                          <a:pt x="8152" y="5325"/>
                          <a:pt x="8152" y="5496"/>
                        </a:cubicBezTo>
                        <a:cubicBezTo>
                          <a:pt x="8323" y="5325"/>
                          <a:pt x="9223" y="4146"/>
                          <a:pt x="8886" y="2684"/>
                        </a:cubicBezTo>
                        <a:cubicBezTo>
                          <a:pt x="8602" y="1276"/>
                          <a:pt x="7365" y="601"/>
                          <a:pt x="7028" y="435"/>
                        </a:cubicBezTo>
                        <a:cubicBezTo>
                          <a:pt x="6448" y="135"/>
                          <a:pt x="5813" y="1"/>
                          <a:pt x="517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9" name="Google Shape;599;p33"/>
                  <p:cNvSpPr/>
                  <p:nvPr/>
                </p:nvSpPr>
                <p:spPr>
                  <a:xfrm>
                    <a:off x="2547862" y="1521649"/>
                    <a:ext cx="101176" cy="350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7" h="994" extrusionOk="0">
                        <a:moveTo>
                          <a:pt x="1654" y="1"/>
                        </a:moveTo>
                        <a:cubicBezTo>
                          <a:pt x="1521" y="1"/>
                          <a:pt x="1382" y="16"/>
                          <a:pt x="1238" y="53"/>
                        </a:cubicBezTo>
                        <a:cubicBezTo>
                          <a:pt x="676" y="107"/>
                          <a:pt x="280" y="444"/>
                          <a:pt x="55" y="669"/>
                        </a:cubicBezTo>
                        <a:cubicBezTo>
                          <a:pt x="1" y="782"/>
                          <a:pt x="1" y="894"/>
                          <a:pt x="113" y="953"/>
                        </a:cubicBezTo>
                        <a:cubicBezTo>
                          <a:pt x="140" y="980"/>
                          <a:pt x="182" y="993"/>
                          <a:pt x="224" y="993"/>
                        </a:cubicBezTo>
                        <a:cubicBezTo>
                          <a:pt x="266" y="993"/>
                          <a:pt x="309" y="980"/>
                          <a:pt x="338" y="953"/>
                        </a:cubicBezTo>
                        <a:cubicBezTo>
                          <a:pt x="505" y="728"/>
                          <a:pt x="842" y="503"/>
                          <a:pt x="1292" y="444"/>
                        </a:cubicBezTo>
                        <a:cubicBezTo>
                          <a:pt x="1399" y="423"/>
                          <a:pt x="1503" y="414"/>
                          <a:pt x="1601" y="414"/>
                        </a:cubicBezTo>
                        <a:cubicBezTo>
                          <a:pt x="2018" y="414"/>
                          <a:pt x="2347" y="578"/>
                          <a:pt x="2529" y="669"/>
                        </a:cubicBezTo>
                        <a:cubicBezTo>
                          <a:pt x="2558" y="698"/>
                          <a:pt x="2601" y="713"/>
                          <a:pt x="2650" y="713"/>
                        </a:cubicBezTo>
                        <a:cubicBezTo>
                          <a:pt x="2700" y="713"/>
                          <a:pt x="2756" y="698"/>
                          <a:pt x="2812" y="669"/>
                        </a:cubicBezTo>
                        <a:cubicBezTo>
                          <a:pt x="2866" y="557"/>
                          <a:pt x="2866" y="444"/>
                          <a:pt x="2754" y="390"/>
                        </a:cubicBezTo>
                        <a:cubicBezTo>
                          <a:pt x="2535" y="213"/>
                          <a:pt x="2140" y="1"/>
                          <a:pt x="165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0" name="Google Shape;600;p33"/>
                  <p:cNvSpPr/>
                  <p:nvPr/>
                </p:nvSpPr>
                <p:spPr>
                  <a:xfrm>
                    <a:off x="2420853" y="1547940"/>
                    <a:ext cx="101176" cy="43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7" h="1243" extrusionOk="0">
                        <a:moveTo>
                          <a:pt x="1765" y="0"/>
                        </a:moveTo>
                        <a:cubicBezTo>
                          <a:pt x="1651" y="0"/>
                          <a:pt x="1530" y="11"/>
                          <a:pt x="1404" y="37"/>
                        </a:cubicBezTo>
                        <a:cubicBezTo>
                          <a:pt x="676" y="208"/>
                          <a:pt x="280" y="657"/>
                          <a:pt x="113" y="936"/>
                        </a:cubicBezTo>
                        <a:cubicBezTo>
                          <a:pt x="1" y="995"/>
                          <a:pt x="55" y="1161"/>
                          <a:pt x="167" y="1220"/>
                        </a:cubicBezTo>
                        <a:cubicBezTo>
                          <a:pt x="200" y="1235"/>
                          <a:pt x="228" y="1242"/>
                          <a:pt x="253" y="1242"/>
                        </a:cubicBezTo>
                        <a:cubicBezTo>
                          <a:pt x="313" y="1242"/>
                          <a:pt x="354" y="1203"/>
                          <a:pt x="392" y="1161"/>
                        </a:cubicBezTo>
                        <a:cubicBezTo>
                          <a:pt x="563" y="936"/>
                          <a:pt x="901" y="545"/>
                          <a:pt x="1463" y="433"/>
                        </a:cubicBezTo>
                        <a:cubicBezTo>
                          <a:pt x="1548" y="421"/>
                          <a:pt x="1631" y="417"/>
                          <a:pt x="1711" y="417"/>
                        </a:cubicBezTo>
                        <a:cubicBezTo>
                          <a:pt x="2055" y="417"/>
                          <a:pt x="2347" y="508"/>
                          <a:pt x="2529" y="599"/>
                        </a:cubicBezTo>
                        <a:cubicBezTo>
                          <a:pt x="2562" y="616"/>
                          <a:pt x="2595" y="623"/>
                          <a:pt x="2627" y="623"/>
                        </a:cubicBezTo>
                        <a:cubicBezTo>
                          <a:pt x="2703" y="623"/>
                          <a:pt x="2771" y="583"/>
                          <a:pt x="2812" y="545"/>
                        </a:cubicBezTo>
                        <a:cubicBezTo>
                          <a:pt x="2866" y="433"/>
                          <a:pt x="2812" y="320"/>
                          <a:pt x="2700" y="262"/>
                        </a:cubicBezTo>
                        <a:cubicBezTo>
                          <a:pt x="2480" y="132"/>
                          <a:pt x="2160" y="0"/>
                          <a:pt x="1765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1" name="Google Shape;601;p33"/>
                  <p:cNvSpPr/>
                  <p:nvPr/>
                </p:nvSpPr>
                <p:spPr>
                  <a:xfrm>
                    <a:off x="1748052" y="2305379"/>
                    <a:ext cx="287861" cy="2083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57" h="5903" extrusionOk="0">
                        <a:moveTo>
                          <a:pt x="5174" y="1"/>
                        </a:moveTo>
                        <a:cubicBezTo>
                          <a:pt x="5008" y="1"/>
                          <a:pt x="4783" y="113"/>
                          <a:pt x="4670" y="279"/>
                        </a:cubicBezTo>
                        <a:cubicBezTo>
                          <a:pt x="4387" y="788"/>
                          <a:pt x="5345" y="1575"/>
                          <a:pt x="5120" y="1912"/>
                        </a:cubicBezTo>
                        <a:cubicBezTo>
                          <a:pt x="5069" y="1997"/>
                          <a:pt x="4925" y="2035"/>
                          <a:pt x="4725" y="2035"/>
                        </a:cubicBezTo>
                        <a:cubicBezTo>
                          <a:pt x="4263" y="2035"/>
                          <a:pt x="3499" y="1831"/>
                          <a:pt x="2871" y="1517"/>
                        </a:cubicBezTo>
                        <a:cubicBezTo>
                          <a:pt x="2063" y="1137"/>
                          <a:pt x="1578" y="678"/>
                          <a:pt x="1244" y="678"/>
                        </a:cubicBezTo>
                        <a:cubicBezTo>
                          <a:pt x="1181" y="678"/>
                          <a:pt x="1124" y="694"/>
                          <a:pt x="1071" y="729"/>
                        </a:cubicBezTo>
                        <a:cubicBezTo>
                          <a:pt x="900" y="842"/>
                          <a:pt x="788" y="1067"/>
                          <a:pt x="846" y="1292"/>
                        </a:cubicBezTo>
                        <a:cubicBezTo>
                          <a:pt x="900" y="2250"/>
                          <a:pt x="3150" y="2700"/>
                          <a:pt x="3208" y="2754"/>
                        </a:cubicBezTo>
                        <a:cubicBezTo>
                          <a:pt x="3150" y="2754"/>
                          <a:pt x="2587" y="2641"/>
                          <a:pt x="1746" y="2250"/>
                        </a:cubicBezTo>
                        <a:cubicBezTo>
                          <a:pt x="1013" y="1907"/>
                          <a:pt x="662" y="1607"/>
                          <a:pt x="399" y="1607"/>
                        </a:cubicBezTo>
                        <a:cubicBezTo>
                          <a:pt x="359" y="1607"/>
                          <a:pt x="321" y="1614"/>
                          <a:pt x="284" y="1629"/>
                        </a:cubicBezTo>
                        <a:cubicBezTo>
                          <a:pt x="113" y="1742"/>
                          <a:pt x="1" y="2079"/>
                          <a:pt x="59" y="2304"/>
                        </a:cubicBezTo>
                        <a:cubicBezTo>
                          <a:pt x="113" y="2587"/>
                          <a:pt x="397" y="2700"/>
                          <a:pt x="846" y="2812"/>
                        </a:cubicBezTo>
                        <a:cubicBezTo>
                          <a:pt x="451" y="2812"/>
                          <a:pt x="397" y="2866"/>
                          <a:pt x="338" y="2925"/>
                        </a:cubicBezTo>
                        <a:cubicBezTo>
                          <a:pt x="226" y="3037"/>
                          <a:pt x="284" y="3262"/>
                          <a:pt x="397" y="3429"/>
                        </a:cubicBezTo>
                        <a:cubicBezTo>
                          <a:pt x="563" y="3824"/>
                          <a:pt x="1071" y="3991"/>
                          <a:pt x="1634" y="4103"/>
                        </a:cubicBezTo>
                        <a:cubicBezTo>
                          <a:pt x="1409" y="4103"/>
                          <a:pt x="1296" y="4216"/>
                          <a:pt x="1184" y="4328"/>
                        </a:cubicBezTo>
                        <a:cubicBezTo>
                          <a:pt x="1125" y="4499"/>
                          <a:pt x="1125" y="4666"/>
                          <a:pt x="1184" y="4778"/>
                        </a:cubicBezTo>
                        <a:cubicBezTo>
                          <a:pt x="1250" y="4944"/>
                          <a:pt x="1527" y="5128"/>
                          <a:pt x="2421" y="5128"/>
                        </a:cubicBezTo>
                        <a:cubicBezTo>
                          <a:pt x="3055" y="5128"/>
                          <a:pt x="3999" y="5036"/>
                          <a:pt x="5399" y="4778"/>
                        </a:cubicBezTo>
                        <a:cubicBezTo>
                          <a:pt x="5458" y="4837"/>
                          <a:pt x="5512" y="4837"/>
                          <a:pt x="5570" y="4837"/>
                        </a:cubicBezTo>
                        <a:cubicBezTo>
                          <a:pt x="6132" y="5174"/>
                          <a:pt x="6861" y="5565"/>
                          <a:pt x="7761" y="5903"/>
                        </a:cubicBezTo>
                        <a:cubicBezTo>
                          <a:pt x="7932" y="4891"/>
                          <a:pt x="8098" y="3766"/>
                          <a:pt x="8157" y="2587"/>
                        </a:cubicBezTo>
                        <a:lnTo>
                          <a:pt x="6357" y="2587"/>
                        </a:lnTo>
                        <a:lnTo>
                          <a:pt x="6357" y="2416"/>
                        </a:lnTo>
                        <a:cubicBezTo>
                          <a:pt x="6357" y="2362"/>
                          <a:pt x="6357" y="2362"/>
                          <a:pt x="6299" y="2304"/>
                        </a:cubicBezTo>
                        <a:lnTo>
                          <a:pt x="6299" y="2137"/>
                        </a:lnTo>
                        <a:cubicBezTo>
                          <a:pt x="6245" y="1912"/>
                          <a:pt x="6186" y="1688"/>
                          <a:pt x="6132" y="1404"/>
                        </a:cubicBezTo>
                        <a:lnTo>
                          <a:pt x="6074" y="1350"/>
                        </a:lnTo>
                        <a:cubicBezTo>
                          <a:pt x="6074" y="1238"/>
                          <a:pt x="6020" y="1125"/>
                          <a:pt x="5961" y="1067"/>
                        </a:cubicBezTo>
                        <a:lnTo>
                          <a:pt x="5961" y="1013"/>
                        </a:lnTo>
                        <a:cubicBezTo>
                          <a:pt x="5961" y="1013"/>
                          <a:pt x="5961" y="954"/>
                          <a:pt x="5907" y="900"/>
                        </a:cubicBezTo>
                        <a:cubicBezTo>
                          <a:pt x="5907" y="788"/>
                          <a:pt x="5849" y="729"/>
                          <a:pt x="5849" y="675"/>
                        </a:cubicBezTo>
                        <a:cubicBezTo>
                          <a:pt x="5682" y="338"/>
                          <a:pt x="5458" y="55"/>
                          <a:pt x="5174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2" name="Google Shape;602;p33"/>
                  <p:cNvSpPr/>
                  <p:nvPr/>
                </p:nvSpPr>
                <p:spPr>
                  <a:xfrm>
                    <a:off x="1742194" y="2300897"/>
                    <a:ext cx="234184" cy="1910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36" h="5414" extrusionOk="0">
                        <a:moveTo>
                          <a:pt x="5221" y="0"/>
                        </a:moveTo>
                        <a:cubicBezTo>
                          <a:pt x="5025" y="0"/>
                          <a:pt x="4817" y="118"/>
                          <a:pt x="4724" y="352"/>
                        </a:cubicBezTo>
                        <a:cubicBezTo>
                          <a:pt x="4499" y="690"/>
                          <a:pt x="4724" y="1081"/>
                          <a:pt x="4949" y="1419"/>
                        </a:cubicBezTo>
                        <a:cubicBezTo>
                          <a:pt x="5061" y="1590"/>
                          <a:pt x="5228" y="1869"/>
                          <a:pt x="5174" y="1927"/>
                        </a:cubicBezTo>
                        <a:cubicBezTo>
                          <a:pt x="5137" y="1981"/>
                          <a:pt x="5019" y="2011"/>
                          <a:pt x="4840" y="2011"/>
                        </a:cubicBezTo>
                        <a:cubicBezTo>
                          <a:pt x="4463" y="2011"/>
                          <a:pt x="3816" y="1876"/>
                          <a:pt x="3091" y="1531"/>
                        </a:cubicBezTo>
                        <a:cubicBezTo>
                          <a:pt x="2753" y="1365"/>
                          <a:pt x="2416" y="1194"/>
                          <a:pt x="2191" y="1027"/>
                        </a:cubicBezTo>
                        <a:cubicBezTo>
                          <a:pt x="1865" y="822"/>
                          <a:pt x="1628" y="678"/>
                          <a:pt x="1415" y="678"/>
                        </a:cubicBezTo>
                        <a:cubicBezTo>
                          <a:pt x="1334" y="678"/>
                          <a:pt x="1257" y="698"/>
                          <a:pt x="1179" y="744"/>
                        </a:cubicBezTo>
                        <a:cubicBezTo>
                          <a:pt x="900" y="856"/>
                          <a:pt x="842" y="1194"/>
                          <a:pt x="842" y="1419"/>
                        </a:cubicBezTo>
                        <a:cubicBezTo>
                          <a:pt x="842" y="1531"/>
                          <a:pt x="900" y="1590"/>
                          <a:pt x="900" y="1702"/>
                        </a:cubicBezTo>
                        <a:cubicBezTo>
                          <a:pt x="799" y="1636"/>
                          <a:pt x="700" y="1608"/>
                          <a:pt x="600" y="1608"/>
                        </a:cubicBezTo>
                        <a:cubicBezTo>
                          <a:pt x="531" y="1608"/>
                          <a:pt x="462" y="1621"/>
                          <a:pt x="392" y="1644"/>
                        </a:cubicBezTo>
                        <a:cubicBezTo>
                          <a:pt x="167" y="1815"/>
                          <a:pt x="0" y="2206"/>
                          <a:pt x="113" y="2489"/>
                        </a:cubicBezTo>
                        <a:cubicBezTo>
                          <a:pt x="113" y="2656"/>
                          <a:pt x="279" y="2768"/>
                          <a:pt x="450" y="2881"/>
                        </a:cubicBezTo>
                        <a:cubicBezTo>
                          <a:pt x="392" y="2881"/>
                          <a:pt x="392" y="2939"/>
                          <a:pt x="392" y="2939"/>
                        </a:cubicBezTo>
                        <a:cubicBezTo>
                          <a:pt x="225" y="3164"/>
                          <a:pt x="338" y="3443"/>
                          <a:pt x="392" y="3614"/>
                        </a:cubicBezTo>
                        <a:cubicBezTo>
                          <a:pt x="563" y="3951"/>
                          <a:pt x="954" y="4176"/>
                          <a:pt x="1350" y="4289"/>
                        </a:cubicBezTo>
                        <a:cubicBezTo>
                          <a:pt x="1291" y="4289"/>
                          <a:pt x="1291" y="4343"/>
                          <a:pt x="1237" y="4401"/>
                        </a:cubicBezTo>
                        <a:cubicBezTo>
                          <a:pt x="1179" y="4568"/>
                          <a:pt x="1125" y="4793"/>
                          <a:pt x="1179" y="4905"/>
                        </a:cubicBezTo>
                        <a:cubicBezTo>
                          <a:pt x="1291" y="5130"/>
                          <a:pt x="1575" y="5413"/>
                          <a:pt x="2587" y="5413"/>
                        </a:cubicBezTo>
                        <a:cubicBezTo>
                          <a:pt x="3262" y="5413"/>
                          <a:pt x="4162" y="5301"/>
                          <a:pt x="5565" y="5076"/>
                        </a:cubicBezTo>
                        <a:cubicBezTo>
                          <a:pt x="5565" y="5076"/>
                          <a:pt x="5624" y="5076"/>
                          <a:pt x="5678" y="5130"/>
                        </a:cubicBezTo>
                        <a:lnTo>
                          <a:pt x="5790" y="4851"/>
                        </a:lnTo>
                        <a:cubicBezTo>
                          <a:pt x="5736" y="4851"/>
                          <a:pt x="5678" y="4793"/>
                          <a:pt x="5678" y="4793"/>
                        </a:cubicBezTo>
                        <a:lnTo>
                          <a:pt x="5624" y="4739"/>
                        </a:lnTo>
                        <a:lnTo>
                          <a:pt x="5565" y="4793"/>
                        </a:lnTo>
                        <a:cubicBezTo>
                          <a:pt x="4118" y="5026"/>
                          <a:pt x="3175" y="5104"/>
                          <a:pt x="2563" y="5104"/>
                        </a:cubicBezTo>
                        <a:cubicBezTo>
                          <a:pt x="1700" y="5104"/>
                          <a:pt x="1494" y="4948"/>
                          <a:pt x="1462" y="4851"/>
                        </a:cubicBezTo>
                        <a:lnTo>
                          <a:pt x="1462" y="4568"/>
                        </a:lnTo>
                        <a:cubicBezTo>
                          <a:pt x="1516" y="4455"/>
                          <a:pt x="1629" y="4401"/>
                          <a:pt x="1800" y="4343"/>
                        </a:cubicBezTo>
                        <a:cubicBezTo>
                          <a:pt x="2172" y="4400"/>
                          <a:pt x="2545" y="4414"/>
                          <a:pt x="2821" y="4414"/>
                        </a:cubicBezTo>
                        <a:cubicBezTo>
                          <a:pt x="3086" y="4414"/>
                          <a:pt x="3262" y="4401"/>
                          <a:pt x="3262" y="4401"/>
                        </a:cubicBezTo>
                        <a:cubicBezTo>
                          <a:pt x="3374" y="4401"/>
                          <a:pt x="3374" y="4289"/>
                          <a:pt x="3428" y="4289"/>
                        </a:cubicBezTo>
                        <a:cubicBezTo>
                          <a:pt x="3428" y="4230"/>
                          <a:pt x="3428" y="4118"/>
                          <a:pt x="3316" y="4118"/>
                        </a:cubicBezTo>
                        <a:cubicBezTo>
                          <a:pt x="3277" y="4118"/>
                          <a:pt x="2822" y="4000"/>
                          <a:pt x="2317" y="4000"/>
                        </a:cubicBezTo>
                        <a:cubicBezTo>
                          <a:pt x="2126" y="4000"/>
                          <a:pt x="1927" y="4017"/>
                          <a:pt x="1741" y="4064"/>
                        </a:cubicBezTo>
                        <a:cubicBezTo>
                          <a:pt x="1291" y="4005"/>
                          <a:pt x="842" y="3839"/>
                          <a:pt x="675" y="3502"/>
                        </a:cubicBezTo>
                        <a:cubicBezTo>
                          <a:pt x="617" y="3389"/>
                          <a:pt x="563" y="3218"/>
                          <a:pt x="617" y="3106"/>
                        </a:cubicBezTo>
                        <a:cubicBezTo>
                          <a:pt x="617" y="3106"/>
                          <a:pt x="667" y="3082"/>
                          <a:pt x="767" y="3082"/>
                        </a:cubicBezTo>
                        <a:cubicBezTo>
                          <a:pt x="817" y="3082"/>
                          <a:pt x="879" y="3088"/>
                          <a:pt x="954" y="3106"/>
                        </a:cubicBezTo>
                        <a:cubicBezTo>
                          <a:pt x="1125" y="3164"/>
                          <a:pt x="1350" y="3218"/>
                          <a:pt x="1629" y="3277"/>
                        </a:cubicBezTo>
                        <a:cubicBezTo>
                          <a:pt x="1787" y="3327"/>
                          <a:pt x="3003" y="3620"/>
                          <a:pt x="3317" y="3620"/>
                        </a:cubicBezTo>
                        <a:cubicBezTo>
                          <a:pt x="3342" y="3620"/>
                          <a:pt x="3362" y="3618"/>
                          <a:pt x="3374" y="3614"/>
                        </a:cubicBezTo>
                        <a:lnTo>
                          <a:pt x="3428" y="3556"/>
                        </a:lnTo>
                        <a:lnTo>
                          <a:pt x="3428" y="3502"/>
                        </a:lnTo>
                        <a:cubicBezTo>
                          <a:pt x="3487" y="3331"/>
                          <a:pt x="3374" y="3331"/>
                          <a:pt x="3262" y="3277"/>
                        </a:cubicBezTo>
                        <a:cubicBezTo>
                          <a:pt x="3149" y="3277"/>
                          <a:pt x="3037" y="3218"/>
                          <a:pt x="2866" y="3218"/>
                        </a:cubicBezTo>
                        <a:cubicBezTo>
                          <a:pt x="1966" y="2939"/>
                          <a:pt x="1350" y="2881"/>
                          <a:pt x="1012" y="2827"/>
                        </a:cubicBezTo>
                        <a:cubicBezTo>
                          <a:pt x="617" y="2714"/>
                          <a:pt x="392" y="2602"/>
                          <a:pt x="338" y="2431"/>
                        </a:cubicBezTo>
                        <a:cubicBezTo>
                          <a:pt x="279" y="2206"/>
                          <a:pt x="392" y="1981"/>
                          <a:pt x="504" y="1927"/>
                        </a:cubicBezTo>
                        <a:cubicBezTo>
                          <a:pt x="550" y="1897"/>
                          <a:pt x="595" y="1883"/>
                          <a:pt x="644" y="1883"/>
                        </a:cubicBezTo>
                        <a:cubicBezTo>
                          <a:pt x="777" y="1883"/>
                          <a:pt x="932" y="1987"/>
                          <a:pt x="1179" y="2152"/>
                        </a:cubicBezTo>
                        <a:cubicBezTo>
                          <a:pt x="1350" y="2264"/>
                          <a:pt x="1575" y="2377"/>
                          <a:pt x="1854" y="2489"/>
                        </a:cubicBezTo>
                        <a:cubicBezTo>
                          <a:pt x="2493" y="2831"/>
                          <a:pt x="3129" y="3004"/>
                          <a:pt x="3356" y="3004"/>
                        </a:cubicBezTo>
                        <a:cubicBezTo>
                          <a:pt x="3389" y="3004"/>
                          <a:pt x="3414" y="3001"/>
                          <a:pt x="3428" y="2993"/>
                        </a:cubicBezTo>
                        <a:lnTo>
                          <a:pt x="3487" y="2993"/>
                        </a:lnTo>
                        <a:lnTo>
                          <a:pt x="3487" y="2881"/>
                        </a:lnTo>
                        <a:lnTo>
                          <a:pt x="3487" y="2827"/>
                        </a:lnTo>
                        <a:cubicBezTo>
                          <a:pt x="3428" y="2768"/>
                          <a:pt x="3428" y="2714"/>
                          <a:pt x="3262" y="2714"/>
                        </a:cubicBezTo>
                        <a:cubicBezTo>
                          <a:pt x="1575" y="2206"/>
                          <a:pt x="1179" y="1702"/>
                          <a:pt x="1125" y="1419"/>
                        </a:cubicBezTo>
                        <a:cubicBezTo>
                          <a:pt x="1125" y="1252"/>
                          <a:pt x="1179" y="1027"/>
                          <a:pt x="1291" y="969"/>
                        </a:cubicBezTo>
                        <a:cubicBezTo>
                          <a:pt x="1329" y="944"/>
                          <a:pt x="1368" y="933"/>
                          <a:pt x="1412" y="933"/>
                        </a:cubicBezTo>
                        <a:cubicBezTo>
                          <a:pt x="1568" y="933"/>
                          <a:pt x="1772" y="1076"/>
                          <a:pt x="2079" y="1252"/>
                        </a:cubicBezTo>
                        <a:cubicBezTo>
                          <a:pt x="2304" y="1419"/>
                          <a:pt x="2587" y="1590"/>
                          <a:pt x="2978" y="1815"/>
                        </a:cubicBezTo>
                        <a:cubicBezTo>
                          <a:pt x="3445" y="2007"/>
                          <a:pt x="4289" y="2310"/>
                          <a:pt x="4858" y="2310"/>
                        </a:cubicBezTo>
                        <a:cubicBezTo>
                          <a:pt x="5112" y="2310"/>
                          <a:pt x="5311" y="2250"/>
                          <a:pt x="5399" y="2093"/>
                        </a:cubicBezTo>
                        <a:cubicBezTo>
                          <a:pt x="5565" y="1869"/>
                          <a:pt x="5399" y="1590"/>
                          <a:pt x="5174" y="1252"/>
                        </a:cubicBezTo>
                        <a:cubicBezTo>
                          <a:pt x="5003" y="969"/>
                          <a:pt x="4836" y="690"/>
                          <a:pt x="4949" y="465"/>
                        </a:cubicBezTo>
                        <a:cubicBezTo>
                          <a:pt x="5003" y="352"/>
                          <a:pt x="5174" y="294"/>
                          <a:pt x="5340" y="294"/>
                        </a:cubicBezTo>
                        <a:cubicBezTo>
                          <a:pt x="5736" y="294"/>
                          <a:pt x="6127" y="1194"/>
                          <a:pt x="6352" y="2543"/>
                        </a:cubicBezTo>
                        <a:lnTo>
                          <a:pt x="6636" y="2489"/>
                        </a:lnTo>
                        <a:cubicBezTo>
                          <a:pt x="6465" y="1590"/>
                          <a:pt x="6073" y="69"/>
                          <a:pt x="5340" y="15"/>
                        </a:cubicBezTo>
                        <a:cubicBezTo>
                          <a:pt x="5302" y="5"/>
                          <a:pt x="5262" y="0"/>
                          <a:pt x="5221" y="0"/>
                        </a:cubicBezTo>
                        <a:close/>
                      </a:path>
                    </a:pathLst>
                  </a:custGeom>
                  <a:solidFill>
                    <a:srgbClr val="D68F8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3" name="Google Shape;603;p33"/>
                  <p:cNvSpPr/>
                  <p:nvPr/>
                </p:nvSpPr>
                <p:spPr>
                  <a:xfrm>
                    <a:off x="1962367" y="1920396"/>
                    <a:ext cx="674745" cy="6359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120" h="18021" extrusionOk="0">
                        <a:moveTo>
                          <a:pt x="16479" y="0"/>
                        </a:moveTo>
                        <a:cubicBezTo>
                          <a:pt x="14680" y="1575"/>
                          <a:pt x="14005" y="3091"/>
                          <a:pt x="13722" y="4103"/>
                        </a:cubicBezTo>
                        <a:cubicBezTo>
                          <a:pt x="13497" y="4836"/>
                          <a:pt x="13384" y="5961"/>
                          <a:pt x="13272" y="8152"/>
                        </a:cubicBezTo>
                        <a:cubicBezTo>
                          <a:pt x="13159" y="9389"/>
                          <a:pt x="13105" y="10401"/>
                          <a:pt x="13105" y="11134"/>
                        </a:cubicBezTo>
                        <a:cubicBezTo>
                          <a:pt x="12260" y="11247"/>
                          <a:pt x="11418" y="11413"/>
                          <a:pt x="10573" y="11526"/>
                        </a:cubicBezTo>
                        <a:cubicBezTo>
                          <a:pt x="7199" y="12034"/>
                          <a:pt x="3937" y="12426"/>
                          <a:pt x="788" y="12709"/>
                        </a:cubicBezTo>
                        <a:cubicBezTo>
                          <a:pt x="509" y="14000"/>
                          <a:pt x="284" y="15350"/>
                          <a:pt x="1" y="16645"/>
                        </a:cubicBezTo>
                        <a:cubicBezTo>
                          <a:pt x="2321" y="17400"/>
                          <a:pt x="5230" y="18020"/>
                          <a:pt x="8483" y="18020"/>
                        </a:cubicBezTo>
                        <a:cubicBezTo>
                          <a:pt x="8857" y="18020"/>
                          <a:pt x="9236" y="18012"/>
                          <a:pt x="9619" y="17995"/>
                        </a:cubicBezTo>
                        <a:cubicBezTo>
                          <a:pt x="12543" y="17824"/>
                          <a:pt x="14621" y="17711"/>
                          <a:pt x="16142" y="16249"/>
                        </a:cubicBezTo>
                        <a:cubicBezTo>
                          <a:pt x="19120" y="13271"/>
                          <a:pt x="17096" y="7423"/>
                          <a:pt x="16983" y="7027"/>
                        </a:cubicBezTo>
                        <a:cubicBezTo>
                          <a:pt x="16817" y="4665"/>
                          <a:pt x="16646" y="2362"/>
                          <a:pt x="16479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4" name="Google Shape;604;p33"/>
                  <p:cNvSpPr/>
                  <p:nvPr/>
                </p:nvSpPr>
                <p:spPr>
                  <a:xfrm>
                    <a:off x="1591365" y="2335058"/>
                    <a:ext cx="742219" cy="3645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032" h="10330" extrusionOk="0">
                        <a:moveTo>
                          <a:pt x="19345" y="1"/>
                        </a:moveTo>
                        <a:cubicBezTo>
                          <a:pt x="18220" y="1746"/>
                          <a:pt x="16421" y="3937"/>
                          <a:pt x="13496" y="5683"/>
                        </a:cubicBezTo>
                        <a:cubicBezTo>
                          <a:pt x="10910" y="7257"/>
                          <a:pt x="8265" y="7873"/>
                          <a:pt x="6074" y="8044"/>
                        </a:cubicBezTo>
                        <a:cubicBezTo>
                          <a:pt x="5414" y="8114"/>
                          <a:pt x="4790" y="8142"/>
                          <a:pt x="4212" y="8142"/>
                        </a:cubicBezTo>
                        <a:cubicBezTo>
                          <a:pt x="2472" y="8142"/>
                          <a:pt x="1154" y="7889"/>
                          <a:pt x="563" y="7761"/>
                        </a:cubicBezTo>
                        <a:cubicBezTo>
                          <a:pt x="392" y="8494"/>
                          <a:pt x="167" y="9223"/>
                          <a:pt x="1" y="9956"/>
                        </a:cubicBezTo>
                        <a:cubicBezTo>
                          <a:pt x="824" y="10106"/>
                          <a:pt x="2246" y="10329"/>
                          <a:pt x="4066" y="10329"/>
                        </a:cubicBezTo>
                        <a:cubicBezTo>
                          <a:pt x="4981" y="10329"/>
                          <a:pt x="5996" y="10273"/>
                          <a:pt x="7086" y="10123"/>
                        </a:cubicBezTo>
                        <a:cubicBezTo>
                          <a:pt x="8602" y="9898"/>
                          <a:pt x="10289" y="9506"/>
                          <a:pt x="11976" y="8773"/>
                        </a:cubicBezTo>
                        <a:cubicBezTo>
                          <a:pt x="16699" y="6807"/>
                          <a:pt x="19511" y="3546"/>
                          <a:pt x="21032" y="1350"/>
                        </a:cubicBezTo>
                        <a:cubicBezTo>
                          <a:pt x="20919" y="1238"/>
                          <a:pt x="20807" y="1125"/>
                          <a:pt x="20694" y="1071"/>
                        </a:cubicBezTo>
                        <a:cubicBezTo>
                          <a:pt x="20244" y="734"/>
                          <a:pt x="19795" y="397"/>
                          <a:pt x="1934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5" name="Google Shape;605;p33"/>
                  <p:cNvSpPr/>
                  <p:nvPr/>
                </p:nvSpPr>
                <p:spPr>
                  <a:xfrm>
                    <a:off x="2561695" y="2845146"/>
                    <a:ext cx="494236" cy="13077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05" h="37056" extrusionOk="0">
                        <a:moveTo>
                          <a:pt x="9672" y="1"/>
                        </a:moveTo>
                        <a:cubicBezTo>
                          <a:pt x="3882" y="4050"/>
                          <a:pt x="900" y="8998"/>
                          <a:pt x="675" y="11585"/>
                        </a:cubicBezTo>
                        <a:cubicBezTo>
                          <a:pt x="621" y="11922"/>
                          <a:pt x="450" y="14225"/>
                          <a:pt x="958" y="16083"/>
                        </a:cubicBezTo>
                        <a:cubicBezTo>
                          <a:pt x="1012" y="16362"/>
                          <a:pt x="1237" y="17150"/>
                          <a:pt x="1521" y="18162"/>
                        </a:cubicBezTo>
                        <a:cubicBezTo>
                          <a:pt x="2249" y="20470"/>
                          <a:pt x="2533" y="20807"/>
                          <a:pt x="3824" y="24518"/>
                        </a:cubicBezTo>
                        <a:cubicBezTo>
                          <a:pt x="5907" y="30479"/>
                          <a:pt x="5907" y="31491"/>
                          <a:pt x="5457" y="32503"/>
                        </a:cubicBezTo>
                        <a:cubicBezTo>
                          <a:pt x="5061" y="33403"/>
                          <a:pt x="3936" y="35315"/>
                          <a:pt x="0" y="37056"/>
                        </a:cubicBezTo>
                        <a:cubicBezTo>
                          <a:pt x="7535" y="35877"/>
                          <a:pt x="9168" y="34978"/>
                          <a:pt x="9222" y="34357"/>
                        </a:cubicBezTo>
                        <a:cubicBezTo>
                          <a:pt x="9281" y="34078"/>
                          <a:pt x="8943" y="33682"/>
                          <a:pt x="8831" y="32670"/>
                        </a:cubicBezTo>
                        <a:cubicBezTo>
                          <a:pt x="8772" y="32053"/>
                          <a:pt x="8831" y="31545"/>
                          <a:pt x="8831" y="31320"/>
                        </a:cubicBezTo>
                        <a:cubicBezTo>
                          <a:pt x="9281" y="27555"/>
                          <a:pt x="9731" y="23335"/>
                          <a:pt x="8210" y="19795"/>
                        </a:cubicBezTo>
                        <a:cubicBezTo>
                          <a:pt x="7369" y="17712"/>
                          <a:pt x="6973" y="17208"/>
                          <a:pt x="6919" y="16646"/>
                        </a:cubicBezTo>
                        <a:cubicBezTo>
                          <a:pt x="6919" y="16646"/>
                          <a:pt x="6919" y="16308"/>
                          <a:pt x="7031" y="15912"/>
                        </a:cubicBezTo>
                        <a:cubicBezTo>
                          <a:pt x="7535" y="13213"/>
                          <a:pt x="12596" y="10010"/>
                          <a:pt x="13442" y="5849"/>
                        </a:cubicBezTo>
                        <a:cubicBezTo>
                          <a:pt x="13554" y="5341"/>
                          <a:pt x="14004" y="2925"/>
                          <a:pt x="12484" y="1350"/>
                        </a:cubicBezTo>
                        <a:cubicBezTo>
                          <a:pt x="11584" y="338"/>
                          <a:pt x="10293" y="55"/>
                          <a:pt x="9672" y="1"/>
                        </a:cubicBezTo>
                        <a:close/>
                      </a:path>
                    </a:pathLst>
                  </a:custGeom>
                  <a:solidFill>
                    <a:srgbClr val="D4927A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6" name="Google Shape;606;p33"/>
                  <p:cNvSpPr/>
                  <p:nvPr/>
                </p:nvSpPr>
                <p:spPr>
                  <a:xfrm>
                    <a:off x="2561695" y="3009776"/>
                    <a:ext cx="452488" cy="11470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22" h="32504" extrusionOk="0">
                        <a:moveTo>
                          <a:pt x="12767" y="1"/>
                        </a:moveTo>
                        <a:cubicBezTo>
                          <a:pt x="6186" y="1072"/>
                          <a:pt x="900" y="4050"/>
                          <a:pt x="508" y="6920"/>
                        </a:cubicBezTo>
                        <a:cubicBezTo>
                          <a:pt x="450" y="7536"/>
                          <a:pt x="396" y="9731"/>
                          <a:pt x="787" y="11472"/>
                        </a:cubicBezTo>
                        <a:cubicBezTo>
                          <a:pt x="846" y="11697"/>
                          <a:pt x="1071" y="12543"/>
                          <a:pt x="1408" y="13555"/>
                        </a:cubicBezTo>
                        <a:cubicBezTo>
                          <a:pt x="1800" y="14846"/>
                          <a:pt x="2083" y="15521"/>
                          <a:pt x="2420" y="16479"/>
                        </a:cubicBezTo>
                        <a:cubicBezTo>
                          <a:pt x="2699" y="17267"/>
                          <a:pt x="3095" y="18220"/>
                          <a:pt x="3711" y="19907"/>
                        </a:cubicBezTo>
                        <a:cubicBezTo>
                          <a:pt x="5848" y="25980"/>
                          <a:pt x="5736" y="26880"/>
                          <a:pt x="5344" y="27780"/>
                        </a:cubicBezTo>
                        <a:cubicBezTo>
                          <a:pt x="4611" y="29467"/>
                          <a:pt x="2758" y="31041"/>
                          <a:pt x="0" y="32224"/>
                        </a:cubicBezTo>
                        <a:lnTo>
                          <a:pt x="113" y="32503"/>
                        </a:lnTo>
                        <a:cubicBezTo>
                          <a:pt x="2983" y="31266"/>
                          <a:pt x="4836" y="29638"/>
                          <a:pt x="5623" y="27892"/>
                        </a:cubicBezTo>
                        <a:cubicBezTo>
                          <a:pt x="6019" y="26826"/>
                          <a:pt x="6019" y="25643"/>
                          <a:pt x="3936" y="19795"/>
                        </a:cubicBezTo>
                        <a:cubicBezTo>
                          <a:pt x="3374" y="18108"/>
                          <a:pt x="2983" y="17154"/>
                          <a:pt x="2699" y="16367"/>
                        </a:cubicBezTo>
                        <a:cubicBezTo>
                          <a:pt x="2308" y="15355"/>
                          <a:pt x="2083" y="14734"/>
                          <a:pt x="1687" y="13497"/>
                        </a:cubicBezTo>
                        <a:cubicBezTo>
                          <a:pt x="1350" y="12431"/>
                          <a:pt x="1125" y="11643"/>
                          <a:pt x="1071" y="11418"/>
                        </a:cubicBezTo>
                        <a:cubicBezTo>
                          <a:pt x="675" y="9673"/>
                          <a:pt x="733" y="7536"/>
                          <a:pt x="787" y="6974"/>
                        </a:cubicBezTo>
                        <a:cubicBezTo>
                          <a:pt x="958" y="5683"/>
                          <a:pt x="2249" y="4333"/>
                          <a:pt x="4332" y="3096"/>
                        </a:cubicBezTo>
                        <a:cubicBezTo>
                          <a:pt x="6582" y="1800"/>
                          <a:pt x="9560" y="788"/>
                          <a:pt x="12821" y="284"/>
                        </a:cubicBezTo>
                        <a:lnTo>
                          <a:pt x="12767" y="1"/>
                        </a:lnTo>
                        <a:close/>
                      </a:path>
                    </a:pathLst>
                  </a:custGeom>
                  <a:solidFill>
                    <a:srgbClr val="B67E69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7" name="Google Shape;607;p33"/>
                  <p:cNvSpPr/>
                  <p:nvPr/>
                </p:nvSpPr>
                <p:spPr>
                  <a:xfrm>
                    <a:off x="2520088" y="4004083"/>
                    <a:ext cx="396942" cy="1828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248" h="5181" extrusionOk="0">
                        <a:moveTo>
                          <a:pt x="10064" y="1"/>
                        </a:moveTo>
                        <a:cubicBezTo>
                          <a:pt x="9897" y="280"/>
                          <a:pt x="9614" y="900"/>
                          <a:pt x="8998" y="1463"/>
                        </a:cubicBezTo>
                        <a:cubicBezTo>
                          <a:pt x="8998" y="1463"/>
                          <a:pt x="8548" y="1854"/>
                          <a:pt x="8040" y="2192"/>
                        </a:cubicBezTo>
                        <a:cubicBezTo>
                          <a:pt x="6972" y="2841"/>
                          <a:pt x="5440" y="2972"/>
                          <a:pt x="4477" y="2972"/>
                        </a:cubicBezTo>
                        <a:cubicBezTo>
                          <a:pt x="4019" y="2972"/>
                          <a:pt x="3689" y="2942"/>
                          <a:pt x="3599" y="2925"/>
                        </a:cubicBezTo>
                        <a:cubicBezTo>
                          <a:pt x="3374" y="2979"/>
                          <a:pt x="3150" y="3037"/>
                          <a:pt x="2866" y="3150"/>
                        </a:cubicBezTo>
                        <a:lnTo>
                          <a:pt x="1854" y="3487"/>
                        </a:lnTo>
                        <a:cubicBezTo>
                          <a:pt x="1463" y="3654"/>
                          <a:pt x="1125" y="3766"/>
                          <a:pt x="788" y="3991"/>
                        </a:cubicBezTo>
                        <a:cubicBezTo>
                          <a:pt x="504" y="4162"/>
                          <a:pt x="0" y="4612"/>
                          <a:pt x="167" y="4949"/>
                        </a:cubicBezTo>
                        <a:cubicBezTo>
                          <a:pt x="248" y="5110"/>
                          <a:pt x="482" y="5181"/>
                          <a:pt x="893" y="5181"/>
                        </a:cubicBezTo>
                        <a:cubicBezTo>
                          <a:pt x="1345" y="5181"/>
                          <a:pt x="2011" y="5095"/>
                          <a:pt x="2925" y="4949"/>
                        </a:cubicBezTo>
                        <a:cubicBezTo>
                          <a:pt x="5115" y="4553"/>
                          <a:pt x="6748" y="4216"/>
                          <a:pt x="8323" y="3937"/>
                        </a:cubicBezTo>
                        <a:cubicBezTo>
                          <a:pt x="9223" y="3766"/>
                          <a:pt x="10010" y="3654"/>
                          <a:pt x="10401" y="3600"/>
                        </a:cubicBezTo>
                        <a:cubicBezTo>
                          <a:pt x="10514" y="3487"/>
                          <a:pt x="11247" y="2754"/>
                          <a:pt x="11135" y="1688"/>
                        </a:cubicBezTo>
                        <a:cubicBezTo>
                          <a:pt x="11022" y="617"/>
                          <a:pt x="10176" y="55"/>
                          <a:pt x="1006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8" name="Google Shape;608;p33"/>
                  <p:cNvSpPr/>
                  <p:nvPr/>
                </p:nvSpPr>
                <p:spPr>
                  <a:xfrm>
                    <a:off x="2361319" y="1848968"/>
                    <a:ext cx="678733" cy="1558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33" h="44172" extrusionOk="0">
                        <a:moveTo>
                          <a:pt x="10964" y="0"/>
                        </a:moveTo>
                        <a:cubicBezTo>
                          <a:pt x="10798" y="391"/>
                          <a:pt x="10460" y="1066"/>
                          <a:pt x="9839" y="1687"/>
                        </a:cubicBezTo>
                        <a:cubicBezTo>
                          <a:pt x="9727" y="1799"/>
                          <a:pt x="9277" y="2191"/>
                          <a:pt x="8602" y="2641"/>
                        </a:cubicBezTo>
                        <a:cubicBezTo>
                          <a:pt x="6915" y="3711"/>
                          <a:pt x="4837" y="4049"/>
                          <a:pt x="4162" y="4103"/>
                        </a:cubicBezTo>
                        <a:cubicBezTo>
                          <a:pt x="3937" y="4499"/>
                          <a:pt x="3541" y="5173"/>
                          <a:pt x="3375" y="5961"/>
                        </a:cubicBezTo>
                        <a:cubicBezTo>
                          <a:pt x="2700" y="8547"/>
                          <a:pt x="4050" y="10909"/>
                          <a:pt x="4387" y="11584"/>
                        </a:cubicBezTo>
                        <a:cubicBezTo>
                          <a:pt x="7086" y="16699"/>
                          <a:pt x="5566" y="24347"/>
                          <a:pt x="5341" y="25696"/>
                        </a:cubicBezTo>
                        <a:cubicBezTo>
                          <a:pt x="4387" y="30532"/>
                          <a:pt x="2529" y="30928"/>
                          <a:pt x="955" y="37617"/>
                        </a:cubicBezTo>
                        <a:cubicBezTo>
                          <a:pt x="338" y="40263"/>
                          <a:pt x="113" y="42453"/>
                          <a:pt x="1" y="43916"/>
                        </a:cubicBezTo>
                        <a:cubicBezTo>
                          <a:pt x="1217" y="44069"/>
                          <a:pt x="2597" y="44172"/>
                          <a:pt x="4115" y="44172"/>
                        </a:cubicBezTo>
                        <a:cubicBezTo>
                          <a:pt x="5404" y="44172"/>
                          <a:pt x="6793" y="44097"/>
                          <a:pt x="8265" y="43916"/>
                        </a:cubicBezTo>
                        <a:cubicBezTo>
                          <a:pt x="10685" y="43637"/>
                          <a:pt x="12822" y="43128"/>
                          <a:pt x="14563" y="42624"/>
                        </a:cubicBezTo>
                        <a:cubicBezTo>
                          <a:pt x="15746" y="41216"/>
                          <a:pt x="17208" y="39026"/>
                          <a:pt x="17995" y="36101"/>
                        </a:cubicBezTo>
                        <a:cubicBezTo>
                          <a:pt x="19232" y="31378"/>
                          <a:pt x="17487" y="29520"/>
                          <a:pt x="16475" y="22435"/>
                        </a:cubicBezTo>
                        <a:cubicBezTo>
                          <a:pt x="16475" y="22435"/>
                          <a:pt x="13609" y="1575"/>
                          <a:pt x="12822" y="787"/>
                        </a:cubicBezTo>
                        <a:lnTo>
                          <a:pt x="12763" y="729"/>
                        </a:lnTo>
                        <a:lnTo>
                          <a:pt x="12709" y="729"/>
                        </a:lnTo>
                        <a:cubicBezTo>
                          <a:pt x="12201" y="225"/>
                          <a:pt x="11526" y="54"/>
                          <a:pt x="10964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9" name="Google Shape;609;p33"/>
                  <p:cNvSpPr/>
                  <p:nvPr/>
                </p:nvSpPr>
                <p:spPr>
                  <a:xfrm>
                    <a:off x="2317666" y="1900562"/>
                    <a:ext cx="331373" cy="16490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90" h="46728" extrusionOk="0">
                        <a:moveTo>
                          <a:pt x="6749" y="0"/>
                        </a:moveTo>
                        <a:cubicBezTo>
                          <a:pt x="6578" y="337"/>
                          <a:pt x="6299" y="841"/>
                          <a:pt x="5903" y="1404"/>
                        </a:cubicBezTo>
                        <a:cubicBezTo>
                          <a:pt x="5399" y="2137"/>
                          <a:pt x="5116" y="2362"/>
                          <a:pt x="4837" y="2699"/>
                        </a:cubicBezTo>
                        <a:cubicBezTo>
                          <a:pt x="3487" y="4499"/>
                          <a:pt x="4162" y="7477"/>
                          <a:pt x="4387" y="8547"/>
                        </a:cubicBezTo>
                        <a:cubicBezTo>
                          <a:pt x="4441" y="8772"/>
                          <a:pt x="4553" y="9110"/>
                          <a:pt x="4724" y="9726"/>
                        </a:cubicBezTo>
                        <a:cubicBezTo>
                          <a:pt x="5849" y="13383"/>
                          <a:pt x="6186" y="14000"/>
                          <a:pt x="6578" y="15295"/>
                        </a:cubicBezTo>
                        <a:cubicBezTo>
                          <a:pt x="7253" y="18107"/>
                          <a:pt x="6915" y="20469"/>
                          <a:pt x="6749" y="21647"/>
                        </a:cubicBezTo>
                        <a:cubicBezTo>
                          <a:pt x="6524" y="23168"/>
                          <a:pt x="6128" y="24347"/>
                          <a:pt x="5399" y="26317"/>
                        </a:cubicBezTo>
                        <a:cubicBezTo>
                          <a:pt x="3487" y="31265"/>
                          <a:pt x="2363" y="33065"/>
                          <a:pt x="1629" y="34977"/>
                        </a:cubicBezTo>
                        <a:cubicBezTo>
                          <a:pt x="730" y="37451"/>
                          <a:pt x="1" y="41216"/>
                          <a:pt x="1238" y="46727"/>
                        </a:cubicBezTo>
                        <a:cubicBezTo>
                          <a:pt x="2304" y="46277"/>
                          <a:pt x="3316" y="45827"/>
                          <a:pt x="4387" y="45436"/>
                        </a:cubicBezTo>
                        <a:cubicBezTo>
                          <a:pt x="6074" y="40713"/>
                          <a:pt x="8265" y="33515"/>
                          <a:pt x="8940" y="25359"/>
                        </a:cubicBezTo>
                        <a:cubicBezTo>
                          <a:pt x="9389" y="19569"/>
                          <a:pt x="8886" y="15462"/>
                          <a:pt x="8715" y="14396"/>
                        </a:cubicBezTo>
                        <a:cubicBezTo>
                          <a:pt x="8377" y="11472"/>
                          <a:pt x="7761" y="9110"/>
                          <a:pt x="7253" y="7310"/>
                        </a:cubicBezTo>
                        <a:lnTo>
                          <a:pt x="6915" y="6073"/>
                        </a:lnTo>
                        <a:cubicBezTo>
                          <a:pt x="6690" y="5003"/>
                          <a:pt x="6524" y="2812"/>
                          <a:pt x="6749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0" name="Google Shape;610;p33"/>
                  <p:cNvSpPr/>
                  <p:nvPr/>
                </p:nvSpPr>
                <p:spPr>
                  <a:xfrm>
                    <a:off x="2454520" y="2112799"/>
                    <a:ext cx="125138" cy="5895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46" h="16705" extrusionOk="0">
                        <a:moveTo>
                          <a:pt x="1" y="1"/>
                        </a:moveTo>
                        <a:cubicBezTo>
                          <a:pt x="59" y="1013"/>
                          <a:pt x="225" y="1913"/>
                          <a:pt x="396" y="2475"/>
                        </a:cubicBezTo>
                        <a:lnTo>
                          <a:pt x="396" y="2533"/>
                        </a:lnTo>
                        <a:cubicBezTo>
                          <a:pt x="450" y="2758"/>
                          <a:pt x="509" y="3037"/>
                          <a:pt x="675" y="3487"/>
                        </a:cubicBezTo>
                        <a:lnTo>
                          <a:pt x="734" y="3771"/>
                        </a:lnTo>
                        <a:cubicBezTo>
                          <a:pt x="1350" y="5795"/>
                          <a:pt x="1746" y="6861"/>
                          <a:pt x="2025" y="7648"/>
                        </a:cubicBezTo>
                        <a:cubicBezTo>
                          <a:pt x="2250" y="8269"/>
                          <a:pt x="2362" y="8773"/>
                          <a:pt x="2533" y="9335"/>
                        </a:cubicBezTo>
                        <a:cubicBezTo>
                          <a:pt x="3262" y="12093"/>
                          <a:pt x="2871" y="14455"/>
                          <a:pt x="2700" y="15633"/>
                        </a:cubicBezTo>
                        <a:cubicBezTo>
                          <a:pt x="2700" y="15971"/>
                          <a:pt x="2587" y="16308"/>
                          <a:pt x="2533" y="16646"/>
                        </a:cubicBezTo>
                        <a:lnTo>
                          <a:pt x="2812" y="16704"/>
                        </a:lnTo>
                        <a:cubicBezTo>
                          <a:pt x="2871" y="16367"/>
                          <a:pt x="2983" y="16029"/>
                          <a:pt x="2983" y="15692"/>
                        </a:cubicBezTo>
                        <a:cubicBezTo>
                          <a:pt x="3208" y="14509"/>
                          <a:pt x="3545" y="12093"/>
                          <a:pt x="2812" y="9281"/>
                        </a:cubicBezTo>
                        <a:cubicBezTo>
                          <a:pt x="2646" y="8661"/>
                          <a:pt x="2475" y="8211"/>
                          <a:pt x="2250" y="7536"/>
                        </a:cubicBezTo>
                        <a:cubicBezTo>
                          <a:pt x="1971" y="6749"/>
                          <a:pt x="1575" y="5682"/>
                          <a:pt x="1013" y="3658"/>
                        </a:cubicBezTo>
                        <a:lnTo>
                          <a:pt x="900" y="3433"/>
                        </a:lnTo>
                        <a:cubicBezTo>
                          <a:pt x="788" y="2925"/>
                          <a:pt x="675" y="2700"/>
                          <a:pt x="675" y="2475"/>
                        </a:cubicBezTo>
                        <a:lnTo>
                          <a:pt x="621" y="2421"/>
                        </a:lnTo>
                        <a:cubicBezTo>
                          <a:pt x="509" y="1913"/>
                          <a:pt x="338" y="959"/>
                          <a:pt x="28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1" name="Google Shape;611;p33"/>
                  <p:cNvSpPr/>
                  <p:nvPr/>
                </p:nvSpPr>
                <p:spPr>
                  <a:xfrm>
                    <a:off x="2706631" y="1823065"/>
                    <a:ext cx="569475" cy="16233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37" h="46000" extrusionOk="0">
                        <a:moveTo>
                          <a:pt x="842" y="1"/>
                        </a:moveTo>
                        <a:cubicBezTo>
                          <a:pt x="563" y="847"/>
                          <a:pt x="279" y="2138"/>
                          <a:pt x="167" y="3658"/>
                        </a:cubicBezTo>
                        <a:cubicBezTo>
                          <a:pt x="0" y="6636"/>
                          <a:pt x="729" y="8886"/>
                          <a:pt x="1350" y="10685"/>
                        </a:cubicBezTo>
                        <a:cubicBezTo>
                          <a:pt x="3428" y="16817"/>
                          <a:pt x="4778" y="20919"/>
                          <a:pt x="5228" y="25530"/>
                        </a:cubicBezTo>
                        <a:cubicBezTo>
                          <a:pt x="5399" y="26992"/>
                          <a:pt x="5399" y="28513"/>
                          <a:pt x="5399" y="31491"/>
                        </a:cubicBezTo>
                        <a:cubicBezTo>
                          <a:pt x="5340" y="37510"/>
                          <a:pt x="5003" y="42400"/>
                          <a:pt x="4724" y="45833"/>
                        </a:cubicBezTo>
                        <a:cubicBezTo>
                          <a:pt x="8377" y="45887"/>
                          <a:pt x="12088" y="45945"/>
                          <a:pt x="15799" y="45999"/>
                        </a:cubicBezTo>
                        <a:cubicBezTo>
                          <a:pt x="16137" y="41896"/>
                          <a:pt x="15799" y="38522"/>
                          <a:pt x="15408" y="36161"/>
                        </a:cubicBezTo>
                        <a:cubicBezTo>
                          <a:pt x="15408" y="36161"/>
                          <a:pt x="14171" y="28792"/>
                          <a:pt x="10739" y="22552"/>
                        </a:cubicBezTo>
                        <a:cubicBezTo>
                          <a:pt x="10626" y="22381"/>
                          <a:pt x="10122" y="21482"/>
                          <a:pt x="9560" y="20245"/>
                        </a:cubicBezTo>
                        <a:cubicBezTo>
                          <a:pt x="8714" y="18445"/>
                          <a:pt x="8264" y="17154"/>
                          <a:pt x="7590" y="15242"/>
                        </a:cubicBezTo>
                        <a:cubicBezTo>
                          <a:pt x="6577" y="12372"/>
                          <a:pt x="5286" y="8323"/>
                          <a:pt x="4274" y="3208"/>
                        </a:cubicBezTo>
                        <a:cubicBezTo>
                          <a:pt x="3091" y="2138"/>
                          <a:pt x="1966" y="107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2" name="Google Shape;612;p33"/>
                  <p:cNvSpPr/>
                  <p:nvPr/>
                </p:nvSpPr>
                <p:spPr>
                  <a:xfrm>
                    <a:off x="1408810" y="1241867"/>
                    <a:ext cx="599330" cy="7652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983" h="21684" extrusionOk="0">
                        <a:moveTo>
                          <a:pt x="11141" y="1"/>
                        </a:moveTo>
                        <a:cubicBezTo>
                          <a:pt x="10482" y="1"/>
                          <a:pt x="9785" y="113"/>
                          <a:pt x="9151" y="113"/>
                        </a:cubicBezTo>
                        <a:cubicBezTo>
                          <a:pt x="9080" y="113"/>
                          <a:pt x="9009" y="111"/>
                          <a:pt x="8939" y="108"/>
                        </a:cubicBezTo>
                        <a:cubicBezTo>
                          <a:pt x="8823" y="95"/>
                          <a:pt x="8707" y="89"/>
                          <a:pt x="8590" y="89"/>
                        </a:cubicBezTo>
                        <a:cubicBezTo>
                          <a:pt x="7687" y="89"/>
                          <a:pt x="6777" y="464"/>
                          <a:pt x="6127" y="1062"/>
                        </a:cubicBezTo>
                        <a:cubicBezTo>
                          <a:pt x="5902" y="1233"/>
                          <a:pt x="5736" y="1399"/>
                          <a:pt x="5623" y="1624"/>
                        </a:cubicBezTo>
                        <a:cubicBezTo>
                          <a:pt x="5511" y="1849"/>
                          <a:pt x="5511" y="2133"/>
                          <a:pt x="5511" y="2358"/>
                        </a:cubicBezTo>
                        <a:cubicBezTo>
                          <a:pt x="5228" y="4099"/>
                          <a:pt x="3541" y="3820"/>
                          <a:pt x="3037" y="5111"/>
                        </a:cubicBezTo>
                        <a:cubicBezTo>
                          <a:pt x="2753" y="5732"/>
                          <a:pt x="3262" y="6406"/>
                          <a:pt x="3037" y="7023"/>
                        </a:cubicBezTo>
                        <a:cubicBezTo>
                          <a:pt x="2753" y="7697"/>
                          <a:pt x="2025" y="7756"/>
                          <a:pt x="1575" y="8206"/>
                        </a:cubicBezTo>
                        <a:cubicBezTo>
                          <a:pt x="900" y="8881"/>
                          <a:pt x="1237" y="9443"/>
                          <a:pt x="1575" y="10284"/>
                        </a:cubicBezTo>
                        <a:cubicBezTo>
                          <a:pt x="1741" y="10734"/>
                          <a:pt x="1854" y="11296"/>
                          <a:pt x="1462" y="11692"/>
                        </a:cubicBezTo>
                        <a:cubicBezTo>
                          <a:pt x="1179" y="11971"/>
                          <a:pt x="729" y="11971"/>
                          <a:pt x="392" y="12255"/>
                        </a:cubicBezTo>
                        <a:cubicBezTo>
                          <a:pt x="0" y="12646"/>
                          <a:pt x="113" y="13321"/>
                          <a:pt x="392" y="13771"/>
                        </a:cubicBezTo>
                        <a:cubicBezTo>
                          <a:pt x="675" y="14279"/>
                          <a:pt x="1066" y="14729"/>
                          <a:pt x="1125" y="15233"/>
                        </a:cubicBezTo>
                        <a:cubicBezTo>
                          <a:pt x="1237" y="15966"/>
                          <a:pt x="841" y="16641"/>
                          <a:pt x="787" y="17369"/>
                        </a:cubicBezTo>
                        <a:cubicBezTo>
                          <a:pt x="450" y="20802"/>
                          <a:pt x="5003" y="19394"/>
                          <a:pt x="6802" y="20240"/>
                        </a:cubicBezTo>
                        <a:cubicBezTo>
                          <a:pt x="7589" y="20577"/>
                          <a:pt x="8210" y="21306"/>
                          <a:pt x="9051" y="21589"/>
                        </a:cubicBezTo>
                        <a:cubicBezTo>
                          <a:pt x="9275" y="21654"/>
                          <a:pt x="9499" y="21684"/>
                          <a:pt x="9722" y="21684"/>
                        </a:cubicBezTo>
                        <a:cubicBezTo>
                          <a:pt x="10843" y="21684"/>
                          <a:pt x="11937" y="20941"/>
                          <a:pt x="12875" y="20240"/>
                        </a:cubicBezTo>
                        <a:cubicBezTo>
                          <a:pt x="13662" y="19677"/>
                          <a:pt x="14508" y="18890"/>
                          <a:pt x="14450" y="17878"/>
                        </a:cubicBezTo>
                        <a:cubicBezTo>
                          <a:pt x="14396" y="17653"/>
                          <a:pt x="14283" y="17316"/>
                          <a:pt x="14450" y="17091"/>
                        </a:cubicBezTo>
                        <a:cubicBezTo>
                          <a:pt x="14846" y="16303"/>
                          <a:pt x="16308" y="16528"/>
                          <a:pt x="15858" y="15179"/>
                        </a:cubicBezTo>
                        <a:cubicBezTo>
                          <a:pt x="15687" y="14783"/>
                          <a:pt x="15349" y="14558"/>
                          <a:pt x="15125" y="14166"/>
                        </a:cubicBezTo>
                        <a:cubicBezTo>
                          <a:pt x="14900" y="13829"/>
                          <a:pt x="14846" y="13321"/>
                          <a:pt x="15183" y="13096"/>
                        </a:cubicBezTo>
                        <a:cubicBezTo>
                          <a:pt x="15574" y="12817"/>
                          <a:pt x="16249" y="12983"/>
                          <a:pt x="16420" y="12592"/>
                        </a:cubicBezTo>
                        <a:cubicBezTo>
                          <a:pt x="16533" y="12084"/>
                          <a:pt x="15633" y="11634"/>
                          <a:pt x="15970" y="11242"/>
                        </a:cubicBezTo>
                        <a:cubicBezTo>
                          <a:pt x="16024" y="11130"/>
                          <a:pt x="16137" y="11130"/>
                          <a:pt x="16195" y="11071"/>
                        </a:cubicBezTo>
                        <a:cubicBezTo>
                          <a:pt x="16533" y="10793"/>
                          <a:pt x="16420" y="10230"/>
                          <a:pt x="16137" y="9893"/>
                        </a:cubicBezTo>
                        <a:cubicBezTo>
                          <a:pt x="15912" y="9555"/>
                          <a:pt x="15574" y="9160"/>
                          <a:pt x="15745" y="8768"/>
                        </a:cubicBezTo>
                        <a:cubicBezTo>
                          <a:pt x="15858" y="8543"/>
                          <a:pt x="16083" y="8372"/>
                          <a:pt x="16249" y="8206"/>
                        </a:cubicBezTo>
                        <a:cubicBezTo>
                          <a:pt x="16982" y="7419"/>
                          <a:pt x="16308" y="6744"/>
                          <a:pt x="16249" y="5956"/>
                        </a:cubicBezTo>
                        <a:cubicBezTo>
                          <a:pt x="16195" y="5111"/>
                          <a:pt x="16645" y="4494"/>
                          <a:pt x="16083" y="3595"/>
                        </a:cubicBezTo>
                        <a:cubicBezTo>
                          <a:pt x="15858" y="3257"/>
                          <a:pt x="15520" y="2974"/>
                          <a:pt x="15349" y="2583"/>
                        </a:cubicBezTo>
                        <a:cubicBezTo>
                          <a:pt x="15237" y="2299"/>
                          <a:pt x="15237" y="1908"/>
                          <a:pt x="15012" y="1683"/>
                        </a:cubicBezTo>
                        <a:cubicBezTo>
                          <a:pt x="14733" y="1345"/>
                          <a:pt x="14171" y="1345"/>
                          <a:pt x="13775" y="1174"/>
                        </a:cubicBezTo>
                        <a:cubicBezTo>
                          <a:pt x="13325" y="1008"/>
                          <a:pt x="12988" y="612"/>
                          <a:pt x="12596" y="333"/>
                        </a:cubicBezTo>
                        <a:cubicBezTo>
                          <a:pt x="12172" y="73"/>
                          <a:pt x="11669" y="1"/>
                          <a:pt x="1114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3" name="Google Shape;613;p33"/>
                  <p:cNvSpPr/>
                  <p:nvPr/>
                </p:nvSpPr>
                <p:spPr>
                  <a:xfrm>
                    <a:off x="1579472" y="1547305"/>
                    <a:ext cx="345313" cy="4086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785" h="11581" extrusionOk="0">
                        <a:moveTo>
                          <a:pt x="2587" y="1"/>
                        </a:moveTo>
                        <a:lnTo>
                          <a:pt x="2587" y="1"/>
                        </a:lnTo>
                        <a:cubicBezTo>
                          <a:pt x="2812" y="617"/>
                          <a:pt x="3316" y="2529"/>
                          <a:pt x="2587" y="4778"/>
                        </a:cubicBezTo>
                        <a:cubicBezTo>
                          <a:pt x="1912" y="6915"/>
                          <a:pt x="563" y="8152"/>
                          <a:pt x="0" y="8602"/>
                        </a:cubicBezTo>
                        <a:cubicBezTo>
                          <a:pt x="617" y="9223"/>
                          <a:pt x="2362" y="10910"/>
                          <a:pt x="5115" y="11414"/>
                        </a:cubicBezTo>
                        <a:cubicBezTo>
                          <a:pt x="5745" y="11533"/>
                          <a:pt x="6344" y="11581"/>
                          <a:pt x="6896" y="11581"/>
                        </a:cubicBezTo>
                        <a:cubicBezTo>
                          <a:pt x="8169" y="11581"/>
                          <a:pt x="9195" y="11329"/>
                          <a:pt x="9785" y="11135"/>
                        </a:cubicBezTo>
                        <a:cubicBezTo>
                          <a:pt x="8997" y="10401"/>
                          <a:pt x="7985" y="9223"/>
                          <a:pt x="7310" y="7536"/>
                        </a:cubicBezTo>
                        <a:cubicBezTo>
                          <a:pt x="7198" y="7311"/>
                          <a:pt x="6690" y="6015"/>
                          <a:pt x="6577" y="4441"/>
                        </a:cubicBezTo>
                        <a:cubicBezTo>
                          <a:pt x="6465" y="3600"/>
                          <a:pt x="6577" y="3037"/>
                          <a:pt x="6636" y="2754"/>
                        </a:cubicBezTo>
                        <a:cubicBezTo>
                          <a:pt x="6748" y="2191"/>
                          <a:pt x="6861" y="1854"/>
                          <a:pt x="6915" y="1688"/>
                        </a:cubicBezTo>
                        <a:cubicBezTo>
                          <a:pt x="5453" y="1125"/>
                          <a:pt x="4049" y="563"/>
                          <a:pt x="2587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4" name="Google Shape;614;p33"/>
                  <p:cNvSpPr/>
                  <p:nvPr/>
                </p:nvSpPr>
                <p:spPr>
                  <a:xfrm>
                    <a:off x="1674719" y="1578643"/>
                    <a:ext cx="138937" cy="1321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37" h="3745" extrusionOk="0">
                        <a:moveTo>
                          <a:pt x="510" y="1"/>
                        </a:moveTo>
                        <a:cubicBezTo>
                          <a:pt x="489" y="1"/>
                          <a:pt x="470" y="5"/>
                          <a:pt x="450" y="12"/>
                        </a:cubicBezTo>
                        <a:cubicBezTo>
                          <a:pt x="0" y="291"/>
                          <a:pt x="225" y="2766"/>
                          <a:pt x="1741" y="3553"/>
                        </a:cubicBezTo>
                        <a:cubicBezTo>
                          <a:pt x="2060" y="3686"/>
                          <a:pt x="2403" y="3744"/>
                          <a:pt x="2747" y="3744"/>
                        </a:cubicBezTo>
                        <a:cubicBezTo>
                          <a:pt x="3134" y="3744"/>
                          <a:pt x="3522" y="3672"/>
                          <a:pt x="3878" y="3553"/>
                        </a:cubicBezTo>
                        <a:cubicBezTo>
                          <a:pt x="3766" y="2878"/>
                          <a:pt x="3824" y="2316"/>
                          <a:pt x="3937" y="1866"/>
                        </a:cubicBezTo>
                        <a:cubicBezTo>
                          <a:pt x="3428" y="1753"/>
                          <a:pt x="2866" y="1587"/>
                          <a:pt x="2250" y="1250"/>
                        </a:cubicBezTo>
                        <a:cubicBezTo>
                          <a:pt x="1149" y="672"/>
                          <a:pt x="780" y="1"/>
                          <a:pt x="510" y="1"/>
                        </a:cubicBezTo>
                        <a:close/>
                      </a:path>
                    </a:pathLst>
                  </a:custGeom>
                  <a:solidFill>
                    <a:srgbClr val="D68F8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5" name="Google Shape;615;p33"/>
                  <p:cNvSpPr/>
                  <p:nvPr/>
                </p:nvSpPr>
                <p:spPr>
                  <a:xfrm>
                    <a:off x="1609151" y="1319611"/>
                    <a:ext cx="327562" cy="3646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82" h="10333" extrusionOk="0">
                        <a:moveTo>
                          <a:pt x="4948" y="0"/>
                        </a:moveTo>
                        <a:cubicBezTo>
                          <a:pt x="4223" y="0"/>
                          <a:pt x="3459" y="217"/>
                          <a:pt x="2812" y="771"/>
                        </a:cubicBezTo>
                        <a:cubicBezTo>
                          <a:pt x="1861" y="1616"/>
                          <a:pt x="1506" y="2957"/>
                          <a:pt x="1839" y="4235"/>
                        </a:cubicBezTo>
                        <a:lnTo>
                          <a:pt x="1839" y="4235"/>
                        </a:lnTo>
                        <a:cubicBezTo>
                          <a:pt x="1711" y="3956"/>
                          <a:pt x="1447" y="3741"/>
                          <a:pt x="1184" y="3695"/>
                        </a:cubicBezTo>
                        <a:cubicBezTo>
                          <a:pt x="1162" y="3693"/>
                          <a:pt x="1141" y="3692"/>
                          <a:pt x="1120" y="3692"/>
                        </a:cubicBezTo>
                        <a:cubicBezTo>
                          <a:pt x="596" y="3692"/>
                          <a:pt x="282" y="4320"/>
                          <a:pt x="225" y="4428"/>
                        </a:cubicBezTo>
                        <a:cubicBezTo>
                          <a:pt x="0" y="4932"/>
                          <a:pt x="113" y="5440"/>
                          <a:pt x="171" y="5607"/>
                        </a:cubicBezTo>
                        <a:cubicBezTo>
                          <a:pt x="450" y="6507"/>
                          <a:pt x="1350" y="6844"/>
                          <a:pt x="1521" y="6903"/>
                        </a:cubicBezTo>
                        <a:cubicBezTo>
                          <a:pt x="1746" y="7631"/>
                          <a:pt x="2250" y="8927"/>
                          <a:pt x="3545" y="9768"/>
                        </a:cubicBezTo>
                        <a:cubicBezTo>
                          <a:pt x="3937" y="9993"/>
                          <a:pt x="4333" y="10276"/>
                          <a:pt x="4895" y="10330"/>
                        </a:cubicBezTo>
                        <a:cubicBezTo>
                          <a:pt x="4920" y="10331"/>
                          <a:pt x="4944" y="10332"/>
                          <a:pt x="4968" y="10332"/>
                        </a:cubicBezTo>
                        <a:cubicBezTo>
                          <a:pt x="6336" y="10332"/>
                          <a:pt x="7376" y="8746"/>
                          <a:pt x="7761" y="8194"/>
                        </a:cubicBezTo>
                        <a:cubicBezTo>
                          <a:pt x="7985" y="7802"/>
                          <a:pt x="9281" y="5778"/>
                          <a:pt x="8660" y="3304"/>
                        </a:cubicBezTo>
                        <a:cubicBezTo>
                          <a:pt x="8435" y="2570"/>
                          <a:pt x="8044" y="1054"/>
                          <a:pt x="6582" y="380"/>
                        </a:cubicBezTo>
                        <a:cubicBezTo>
                          <a:pt x="6123" y="149"/>
                          <a:pt x="5549" y="0"/>
                          <a:pt x="4948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6" name="Google Shape;616;p33"/>
                  <p:cNvSpPr/>
                  <p:nvPr/>
                </p:nvSpPr>
                <p:spPr>
                  <a:xfrm>
                    <a:off x="1819514" y="1468608"/>
                    <a:ext cx="77497" cy="350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96" h="994" extrusionOk="0">
                        <a:moveTo>
                          <a:pt x="963" y="1"/>
                        </a:moveTo>
                        <a:cubicBezTo>
                          <a:pt x="449" y="1"/>
                          <a:pt x="45" y="274"/>
                          <a:pt x="0" y="319"/>
                        </a:cubicBezTo>
                        <a:lnTo>
                          <a:pt x="113" y="544"/>
                        </a:lnTo>
                        <a:cubicBezTo>
                          <a:pt x="157" y="544"/>
                          <a:pt x="527" y="282"/>
                          <a:pt x="950" y="282"/>
                        </a:cubicBezTo>
                        <a:cubicBezTo>
                          <a:pt x="1081" y="282"/>
                          <a:pt x="1217" y="307"/>
                          <a:pt x="1350" y="373"/>
                        </a:cubicBezTo>
                        <a:cubicBezTo>
                          <a:pt x="1746" y="544"/>
                          <a:pt x="1912" y="823"/>
                          <a:pt x="1971" y="994"/>
                        </a:cubicBezTo>
                        <a:lnTo>
                          <a:pt x="2195" y="881"/>
                        </a:lnTo>
                        <a:cubicBezTo>
                          <a:pt x="2083" y="656"/>
                          <a:pt x="1858" y="319"/>
                          <a:pt x="1462" y="94"/>
                        </a:cubicBezTo>
                        <a:cubicBezTo>
                          <a:pt x="1290" y="27"/>
                          <a:pt x="1121" y="1"/>
                          <a:pt x="96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7" name="Google Shape;617;p33"/>
                  <p:cNvSpPr/>
                  <p:nvPr/>
                </p:nvSpPr>
                <p:spPr>
                  <a:xfrm>
                    <a:off x="1837441" y="1471643"/>
                    <a:ext cx="41642" cy="52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0" h="1477" extrusionOk="0">
                        <a:moveTo>
                          <a:pt x="656" y="0"/>
                        </a:moveTo>
                        <a:cubicBezTo>
                          <a:pt x="402" y="0"/>
                          <a:pt x="162" y="267"/>
                          <a:pt x="113" y="624"/>
                        </a:cubicBezTo>
                        <a:cubicBezTo>
                          <a:pt x="0" y="1020"/>
                          <a:pt x="167" y="1411"/>
                          <a:pt x="450" y="1470"/>
                        </a:cubicBezTo>
                        <a:cubicBezTo>
                          <a:pt x="474" y="1474"/>
                          <a:pt x="497" y="1477"/>
                          <a:pt x="520" y="1477"/>
                        </a:cubicBezTo>
                        <a:cubicBezTo>
                          <a:pt x="775" y="1477"/>
                          <a:pt x="1022" y="1212"/>
                          <a:pt x="1125" y="849"/>
                        </a:cubicBezTo>
                        <a:cubicBezTo>
                          <a:pt x="1179" y="458"/>
                          <a:pt x="1013" y="62"/>
                          <a:pt x="729" y="8"/>
                        </a:cubicBezTo>
                        <a:cubicBezTo>
                          <a:pt x="705" y="3"/>
                          <a:pt x="680" y="0"/>
                          <a:pt x="65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8" name="Google Shape;618;p33"/>
                  <p:cNvSpPr/>
                  <p:nvPr/>
                </p:nvSpPr>
                <p:spPr>
                  <a:xfrm>
                    <a:off x="1698540" y="1445951"/>
                    <a:ext cx="77320" cy="358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91" h="1015" extrusionOk="0">
                        <a:moveTo>
                          <a:pt x="940" y="0"/>
                        </a:moveTo>
                        <a:cubicBezTo>
                          <a:pt x="435" y="0"/>
                          <a:pt x="41" y="299"/>
                          <a:pt x="0" y="340"/>
                        </a:cubicBezTo>
                        <a:lnTo>
                          <a:pt x="113" y="565"/>
                        </a:lnTo>
                        <a:cubicBezTo>
                          <a:pt x="155" y="523"/>
                          <a:pt x="508" y="271"/>
                          <a:pt x="957" y="271"/>
                        </a:cubicBezTo>
                        <a:cubicBezTo>
                          <a:pt x="1082" y="271"/>
                          <a:pt x="1214" y="291"/>
                          <a:pt x="1350" y="340"/>
                        </a:cubicBezTo>
                        <a:cubicBezTo>
                          <a:pt x="1687" y="511"/>
                          <a:pt x="1912" y="848"/>
                          <a:pt x="1966" y="1015"/>
                        </a:cubicBezTo>
                        <a:lnTo>
                          <a:pt x="2191" y="848"/>
                        </a:lnTo>
                        <a:cubicBezTo>
                          <a:pt x="2079" y="677"/>
                          <a:pt x="1854" y="286"/>
                          <a:pt x="1462" y="115"/>
                        </a:cubicBezTo>
                        <a:cubicBezTo>
                          <a:pt x="1282" y="32"/>
                          <a:pt x="1105" y="0"/>
                          <a:pt x="94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9" name="Google Shape;619;p33"/>
                  <p:cNvSpPr/>
                  <p:nvPr/>
                </p:nvSpPr>
                <p:spPr>
                  <a:xfrm>
                    <a:off x="1716326" y="1449763"/>
                    <a:ext cx="41783" cy="501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4" h="1422" extrusionOk="0">
                        <a:moveTo>
                          <a:pt x="663" y="0"/>
                        </a:moveTo>
                        <a:cubicBezTo>
                          <a:pt x="405" y="0"/>
                          <a:pt x="162" y="265"/>
                          <a:pt x="59" y="628"/>
                        </a:cubicBezTo>
                        <a:cubicBezTo>
                          <a:pt x="0" y="1019"/>
                          <a:pt x="171" y="1357"/>
                          <a:pt x="450" y="1415"/>
                        </a:cubicBezTo>
                        <a:cubicBezTo>
                          <a:pt x="473" y="1420"/>
                          <a:pt x="497" y="1422"/>
                          <a:pt x="521" y="1422"/>
                        </a:cubicBezTo>
                        <a:cubicBezTo>
                          <a:pt x="778" y="1422"/>
                          <a:pt x="1017" y="1157"/>
                          <a:pt x="1071" y="794"/>
                        </a:cubicBezTo>
                        <a:cubicBezTo>
                          <a:pt x="1183" y="403"/>
                          <a:pt x="1012" y="7"/>
                          <a:pt x="733" y="7"/>
                        </a:cubicBezTo>
                        <a:cubicBezTo>
                          <a:pt x="710" y="3"/>
                          <a:pt x="686" y="0"/>
                          <a:pt x="66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0" name="Google Shape;620;p33"/>
                  <p:cNvSpPr/>
                  <p:nvPr/>
                </p:nvSpPr>
                <p:spPr>
                  <a:xfrm>
                    <a:off x="1785847" y="1473795"/>
                    <a:ext cx="41642" cy="814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0" h="2309" extrusionOk="0">
                        <a:moveTo>
                          <a:pt x="338" y="1"/>
                        </a:moveTo>
                        <a:cubicBezTo>
                          <a:pt x="279" y="338"/>
                          <a:pt x="279" y="734"/>
                          <a:pt x="338" y="1071"/>
                        </a:cubicBezTo>
                        <a:cubicBezTo>
                          <a:pt x="392" y="1409"/>
                          <a:pt x="504" y="1746"/>
                          <a:pt x="729" y="2025"/>
                        </a:cubicBezTo>
                        <a:lnTo>
                          <a:pt x="0" y="1971"/>
                        </a:lnTo>
                        <a:lnTo>
                          <a:pt x="0" y="2196"/>
                        </a:lnTo>
                        <a:lnTo>
                          <a:pt x="1179" y="2309"/>
                        </a:lnTo>
                        <a:lnTo>
                          <a:pt x="1067" y="2084"/>
                        </a:lnTo>
                        <a:cubicBezTo>
                          <a:pt x="788" y="1746"/>
                          <a:pt x="675" y="1409"/>
                          <a:pt x="563" y="1013"/>
                        </a:cubicBezTo>
                        <a:cubicBezTo>
                          <a:pt x="504" y="676"/>
                          <a:pt x="504" y="338"/>
                          <a:pt x="56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1" name="Google Shape;621;p33"/>
                  <p:cNvSpPr/>
                  <p:nvPr/>
                </p:nvSpPr>
                <p:spPr>
                  <a:xfrm>
                    <a:off x="1730266" y="1580972"/>
                    <a:ext cx="71498" cy="378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6" h="1072" extrusionOk="0">
                        <a:moveTo>
                          <a:pt x="167" y="0"/>
                        </a:moveTo>
                        <a:lnTo>
                          <a:pt x="1" y="113"/>
                        </a:lnTo>
                        <a:cubicBezTo>
                          <a:pt x="167" y="396"/>
                          <a:pt x="451" y="675"/>
                          <a:pt x="955" y="900"/>
                        </a:cubicBezTo>
                        <a:cubicBezTo>
                          <a:pt x="1292" y="1071"/>
                          <a:pt x="1629" y="1071"/>
                          <a:pt x="1913" y="1071"/>
                        </a:cubicBezTo>
                        <a:lnTo>
                          <a:pt x="2025" y="1071"/>
                        </a:lnTo>
                        <a:lnTo>
                          <a:pt x="2025" y="846"/>
                        </a:lnTo>
                        <a:cubicBezTo>
                          <a:pt x="1800" y="846"/>
                          <a:pt x="1404" y="846"/>
                          <a:pt x="1013" y="675"/>
                        </a:cubicBezTo>
                        <a:cubicBezTo>
                          <a:pt x="617" y="509"/>
                          <a:pt x="338" y="225"/>
                          <a:pt x="167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2" name="Google Shape;622;p33"/>
                  <p:cNvSpPr/>
                  <p:nvPr/>
                </p:nvSpPr>
                <p:spPr>
                  <a:xfrm>
                    <a:off x="1636924" y="1276557"/>
                    <a:ext cx="321527" cy="20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11" h="5703" extrusionOk="0">
                        <a:moveTo>
                          <a:pt x="4098" y="0"/>
                        </a:moveTo>
                        <a:cubicBezTo>
                          <a:pt x="3360" y="0"/>
                          <a:pt x="2625" y="179"/>
                          <a:pt x="1971" y="587"/>
                        </a:cubicBezTo>
                        <a:cubicBezTo>
                          <a:pt x="1634" y="754"/>
                          <a:pt x="451" y="1487"/>
                          <a:pt x="226" y="2891"/>
                        </a:cubicBezTo>
                        <a:cubicBezTo>
                          <a:pt x="1" y="4411"/>
                          <a:pt x="959" y="5536"/>
                          <a:pt x="1125" y="5702"/>
                        </a:cubicBezTo>
                        <a:cubicBezTo>
                          <a:pt x="959" y="5027"/>
                          <a:pt x="676" y="3453"/>
                          <a:pt x="1463" y="2778"/>
                        </a:cubicBezTo>
                        <a:cubicBezTo>
                          <a:pt x="1785" y="2496"/>
                          <a:pt x="2217" y="2387"/>
                          <a:pt x="2712" y="2387"/>
                        </a:cubicBezTo>
                        <a:cubicBezTo>
                          <a:pt x="3599" y="2387"/>
                          <a:pt x="4692" y="2735"/>
                          <a:pt x="5736" y="3062"/>
                        </a:cubicBezTo>
                        <a:cubicBezTo>
                          <a:pt x="7298" y="3613"/>
                          <a:pt x="8148" y="4164"/>
                          <a:pt x="8559" y="4164"/>
                        </a:cubicBezTo>
                        <a:cubicBezTo>
                          <a:pt x="8652" y="4164"/>
                          <a:pt x="8722" y="4136"/>
                          <a:pt x="8773" y="4074"/>
                        </a:cubicBezTo>
                        <a:cubicBezTo>
                          <a:pt x="9110" y="3736"/>
                          <a:pt x="8548" y="2328"/>
                          <a:pt x="7594" y="1375"/>
                        </a:cubicBezTo>
                        <a:cubicBezTo>
                          <a:pt x="6698" y="550"/>
                          <a:pt x="5393" y="0"/>
                          <a:pt x="4098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3" name="Google Shape;623;p33"/>
                  <p:cNvSpPr/>
                  <p:nvPr/>
                </p:nvSpPr>
                <p:spPr>
                  <a:xfrm>
                    <a:off x="1682660" y="1412108"/>
                    <a:ext cx="101141" cy="33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6" h="949" extrusionOk="0">
                        <a:moveTo>
                          <a:pt x="1396" y="0"/>
                        </a:moveTo>
                        <a:cubicBezTo>
                          <a:pt x="810" y="0"/>
                          <a:pt x="367" y="253"/>
                          <a:pt x="113" y="458"/>
                        </a:cubicBezTo>
                        <a:cubicBezTo>
                          <a:pt x="0" y="512"/>
                          <a:pt x="0" y="683"/>
                          <a:pt x="113" y="737"/>
                        </a:cubicBezTo>
                        <a:cubicBezTo>
                          <a:pt x="151" y="778"/>
                          <a:pt x="219" y="817"/>
                          <a:pt x="276" y="817"/>
                        </a:cubicBezTo>
                        <a:cubicBezTo>
                          <a:pt x="299" y="817"/>
                          <a:pt x="321" y="811"/>
                          <a:pt x="338" y="795"/>
                        </a:cubicBezTo>
                        <a:cubicBezTo>
                          <a:pt x="543" y="639"/>
                          <a:pt x="937" y="392"/>
                          <a:pt x="1432" y="392"/>
                        </a:cubicBezTo>
                        <a:cubicBezTo>
                          <a:pt x="1479" y="392"/>
                          <a:pt x="1526" y="395"/>
                          <a:pt x="1575" y="399"/>
                        </a:cubicBezTo>
                        <a:cubicBezTo>
                          <a:pt x="2025" y="458"/>
                          <a:pt x="2362" y="683"/>
                          <a:pt x="2529" y="908"/>
                        </a:cubicBezTo>
                        <a:cubicBezTo>
                          <a:pt x="2558" y="935"/>
                          <a:pt x="2601" y="948"/>
                          <a:pt x="2650" y="948"/>
                        </a:cubicBezTo>
                        <a:cubicBezTo>
                          <a:pt x="2699" y="948"/>
                          <a:pt x="2756" y="935"/>
                          <a:pt x="2812" y="908"/>
                        </a:cubicBezTo>
                        <a:cubicBezTo>
                          <a:pt x="2866" y="795"/>
                          <a:pt x="2866" y="683"/>
                          <a:pt x="2812" y="570"/>
                        </a:cubicBezTo>
                        <a:cubicBezTo>
                          <a:pt x="2587" y="399"/>
                          <a:pt x="2191" y="62"/>
                          <a:pt x="1575" y="8"/>
                        </a:cubicBezTo>
                        <a:cubicBezTo>
                          <a:pt x="1514" y="3"/>
                          <a:pt x="1454" y="0"/>
                          <a:pt x="139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4" name="Google Shape;624;p33"/>
                  <p:cNvSpPr/>
                  <p:nvPr/>
                </p:nvSpPr>
                <p:spPr>
                  <a:xfrm>
                    <a:off x="1811574" y="1431800"/>
                    <a:ext cx="101318" cy="396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71" h="1123" extrusionOk="0">
                        <a:moveTo>
                          <a:pt x="1218" y="0"/>
                        </a:moveTo>
                        <a:cubicBezTo>
                          <a:pt x="726" y="0"/>
                          <a:pt x="357" y="147"/>
                          <a:pt x="113" y="291"/>
                        </a:cubicBezTo>
                        <a:cubicBezTo>
                          <a:pt x="0" y="350"/>
                          <a:pt x="0" y="516"/>
                          <a:pt x="59" y="574"/>
                        </a:cubicBezTo>
                        <a:cubicBezTo>
                          <a:pt x="90" y="640"/>
                          <a:pt x="141" y="667"/>
                          <a:pt x="201" y="667"/>
                        </a:cubicBezTo>
                        <a:cubicBezTo>
                          <a:pt x="243" y="667"/>
                          <a:pt x="290" y="653"/>
                          <a:pt x="338" y="628"/>
                        </a:cubicBezTo>
                        <a:cubicBezTo>
                          <a:pt x="532" y="531"/>
                          <a:pt x="812" y="393"/>
                          <a:pt x="1214" y="393"/>
                        </a:cubicBezTo>
                        <a:cubicBezTo>
                          <a:pt x="1276" y="393"/>
                          <a:pt x="1340" y="396"/>
                          <a:pt x="1408" y="404"/>
                        </a:cubicBezTo>
                        <a:cubicBezTo>
                          <a:pt x="1912" y="516"/>
                          <a:pt x="2308" y="853"/>
                          <a:pt x="2474" y="1078"/>
                        </a:cubicBezTo>
                        <a:cubicBezTo>
                          <a:pt x="2504" y="1108"/>
                          <a:pt x="2546" y="1122"/>
                          <a:pt x="2589" y="1122"/>
                        </a:cubicBezTo>
                        <a:cubicBezTo>
                          <a:pt x="2631" y="1122"/>
                          <a:pt x="2672" y="1108"/>
                          <a:pt x="2699" y="1078"/>
                        </a:cubicBezTo>
                        <a:cubicBezTo>
                          <a:pt x="2812" y="1024"/>
                          <a:pt x="2870" y="912"/>
                          <a:pt x="2758" y="799"/>
                        </a:cubicBezTo>
                        <a:cubicBezTo>
                          <a:pt x="2587" y="574"/>
                          <a:pt x="2137" y="125"/>
                          <a:pt x="1462" y="12"/>
                        </a:cubicBezTo>
                        <a:cubicBezTo>
                          <a:pt x="1378" y="4"/>
                          <a:pt x="1296" y="0"/>
                          <a:pt x="1218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5" name="Google Shape;625;p33"/>
                  <p:cNvSpPr/>
                  <p:nvPr/>
                </p:nvSpPr>
                <p:spPr>
                  <a:xfrm>
                    <a:off x="1855227" y="1850873"/>
                    <a:ext cx="212446" cy="2302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20" h="6524" extrusionOk="0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675" y="2137"/>
                          <a:pt x="1350" y="4332"/>
                          <a:pt x="2083" y="6523"/>
                        </a:cubicBezTo>
                        <a:lnTo>
                          <a:pt x="2645" y="6186"/>
                        </a:lnTo>
                        <a:cubicBezTo>
                          <a:pt x="2870" y="6073"/>
                          <a:pt x="3037" y="5961"/>
                          <a:pt x="3208" y="5848"/>
                        </a:cubicBezTo>
                        <a:cubicBezTo>
                          <a:pt x="3487" y="5682"/>
                          <a:pt x="3770" y="5569"/>
                          <a:pt x="4049" y="5398"/>
                        </a:cubicBezTo>
                        <a:cubicBezTo>
                          <a:pt x="4557" y="5119"/>
                          <a:pt x="5061" y="4895"/>
                          <a:pt x="5570" y="4670"/>
                        </a:cubicBezTo>
                        <a:cubicBezTo>
                          <a:pt x="5736" y="4557"/>
                          <a:pt x="5907" y="4499"/>
                          <a:pt x="6019" y="4445"/>
                        </a:cubicBezTo>
                        <a:cubicBezTo>
                          <a:pt x="5232" y="3882"/>
                          <a:pt x="4386" y="3320"/>
                          <a:pt x="3599" y="2699"/>
                        </a:cubicBezTo>
                        <a:cubicBezTo>
                          <a:pt x="2308" y="1799"/>
                          <a:pt x="1125" y="900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6" name="Google Shape;626;p33"/>
                  <p:cNvSpPr/>
                  <p:nvPr/>
                </p:nvSpPr>
                <p:spPr>
                  <a:xfrm>
                    <a:off x="1714420" y="2805056"/>
                    <a:ext cx="464381" cy="12328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59" h="34935" extrusionOk="0">
                        <a:moveTo>
                          <a:pt x="4554" y="0"/>
                        </a:moveTo>
                        <a:cubicBezTo>
                          <a:pt x="4314" y="0"/>
                          <a:pt x="4070" y="4"/>
                          <a:pt x="3824" y="12"/>
                        </a:cubicBezTo>
                        <a:cubicBezTo>
                          <a:pt x="2866" y="12"/>
                          <a:pt x="1966" y="125"/>
                          <a:pt x="1125" y="179"/>
                        </a:cubicBezTo>
                        <a:cubicBezTo>
                          <a:pt x="0" y="5240"/>
                          <a:pt x="729" y="8726"/>
                          <a:pt x="1629" y="10975"/>
                        </a:cubicBezTo>
                        <a:cubicBezTo>
                          <a:pt x="1966" y="11875"/>
                          <a:pt x="2641" y="13225"/>
                          <a:pt x="2812" y="15249"/>
                        </a:cubicBezTo>
                        <a:cubicBezTo>
                          <a:pt x="2924" y="16599"/>
                          <a:pt x="2528" y="17894"/>
                          <a:pt x="2191" y="19244"/>
                        </a:cubicBezTo>
                        <a:cubicBezTo>
                          <a:pt x="1291" y="23009"/>
                          <a:pt x="2416" y="27058"/>
                          <a:pt x="3486" y="30769"/>
                        </a:cubicBezTo>
                        <a:cubicBezTo>
                          <a:pt x="3540" y="30940"/>
                          <a:pt x="3711" y="31444"/>
                          <a:pt x="3711" y="32065"/>
                        </a:cubicBezTo>
                        <a:cubicBezTo>
                          <a:pt x="3765" y="33077"/>
                          <a:pt x="3540" y="33468"/>
                          <a:pt x="3599" y="33806"/>
                        </a:cubicBezTo>
                        <a:cubicBezTo>
                          <a:pt x="3758" y="34343"/>
                          <a:pt x="5360" y="34934"/>
                          <a:pt x="12181" y="34934"/>
                        </a:cubicBezTo>
                        <a:cubicBezTo>
                          <a:pt x="12495" y="34934"/>
                          <a:pt x="12821" y="34933"/>
                          <a:pt x="13158" y="34930"/>
                        </a:cubicBezTo>
                        <a:cubicBezTo>
                          <a:pt x="8997" y="33864"/>
                          <a:pt x="7535" y="32177"/>
                          <a:pt x="7027" y="31332"/>
                        </a:cubicBezTo>
                        <a:cubicBezTo>
                          <a:pt x="6465" y="30432"/>
                          <a:pt x="6240" y="29420"/>
                          <a:pt x="7310" y="23180"/>
                        </a:cubicBezTo>
                        <a:cubicBezTo>
                          <a:pt x="8039" y="19298"/>
                          <a:pt x="8210" y="18960"/>
                          <a:pt x="8547" y="16545"/>
                        </a:cubicBezTo>
                        <a:cubicBezTo>
                          <a:pt x="8939" y="13562"/>
                          <a:pt x="8997" y="11259"/>
                          <a:pt x="8997" y="9572"/>
                        </a:cubicBezTo>
                        <a:cubicBezTo>
                          <a:pt x="9051" y="7098"/>
                          <a:pt x="8997" y="3948"/>
                          <a:pt x="8547" y="291"/>
                        </a:cubicBezTo>
                        <a:cubicBezTo>
                          <a:pt x="7429" y="147"/>
                          <a:pt x="6063" y="0"/>
                          <a:pt x="4554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7" name="Google Shape;627;p33"/>
                  <p:cNvSpPr/>
                  <p:nvPr/>
                </p:nvSpPr>
                <p:spPr>
                  <a:xfrm>
                    <a:off x="1714420" y="2702290"/>
                    <a:ext cx="351171" cy="12459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951" h="35305" extrusionOk="0">
                        <a:moveTo>
                          <a:pt x="9951" y="0"/>
                        </a:moveTo>
                        <a:lnTo>
                          <a:pt x="9951" y="0"/>
                        </a:lnTo>
                        <a:cubicBezTo>
                          <a:pt x="8826" y="900"/>
                          <a:pt x="6748" y="2362"/>
                          <a:pt x="3824" y="2924"/>
                        </a:cubicBezTo>
                        <a:cubicBezTo>
                          <a:pt x="3108" y="3049"/>
                          <a:pt x="2394" y="3113"/>
                          <a:pt x="1750" y="3113"/>
                        </a:cubicBezTo>
                        <a:cubicBezTo>
                          <a:pt x="1533" y="3113"/>
                          <a:pt x="1323" y="3105"/>
                          <a:pt x="1125" y="3091"/>
                        </a:cubicBezTo>
                        <a:lnTo>
                          <a:pt x="1125" y="3091"/>
                        </a:lnTo>
                        <a:cubicBezTo>
                          <a:pt x="0" y="8152"/>
                          <a:pt x="729" y="11638"/>
                          <a:pt x="1629" y="13887"/>
                        </a:cubicBezTo>
                        <a:cubicBezTo>
                          <a:pt x="1966" y="14787"/>
                          <a:pt x="2641" y="16137"/>
                          <a:pt x="2812" y="18161"/>
                        </a:cubicBezTo>
                        <a:cubicBezTo>
                          <a:pt x="2924" y="19511"/>
                          <a:pt x="2528" y="20806"/>
                          <a:pt x="2191" y="22156"/>
                        </a:cubicBezTo>
                        <a:cubicBezTo>
                          <a:pt x="1291" y="25921"/>
                          <a:pt x="2416" y="29970"/>
                          <a:pt x="3486" y="33681"/>
                        </a:cubicBezTo>
                        <a:cubicBezTo>
                          <a:pt x="3540" y="33965"/>
                          <a:pt x="3374" y="34639"/>
                          <a:pt x="3711" y="34977"/>
                        </a:cubicBezTo>
                        <a:cubicBezTo>
                          <a:pt x="3944" y="35209"/>
                          <a:pt x="4323" y="35304"/>
                          <a:pt x="4743" y="35304"/>
                        </a:cubicBezTo>
                        <a:cubicBezTo>
                          <a:pt x="5748" y="35304"/>
                          <a:pt x="6989" y="34761"/>
                          <a:pt x="7027" y="34244"/>
                        </a:cubicBezTo>
                        <a:cubicBezTo>
                          <a:pt x="7027" y="34019"/>
                          <a:pt x="6802" y="33906"/>
                          <a:pt x="6748" y="33740"/>
                        </a:cubicBezTo>
                        <a:cubicBezTo>
                          <a:pt x="6411" y="32840"/>
                          <a:pt x="6411" y="31319"/>
                          <a:pt x="7310" y="26092"/>
                        </a:cubicBezTo>
                        <a:cubicBezTo>
                          <a:pt x="8039" y="22210"/>
                          <a:pt x="8210" y="21872"/>
                          <a:pt x="8547" y="19457"/>
                        </a:cubicBezTo>
                        <a:cubicBezTo>
                          <a:pt x="8660" y="18723"/>
                          <a:pt x="8714" y="17995"/>
                          <a:pt x="8772" y="17320"/>
                        </a:cubicBezTo>
                        <a:cubicBezTo>
                          <a:pt x="8939" y="15687"/>
                          <a:pt x="8997" y="14900"/>
                          <a:pt x="8997" y="12484"/>
                        </a:cubicBezTo>
                        <a:cubicBezTo>
                          <a:pt x="9051" y="10738"/>
                          <a:pt x="9222" y="7310"/>
                          <a:pt x="995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8" name="Google Shape;628;p33"/>
                  <p:cNvSpPr/>
                  <p:nvPr/>
                </p:nvSpPr>
                <p:spPr>
                  <a:xfrm>
                    <a:off x="1815526" y="3942502"/>
                    <a:ext cx="406929" cy="1309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1" h="3712" extrusionOk="0">
                        <a:moveTo>
                          <a:pt x="846" y="0"/>
                        </a:moveTo>
                        <a:cubicBezTo>
                          <a:pt x="734" y="59"/>
                          <a:pt x="1" y="788"/>
                          <a:pt x="59" y="1858"/>
                        </a:cubicBezTo>
                        <a:cubicBezTo>
                          <a:pt x="113" y="2924"/>
                          <a:pt x="959" y="3487"/>
                          <a:pt x="1071" y="3599"/>
                        </a:cubicBezTo>
                        <a:cubicBezTo>
                          <a:pt x="1371" y="3599"/>
                          <a:pt x="1795" y="3575"/>
                          <a:pt x="2328" y="3575"/>
                        </a:cubicBezTo>
                        <a:cubicBezTo>
                          <a:pt x="2595" y="3575"/>
                          <a:pt x="2889" y="3581"/>
                          <a:pt x="3208" y="3599"/>
                        </a:cubicBezTo>
                        <a:cubicBezTo>
                          <a:pt x="4783" y="3599"/>
                          <a:pt x="6524" y="3712"/>
                          <a:pt x="8719" y="3712"/>
                        </a:cubicBezTo>
                        <a:cubicBezTo>
                          <a:pt x="10460" y="3658"/>
                          <a:pt x="11306" y="3599"/>
                          <a:pt x="11418" y="3262"/>
                        </a:cubicBezTo>
                        <a:cubicBezTo>
                          <a:pt x="11531" y="2924"/>
                          <a:pt x="10910" y="2533"/>
                          <a:pt x="10685" y="2421"/>
                        </a:cubicBezTo>
                        <a:cubicBezTo>
                          <a:pt x="10293" y="2250"/>
                          <a:pt x="9898" y="2196"/>
                          <a:pt x="9506" y="2137"/>
                        </a:cubicBezTo>
                        <a:cubicBezTo>
                          <a:pt x="9169" y="2025"/>
                          <a:pt x="8831" y="1971"/>
                          <a:pt x="8494" y="1912"/>
                        </a:cubicBezTo>
                        <a:cubicBezTo>
                          <a:pt x="8157" y="1858"/>
                          <a:pt x="7932" y="1858"/>
                          <a:pt x="7707" y="1858"/>
                        </a:cubicBezTo>
                        <a:cubicBezTo>
                          <a:pt x="7522" y="1893"/>
                          <a:pt x="6402" y="2170"/>
                          <a:pt x="5163" y="2170"/>
                        </a:cubicBezTo>
                        <a:cubicBezTo>
                          <a:pt x="4504" y="2170"/>
                          <a:pt x="3812" y="2092"/>
                          <a:pt x="3208" y="1858"/>
                        </a:cubicBezTo>
                        <a:cubicBezTo>
                          <a:pt x="2646" y="1633"/>
                          <a:pt x="2137" y="1296"/>
                          <a:pt x="2137" y="1296"/>
                        </a:cubicBezTo>
                        <a:cubicBezTo>
                          <a:pt x="1463" y="788"/>
                          <a:pt x="1013" y="284"/>
                          <a:pt x="84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9" name="Google Shape;629;p33"/>
                  <p:cNvSpPr/>
                  <p:nvPr/>
                </p:nvSpPr>
                <p:spPr>
                  <a:xfrm>
                    <a:off x="1464356" y="1807184"/>
                    <a:ext cx="613164" cy="1039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375" h="29445" extrusionOk="0">
                        <a:moveTo>
                          <a:pt x="4778" y="1"/>
                        </a:moveTo>
                        <a:cubicBezTo>
                          <a:pt x="4274" y="172"/>
                          <a:pt x="3712" y="509"/>
                          <a:pt x="3262" y="1126"/>
                        </a:cubicBezTo>
                        <a:cubicBezTo>
                          <a:pt x="3204" y="1184"/>
                          <a:pt x="3204" y="1184"/>
                          <a:pt x="3204" y="1238"/>
                        </a:cubicBezTo>
                        <a:cubicBezTo>
                          <a:pt x="2979" y="1634"/>
                          <a:pt x="3429" y="2084"/>
                          <a:pt x="4049" y="3937"/>
                        </a:cubicBezTo>
                        <a:cubicBezTo>
                          <a:pt x="4162" y="4387"/>
                          <a:pt x="4162" y="5233"/>
                          <a:pt x="4162" y="6695"/>
                        </a:cubicBezTo>
                        <a:lnTo>
                          <a:pt x="4162" y="11081"/>
                        </a:lnTo>
                        <a:lnTo>
                          <a:pt x="4162" y="11135"/>
                        </a:lnTo>
                        <a:cubicBezTo>
                          <a:pt x="3879" y="13722"/>
                          <a:pt x="2641" y="16704"/>
                          <a:pt x="1629" y="19403"/>
                        </a:cubicBezTo>
                        <a:cubicBezTo>
                          <a:pt x="1404" y="19907"/>
                          <a:pt x="1179" y="20470"/>
                          <a:pt x="1013" y="20978"/>
                        </a:cubicBezTo>
                        <a:cubicBezTo>
                          <a:pt x="954" y="21144"/>
                          <a:pt x="954" y="21257"/>
                          <a:pt x="900" y="21428"/>
                        </a:cubicBezTo>
                        <a:cubicBezTo>
                          <a:pt x="617" y="22215"/>
                          <a:pt x="280" y="23340"/>
                          <a:pt x="1" y="24689"/>
                        </a:cubicBezTo>
                        <a:cubicBezTo>
                          <a:pt x="1463" y="26151"/>
                          <a:pt x="4499" y="28738"/>
                          <a:pt x="8715" y="29300"/>
                        </a:cubicBezTo>
                        <a:cubicBezTo>
                          <a:pt x="9325" y="29405"/>
                          <a:pt x="9865" y="29445"/>
                          <a:pt x="10337" y="29445"/>
                        </a:cubicBezTo>
                        <a:cubicBezTo>
                          <a:pt x="11387" y="29445"/>
                          <a:pt x="12096" y="29247"/>
                          <a:pt x="12484" y="29129"/>
                        </a:cubicBezTo>
                        <a:cubicBezTo>
                          <a:pt x="12822" y="29017"/>
                          <a:pt x="16137" y="27951"/>
                          <a:pt x="17037" y="25252"/>
                        </a:cubicBezTo>
                        <a:cubicBezTo>
                          <a:pt x="17320" y="24239"/>
                          <a:pt x="17374" y="22777"/>
                          <a:pt x="17374" y="22157"/>
                        </a:cubicBezTo>
                        <a:lnTo>
                          <a:pt x="17374" y="21428"/>
                        </a:lnTo>
                        <a:cubicBezTo>
                          <a:pt x="17374" y="21203"/>
                          <a:pt x="17374" y="20978"/>
                          <a:pt x="17320" y="20753"/>
                        </a:cubicBezTo>
                        <a:cubicBezTo>
                          <a:pt x="17320" y="20191"/>
                          <a:pt x="17208" y="19682"/>
                          <a:pt x="17095" y="19120"/>
                        </a:cubicBezTo>
                        <a:cubicBezTo>
                          <a:pt x="16758" y="17433"/>
                          <a:pt x="15971" y="15859"/>
                          <a:pt x="15013" y="14342"/>
                        </a:cubicBezTo>
                        <a:cubicBezTo>
                          <a:pt x="14338" y="13384"/>
                          <a:pt x="12651" y="11306"/>
                          <a:pt x="12988" y="10069"/>
                        </a:cubicBezTo>
                        <a:lnTo>
                          <a:pt x="13101" y="9731"/>
                        </a:lnTo>
                        <a:cubicBezTo>
                          <a:pt x="13159" y="9506"/>
                          <a:pt x="13213" y="9336"/>
                          <a:pt x="13272" y="9169"/>
                        </a:cubicBezTo>
                        <a:cubicBezTo>
                          <a:pt x="13326" y="8944"/>
                          <a:pt x="13438" y="8719"/>
                          <a:pt x="13497" y="8323"/>
                        </a:cubicBezTo>
                        <a:cubicBezTo>
                          <a:pt x="13834" y="6920"/>
                          <a:pt x="14225" y="5458"/>
                          <a:pt x="13609" y="4050"/>
                        </a:cubicBezTo>
                        <a:cubicBezTo>
                          <a:pt x="13438" y="3658"/>
                          <a:pt x="13101" y="3037"/>
                          <a:pt x="12372" y="2421"/>
                        </a:cubicBezTo>
                        <a:cubicBezTo>
                          <a:pt x="12089" y="2468"/>
                          <a:pt x="11557" y="2525"/>
                          <a:pt x="10899" y="2525"/>
                        </a:cubicBezTo>
                        <a:cubicBezTo>
                          <a:pt x="9989" y="2525"/>
                          <a:pt x="8836" y="2417"/>
                          <a:pt x="7761" y="2025"/>
                        </a:cubicBezTo>
                        <a:cubicBezTo>
                          <a:pt x="6974" y="1746"/>
                          <a:pt x="6465" y="1463"/>
                          <a:pt x="6299" y="1409"/>
                        </a:cubicBezTo>
                        <a:cubicBezTo>
                          <a:pt x="5566" y="901"/>
                          <a:pt x="5062" y="338"/>
                          <a:pt x="4778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0" name="Google Shape;630;p33"/>
                  <p:cNvSpPr/>
                  <p:nvPr/>
                </p:nvSpPr>
                <p:spPr>
                  <a:xfrm>
                    <a:off x="1547711" y="1797338"/>
                    <a:ext cx="446454" cy="6171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651" h="17488" extrusionOk="0">
                        <a:moveTo>
                          <a:pt x="2362" y="1"/>
                        </a:moveTo>
                        <a:cubicBezTo>
                          <a:pt x="1687" y="451"/>
                          <a:pt x="1179" y="955"/>
                          <a:pt x="900" y="1405"/>
                        </a:cubicBezTo>
                        <a:cubicBezTo>
                          <a:pt x="842" y="1463"/>
                          <a:pt x="842" y="1463"/>
                          <a:pt x="842" y="1517"/>
                        </a:cubicBezTo>
                        <a:cubicBezTo>
                          <a:pt x="617" y="1913"/>
                          <a:pt x="1067" y="2363"/>
                          <a:pt x="1687" y="4216"/>
                        </a:cubicBezTo>
                        <a:cubicBezTo>
                          <a:pt x="1800" y="4666"/>
                          <a:pt x="1800" y="5512"/>
                          <a:pt x="1800" y="6974"/>
                        </a:cubicBezTo>
                        <a:lnTo>
                          <a:pt x="1800" y="11360"/>
                        </a:lnTo>
                        <a:lnTo>
                          <a:pt x="1800" y="11414"/>
                        </a:lnTo>
                        <a:cubicBezTo>
                          <a:pt x="1629" y="12822"/>
                          <a:pt x="1179" y="14788"/>
                          <a:pt x="0" y="17487"/>
                        </a:cubicBezTo>
                        <a:cubicBezTo>
                          <a:pt x="1966" y="17262"/>
                          <a:pt x="3428" y="16812"/>
                          <a:pt x="4441" y="16475"/>
                        </a:cubicBezTo>
                        <a:cubicBezTo>
                          <a:pt x="6577" y="15634"/>
                          <a:pt x="7590" y="14846"/>
                          <a:pt x="9614" y="14563"/>
                        </a:cubicBezTo>
                        <a:cubicBezTo>
                          <a:pt x="10087" y="14502"/>
                          <a:pt x="10529" y="14479"/>
                          <a:pt x="10933" y="14479"/>
                        </a:cubicBezTo>
                        <a:cubicBezTo>
                          <a:pt x="11636" y="14479"/>
                          <a:pt x="12222" y="14550"/>
                          <a:pt x="12651" y="14621"/>
                        </a:cubicBezTo>
                        <a:cubicBezTo>
                          <a:pt x="12034" y="13776"/>
                          <a:pt x="11584" y="13047"/>
                          <a:pt x="11247" y="12485"/>
                        </a:cubicBezTo>
                        <a:cubicBezTo>
                          <a:pt x="11247" y="12485"/>
                          <a:pt x="10401" y="11023"/>
                          <a:pt x="10626" y="10348"/>
                        </a:cubicBezTo>
                        <a:lnTo>
                          <a:pt x="10739" y="10010"/>
                        </a:lnTo>
                        <a:cubicBezTo>
                          <a:pt x="10797" y="9785"/>
                          <a:pt x="10851" y="9615"/>
                          <a:pt x="10910" y="9448"/>
                        </a:cubicBezTo>
                        <a:cubicBezTo>
                          <a:pt x="10964" y="9223"/>
                          <a:pt x="11076" y="8998"/>
                          <a:pt x="11135" y="8602"/>
                        </a:cubicBezTo>
                        <a:cubicBezTo>
                          <a:pt x="11472" y="7199"/>
                          <a:pt x="11863" y="5737"/>
                          <a:pt x="11247" y="4329"/>
                        </a:cubicBezTo>
                        <a:cubicBezTo>
                          <a:pt x="11076" y="3937"/>
                          <a:pt x="10739" y="3316"/>
                          <a:pt x="10010" y="2700"/>
                        </a:cubicBezTo>
                        <a:cubicBezTo>
                          <a:pt x="9727" y="2747"/>
                          <a:pt x="9195" y="2804"/>
                          <a:pt x="8532" y="2804"/>
                        </a:cubicBezTo>
                        <a:cubicBezTo>
                          <a:pt x="7616" y="2804"/>
                          <a:pt x="6450" y="2696"/>
                          <a:pt x="5340" y="2304"/>
                        </a:cubicBezTo>
                        <a:cubicBezTo>
                          <a:pt x="4724" y="2079"/>
                          <a:pt x="4274" y="1913"/>
                          <a:pt x="3937" y="1688"/>
                        </a:cubicBezTo>
                        <a:cubicBezTo>
                          <a:pt x="3091" y="1126"/>
                          <a:pt x="2641" y="451"/>
                          <a:pt x="2362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1" name="Google Shape;631;p33"/>
                  <p:cNvSpPr/>
                  <p:nvPr/>
                </p:nvSpPr>
                <p:spPr>
                  <a:xfrm>
                    <a:off x="1906821" y="1932288"/>
                    <a:ext cx="91331" cy="3850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88" h="10910" extrusionOk="0">
                        <a:moveTo>
                          <a:pt x="959" y="1"/>
                        </a:moveTo>
                        <a:lnTo>
                          <a:pt x="675" y="113"/>
                        </a:lnTo>
                        <a:cubicBezTo>
                          <a:pt x="788" y="280"/>
                          <a:pt x="846" y="392"/>
                          <a:pt x="959" y="563"/>
                        </a:cubicBezTo>
                        <a:cubicBezTo>
                          <a:pt x="1521" y="1967"/>
                          <a:pt x="1183" y="3375"/>
                          <a:pt x="846" y="4724"/>
                        </a:cubicBezTo>
                        <a:cubicBezTo>
                          <a:pt x="734" y="5174"/>
                          <a:pt x="675" y="5399"/>
                          <a:pt x="621" y="5566"/>
                        </a:cubicBezTo>
                        <a:cubicBezTo>
                          <a:pt x="563" y="5624"/>
                          <a:pt x="563" y="5678"/>
                          <a:pt x="563" y="5737"/>
                        </a:cubicBezTo>
                        <a:cubicBezTo>
                          <a:pt x="509" y="5903"/>
                          <a:pt x="450" y="6015"/>
                          <a:pt x="396" y="6186"/>
                        </a:cubicBezTo>
                        <a:cubicBezTo>
                          <a:pt x="396" y="6240"/>
                          <a:pt x="338" y="6299"/>
                          <a:pt x="284" y="6465"/>
                        </a:cubicBezTo>
                        <a:cubicBezTo>
                          <a:pt x="0" y="7590"/>
                          <a:pt x="1183" y="9223"/>
                          <a:pt x="1912" y="10289"/>
                        </a:cubicBezTo>
                        <a:cubicBezTo>
                          <a:pt x="2083" y="10514"/>
                          <a:pt x="2250" y="10685"/>
                          <a:pt x="2362" y="10851"/>
                        </a:cubicBezTo>
                        <a:lnTo>
                          <a:pt x="2362" y="10910"/>
                        </a:lnTo>
                        <a:lnTo>
                          <a:pt x="2587" y="10739"/>
                        </a:lnTo>
                        <a:lnTo>
                          <a:pt x="2587" y="10685"/>
                        </a:lnTo>
                        <a:cubicBezTo>
                          <a:pt x="2475" y="10514"/>
                          <a:pt x="2308" y="10348"/>
                          <a:pt x="2137" y="10123"/>
                        </a:cubicBezTo>
                        <a:cubicBezTo>
                          <a:pt x="1408" y="9052"/>
                          <a:pt x="284" y="7536"/>
                          <a:pt x="563" y="6524"/>
                        </a:cubicBezTo>
                        <a:lnTo>
                          <a:pt x="675" y="6299"/>
                        </a:lnTo>
                        <a:lnTo>
                          <a:pt x="675" y="6240"/>
                        </a:lnTo>
                        <a:cubicBezTo>
                          <a:pt x="734" y="6074"/>
                          <a:pt x="788" y="5961"/>
                          <a:pt x="788" y="5849"/>
                        </a:cubicBezTo>
                        <a:cubicBezTo>
                          <a:pt x="846" y="5791"/>
                          <a:pt x="846" y="5737"/>
                          <a:pt x="846" y="5678"/>
                        </a:cubicBezTo>
                        <a:cubicBezTo>
                          <a:pt x="959" y="5453"/>
                          <a:pt x="1013" y="5228"/>
                          <a:pt x="1125" y="4837"/>
                        </a:cubicBezTo>
                        <a:cubicBezTo>
                          <a:pt x="1462" y="3375"/>
                          <a:pt x="1800" y="1913"/>
                          <a:pt x="1183" y="451"/>
                        </a:cubicBezTo>
                        <a:cubicBezTo>
                          <a:pt x="1125" y="280"/>
                          <a:pt x="1013" y="113"/>
                          <a:pt x="95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2" name="Google Shape;632;p33"/>
                  <p:cNvSpPr/>
                  <p:nvPr/>
                </p:nvSpPr>
                <p:spPr>
                  <a:xfrm>
                    <a:off x="1565497" y="3942502"/>
                    <a:ext cx="404847" cy="1309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72" h="3712" extrusionOk="0">
                        <a:moveTo>
                          <a:pt x="846" y="0"/>
                        </a:moveTo>
                        <a:cubicBezTo>
                          <a:pt x="734" y="59"/>
                          <a:pt x="0" y="788"/>
                          <a:pt x="59" y="1858"/>
                        </a:cubicBezTo>
                        <a:cubicBezTo>
                          <a:pt x="113" y="2924"/>
                          <a:pt x="959" y="3487"/>
                          <a:pt x="1071" y="3599"/>
                        </a:cubicBezTo>
                        <a:cubicBezTo>
                          <a:pt x="1371" y="3599"/>
                          <a:pt x="1795" y="3575"/>
                          <a:pt x="2328" y="3575"/>
                        </a:cubicBezTo>
                        <a:cubicBezTo>
                          <a:pt x="2595" y="3575"/>
                          <a:pt x="2888" y="3581"/>
                          <a:pt x="3208" y="3599"/>
                        </a:cubicBezTo>
                        <a:cubicBezTo>
                          <a:pt x="4782" y="3599"/>
                          <a:pt x="6469" y="3712"/>
                          <a:pt x="8660" y="3712"/>
                        </a:cubicBezTo>
                        <a:cubicBezTo>
                          <a:pt x="10460" y="3658"/>
                          <a:pt x="11247" y="3599"/>
                          <a:pt x="11359" y="3262"/>
                        </a:cubicBezTo>
                        <a:cubicBezTo>
                          <a:pt x="11472" y="2924"/>
                          <a:pt x="10909" y="2533"/>
                          <a:pt x="10631" y="2421"/>
                        </a:cubicBezTo>
                        <a:cubicBezTo>
                          <a:pt x="10293" y="2250"/>
                          <a:pt x="9897" y="2196"/>
                          <a:pt x="9506" y="2137"/>
                        </a:cubicBezTo>
                        <a:cubicBezTo>
                          <a:pt x="9169" y="2025"/>
                          <a:pt x="8831" y="1971"/>
                          <a:pt x="8435" y="1912"/>
                        </a:cubicBezTo>
                        <a:cubicBezTo>
                          <a:pt x="8156" y="1858"/>
                          <a:pt x="7873" y="1858"/>
                          <a:pt x="7706" y="1858"/>
                        </a:cubicBezTo>
                        <a:cubicBezTo>
                          <a:pt x="7521" y="1893"/>
                          <a:pt x="6379" y="2170"/>
                          <a:pt x="5138" y="2170"/>
                        </a:cubicBezTo>
                        <a:cubicBezTo>
                          <a:pt x="4480" y="2170"/>
                          <a:pt x="3793" y="2092"/>
                          <a:pt x="3208" y="1858"/>
                        </a:cubicBezTo>
                        <a:cubicBezTo>
                          <a:pt x="2587" y="1633"/>
                          <a:pt x="2137" y="1296"/>
                          <a:pt x="2137" y="1296"/>
                        </a:cubicBezTo>
                        <a:cubicBezTo>
                          <a:pt x="1462" y="788"/>
                          <a:pt x="1013" y="284"/>
                          <a:pt x="84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3" name="Google Shape;633;p33"/>
                  <p:cNvSpPr/>
                  <p:nvPr/>
                </p:nvSpPr>
                <p:spPr>
                  <a:xfrm>
                    <a:off x="1412763" y="2599066"/>
                    <a:ext cx="652830" cy="13491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99" h="38230" extrusionOk="0">
                        <a:moveTo>
                          <a:pt x="18499" y="2925"/>
                        </a:moveTo>
                        <a:cubicBezTo>
                          <a:pt x="18413" y="3064"/>
                          <a:pt x="18299" y="3246"/>
                          <a:pt x="18164" y="3463"/>
                        </a:cubicBezTo>
                        <a:lnTo>
                          <a:pt x="18164" y="3463"/>
                        </a:lnTo>
                        <a:cubicBezTo>
                          <a:pt x="18304" y="3255"/>
                          <a:pt x="18415" y="3072"/>
                          <a:pt x="18499" y="2925"/>
                        </a:cubicBezTo>
                        <a:close/>
                        <a:moveTo>
                          <a:pt x="2025" y="1"/>
                        </a:moveTo>
                        <a:cubicBezTo>
                          <a:pt x="1463" y="955"/>
                          <a:pt x="675" y="2475"/>
                          <a:pt x="392" y="4500"/>
                        </a:cubicBezTo>
                        <a:cubicBezTo>
                          <a:pt x="1" y="7703"/>
                          <a:pt x="1013" y="10573"/>
                          <a:pt x="2700" y="15125"/>
                        </a:cubicBezTo>
                        <a:cubicBezTo>
                          <a:pt x="3541" y="17546"/>
                          <a:pt x="4216" y="18837"/>
                          <a:pt x="4216" y="21086"/>
                        </a:cubicBezTo>
                        <a:cubicBezTo>
                          <a:pt x="4274" y="22831"/>
                          <a:pt x="4216" y="22885"/>
                          <a:pt x="3654" y="25081"/>
                        </a:cubicBezTo>
                        <a:cubicBezTo>
                          <a:pt x="2754" y="28846"/>
                          <a:pt x="3878" y="32895"/>
                          <a:pt x="4949" y="36606"/>
                        </a:cubicBezTo>
                        <a:cubicBezTo>
                          <a:pt x="5003" y="36890"/>
                          <a:pt x="4778" y="37564"/>
                          <a:pt x="5174" y="37902"/>
                        </a:cubicBezTo>
                        <a:cubicBezTo>
                          <a:pt x="5406" y="38134"/>
                          <a:pt x="5780" y="38229"/>
                          <a:pt x="6195" y="38229"/>
                        </a:cubicBezTo>
                        <a:cubicBezTo>
                          <a:pt x="7186" y="38229"/>
                          <a:pt x="8410" y="37686"/>
                          <a:pt x="8490" y="37169"/>
                        </a:cubicBezTo>
                        <a:cubicBezTo>
                          <a:pt x="8490" y="36944"/>
                          <a:pt x="8265" y="36831"/>
                          <a:pt x="8211" y="36665"/>
                        </a:cubicBezTo>
                        <a:cubicBezTo>
                          <a:pt x="7873" y="35765"/>
                          <a:pt x="7873" y="34244"/>
                          <a:pt x="8773" y="29017"/>
                        </a:cubicBezTo>
                        <a:cubicBezTo>
                          <a:pt x="9448" y="25135"/>
                          <a:pt x="9673" y="24797"/>
                          <a:pt x="10010" y="22382"/>
                        </a:cubicBezTo>
                        <a:cubicBezTo>
                          <a:pt x="10123" y="21648"/>
                          <a:pt x="10177" y="20920"/>
                          <a:pt x="10235" y="20245"/>
                        </a:cubicBezTo>
                        <a:cubicBezTo>
                          <a:pt x="10289" y="19624"/>
                          <a:pt x="10347" y="19062"/>
                          <a:pt x="10401" y="18499"/>
                        </a:cubicBezTo>
                        <a:cubicBezTo>
                          <a:pt x="10460" y="16871"/>
                          <a:pt x="10460" y="15746"/>
                          <a:pt x="10460" y="15409"/>
                        </a:cubicBezTo>
                        <a:cubicBezTo>
                          <a:pt x="10514" y="12597"/>
                          <a:pt x="13438" y="10685"/>
                          <a:pt x="16983" y="5341"/>
                        </a:cubicBezTo>
                        <a:cubicBezTo>
                          <a:pt x="17449" y="4604"/>
                          <a:pt x="17861" y="3948"/>
                          <a:pt x="18164" y="3463"/>
                        </a:cubicBezTo>
                        <a:lnTo>
                          <a:pt x="18164" y="3463"/>
                        </a:lnTo>
                        <a:cubicBezTo>
                          <a:pt x="17551" y="4372"/>
                          <a:pt x="16383" y="5744"/>
                          <a:pt x="14509" y="6524"/>
                        </a:cubicBezTo>
                        <a:cubicBezTo>
                          <a:pt x="13617" y="6873"/>
                          <a:pt x="12730" y="7013"/>
                          <a:pt x="11882" y="7013"/>
                        </a:cubicBezTo>
                        <a:cubicBezTo>
                          <a:pt x="8770" y="7013"/>
                          <a:pt x="6166" y="5132"/>
                          <a:pt x="5678" y="4779"/>
                        </a:cubicBezTo>
                        <a:cubicBezTo>
                          <a:pt x="3487" y="3150"/>
                          <a:pt x="2416" y="1013"/>
                          <a:pt x="202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4" name="Google Shape;634;p33"/>
                  <p:cNvSpPr/>
                  <p:nvPr/>
                </p:nvSpPr>
                <p:spPr>
                  <a:xfrm>
                    <a:off x="1684565" y="2960263"/>
                    <a:ext cx="198471" cy="9446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4" h="26768" extrusionOk="0">
                        <a:moveTo>
                          <a:pt x="5399" y="0"/>
                        </a:moveTo>
                        <a:cubicBezTo>
                          <a:pt x="3883" y="1912"/>
                          <a:pt x="2645" y="3374"/>
                          <a:pt x="2645" y="5174"/>
                        </a:cubicBezTo>
                        <a:lnTo>
                          <a:pt x="2645" y="5399"/>
                        </a:lnTo>
                        <a:cubicBezTo>
                          <a:pt x="2645" y="5903"/>
                          <a:pt x="2645" y="6915"/>
                          <a:pt x="2533" y="8264"/>
                        </a:cubicBezTo>
                        <a:cubicBezTo>
                          <a:pt x="2475" y="8827"/>
                          <a:pt x="2475" y="9335"/>
                          <a:pt x="2421" y="10010"/>
                        </a:cubicBezTo>
                        <a:cubicBezTo>
                          <a:pt x="2308" y="10739"/>
                          <a:pt x="2250" y="11413"/>
                          <a:pt x="2137" y="12147"/>
                        </a:cubicBezTo>
                        <a:cubicBezTo>
                          <a:pt x="1971" y="13438"/>
                          <a:pt x="1858" y="14113"/>
                          <a:pt x="1633" y="15125"/>
                        </a:cubicBezTo>
                        <a:cubicBezTo>
                          <a:pt x="1462" y="15970"/>
                          <a:pt x="1237" y="17037"/>
                          <a:pt x="959" y="18782"/>
                        </a:cubicBezTo>
                        <a:cubicBezTo>
                          <a:pt x="0" y="24068"/>
                          <a:pt x="0" y="25584"/>
                          <a:pt x="396" y="26484"/>
                        </a:cubicBezTo>
                        <a:cubicBezTo>
                          <a:pt x="396" y="26596"/>
                          <a:pt x="450" y="26655"/>
                          <a:pt x="509" y="26709"/>
                        </a:cubicBezTo>
                        <a:cubicBezTo>
                          <a:pt x="563" y="26709"/>
                          <a:pt x="563" y="26767"/>
                          <a:pt x="563" y="26767"/>
                        </a:cubicBezTo>
                        <a:lnTo>
                          <a:pt x="846" y="26596"/>
                        </a:lnTo>
                        <a:cubicBezTo>
                          <a:pt x="788" y="26596"/>
                          <a:pt x="788" y="26542"/>
                          <a:pt x="734" y="26484"/>
                        </a:cubicBezTo>
                        <a:cubicBezTo>
                          <a:pt x="675" y="26484"/>
                          <a:pt x="675" y="26430"/>
                          <a:pt x="675" y="26371"/>
                        </a:cubicBezTo>
                        <a:cubicBezTo>
                          <a:pt x="338" y="25530"/>
                          <a:pt x="284" y="24068"/>
                          <a:pt x="1237" y="18836"/>
                        </a:cubicBezTo>
                        <a:cubicBezTo>
                          <a:pt x="1521" y="17095"/>
                          <a:pt x="1746" y="16024"/>
                          <a:pt x="1912" y="15183"/>
                        </a:cubicBezTo>
                        <a:cubicBezTo>
                          <a:pt x="2137" y="14225"/>
                          <a:pt x="2250" y="13496"/>
                          <a:pt x="2421" y="12201"/>
                        </a:cubicBezTo>
                        <a:cubicBezTo>
                          <a:pt x="2533" y="11472"/>
                          <a:pt x="2587" y="10739"/>
                          <a:pt x="2699" y="10010"/>
                        </a:cubicBezTo>
                        <a:cubicBezTo>
                          <a:pt x="2758" y="9335"/>
                          <a:pt x="2812" y="8827"/>
                          <a:pt x="2812" y="8264"/>
                        </a:cubicBezTo>
                        <a:cubicBezTo>
                          <a:pt x="2924" y="6915"/>
                          <a:pt x="2924" y="5903"/>
                          <a:pt x="2924" y="5399"/>
                        </a:cubicBezTo>
                        <a:lnTo>
                          <a:pt x="2924" y="5174"/>
                        </a:lnTo>
                        <a:cubicBezTo>
                          <a:pt x="2924" y="3541"/>
                          <a:pt x="3937" y="2304"/>
                          <a:pt x="5624" y="167"/>
                        </a:cubicBezTo>
                        <a:lnTo>
                          <a:pt x="539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5" name="Google Shape;635;p33"/>
                  <p:cNvSpPr/>
                  <p:nvPr/>
                </p:nvSpPr>
                <p:spPr>
                  <a:xfrm>
                    <a:off x="1134961" y="1968002"/>
                    <a:ext cx="718399" cy="4409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357" h="12495" extrusionOk="0">
                        <a:moveTo>
                          <a:pt x="10010" y="1"/>
                        </a:moveTo>
                        <a:cubicBezTo>
                          <a:pt x="1404" y="6690"/>
                          <a:pt x="0" y="9615"/>
                          <a:pt x="616" y="10964"/>
                        </a:cubicBezTo>
                        <a:cubicBezTo>
                          <a:pt x="1291" y="12372"/>
                          <a:pt x="4499" y="12426"/>
                          <a:pt x="6860" y="12485"/>
                        </a:cubicBezTo>
                        <a:cubicBezTo>
                          <a:pt x="6969" y="12486"/>
                          <a:pt x="7077" y="12487"/>
                          <a:pt x="7184" y="12487"/>
                        </a:cubicBezTo>
                        <a:cubicBezTo>
                          <a:pt x="10351" y="12487"/>
                          <a:pt x="12930" y="11729"/>
                          <a:pt x="14562" y="11077"/>
                        </a:cubicBezTo>
                        <a:cubicBezTo>
                          <a:pt x="15310" y="11593"/>
                          <a:pt x="16798" y="12494"/>
                          <a:pt x="17568" y="12494"/>
                        </a:cubicBezTo>
                        <a:cubicBezTo>
                          <a:pt x="17724" y="12494"/>
                          <a:pt x="17851" y="12457"/>
                          <a:pt x="17936" y="12372"/>
                        </a:cubicBezTo>
                        <a:cubicBezTo>
                          <a:pt x="17936" y="12372"/>
                          <a:pt x="18049" y="12260"/>
                          <a:pt x="18049" y="12089"/>
                        </a:cubicBezTo>
                        <a:cubicBezTo>
                          <a:pt x="18049" y="11966"/>
                          <a:pt x="17961" y="11852"/>
                          <a:pt x="17834" y="11751"/>
                        </a:cubicBezTo>
                        <a:lnTo>
                          <a:pt x="17834" y="11751"/>
                        </a:lnTo>
                        <a:cubicBezTo>
                          <a:pt x="18211" y="11889"/>
                          <a:pt x="18627" y="12006"/>
                          <a:pt x="18936" y="12006"/>
                        </a:cubicBezTo>
                        <a:cubicBezTo>
                          <a:pt x="19119" y="12006"/>
                          <a:pt x="19265" y="11965"/>
                          <a:pt x="19344" y="11864"/>
                        </a:cubicBezTo>
                        <a:cubicBezTo>
                          <a:pt x="19511" y="11751"/>
                          <a:pt x="19457" y="11472"/>
                          <a:pt x="19398" y="11302"/>
                        </a:cubicBezTo>
                        <a:cubicBezTo>
                          <a:pt x="19173" y="11023"/>
                          <a:pt x="18723" y="11135"/>
                          <a:pt x="17770" y="10852"/>
                        </a:cubicBezTo>
                        <a:cubicBezTo>
                          <a:pt x="17374" y="10739"/>
                          <a:pt x="17095" y="10627"/>
                          <a:pt x="17095" y="10627"/>
                        </a:cubicBezTo>
                        <a:cubicBezTo>
                          <a:pt x="17095" y="10621"/>
                          <a:pt x="17102" y="10618"/>
                          <a:pt x="17116" y="10618"/>
                        </a:cubicBezTo>
                        <a:cubicBezTo>
                          <a:pt x="17238" y="10618"/>
                          <a:pt x="17864" y="10809"/>
                          <a:pt x="18669" y="10910"/>
                        </a:cubicBezTo>
                        <a:cubicBezTo>
                          <a:pt x="19006" y="10962"/>
                          <a:pt x="19307" y="11002"/>
                          <a:pt x="19555" y="11002"/>
                        </a:cubicBezTo>
                        <a:cubicBezTo>
                          <a:pt x="19845" y="11002"/>
                          <a:pt x="20064" y="10948"/>
                          <a:pt x="20185" y="10798"/>
                        </a:cubicBezTo>
                        <a:cubicBezTo>
                          <a:pt x="20356" y="10627"/>
                          <a:pt x="20356" y="10289"/>
                          <a:pt x="20244" y="10123"/>
                        </a:cubicBezTo>
                        <a:cubicBezTo>
                          <a:pt x="20159" y="10038"/>
                          <a:pt x="20049" y="10009"/>
                          <a:pt x="19896" y="10009"/>
                        </a:cubicBezTo>
                        <a:cubicBezTo>
                          <a:pt x="19647" y="10009"/>
                          <a:pt x="19282" y="10087"/>
                          <a:pt x="18723" y="10123"/>
                        </a:cubicBezTo>
                        <a:cubicBezTo>
                          <a:pt x="18549" y="10133"/>
                          <a:pt x="18388" y="10138"/>
                          <a:pt x="18240" y="10138"/>
                        </a:cubicBezTo>
                        <a:cubicBezTo>
                          <a:pt x="17627" y="10138"/>
                          <a:pt x="17261" y="10064"/>
                          <a:pt x="17261" y="10064"/>
                        </a:cubicBezTo>
                        <a:lnTo>
                          <a:pt x="17261" y="10064"/>
                        </a:lnTo>
                        <a:cubicBezTo>
                          <a:pt x="17261" y="10064"/>
                          <a:pt x="17729" y="10136"/>
                          <a:pt x="18277" y="10136"/>
                        </a:cubicBezTo>
                        <a:cubicBezTo>
                          <a:pt x="18916" y="10136"/>
                          <a:pt x="19664" y="10038"/>
                          <a:pt x="19906" y="9615"/>
                        </a:cubicBezTo>
                        <a:cubicBezTo>
                          <a:pt x="19960" y="9448"/>
                          <a:pt x="20019" y="9165"/>
                          <a:pt x="19848" y="8998"/>
                        </a:cubicBezTo>
                        <a:cubicBezTo>
                          <a:pt x="19783" y="8916"/>
                          <a:pt x="19686" y="8886"/>
                          <a:pt x="19554" y="8886"/>
                        </a:cubicBezTo>
                        <a:cubicBezTo>
                          <a:pt x="19229" y="8886"/>
                          <a:pt x="18698" y="9069"/>
                          <a:pt x="17936" y="9111"/>
                        </a:cubicBezTo>
                        <a:cubicBezTo>
                          <a:pt x="17826" y="9117"/>
                          <a:pt x="17713" y="9121"/>
                          <a:pt x="17599" y="9121"/>
                        </a:cubicBezTo>
                        <a:cubicBezTo>
                          <a:pt x="16778" y="9121"/>
                          <a:pt x="15905" y="8950"/>
                          <a:pt x="15858" y="8602"/>
                        </a:cubicBezTo>
                        <a:cubicBezTo>
                          <a:pt x="15745" y="8265"/>
                          <a:pt x="16924" y="7874"/>
                          <a:pt x="16811" y="7365"/>
                        </a:cubicBezTo>
                        <a:cubicBezTo>
                          <a:pt x="16811" y="7140"/>
                          <a:pt x="16645" y="6974"/>
                          <a:pt x="16474" y="6915"/>
                        </a:cubicBezTo>
                        <a:cubicBezTo>
                          <a:pt x="16434" y="6903"/>
                          <a:pt x="16392" y="6897"/>
                          <a:pt x="16349" y="6897"/>
                        </a:cubicBezTo>
                        <a:cubicBezTo>
                          <a:pt x="15624" y="6897"/>
                          <a:pt x="14614" y="8612"/>
                          <a:pt x="14508" y="8773"/>
                        </a:cubicBezTo>
                        <a:cubicBezTo>
                          <a:pt x="13608" y="8998"/>
                          <a:pt x="12538" y="9165"/>
                          <a:pt x="11413" y="9223"/>
                        </a:cubicBezTo>
                        <a:cubicBezTo>
                          <a:pt x="10907" y="9263"/>
                          <a:pt x="10420" y="9280"/>
                          <a:pt x="9953" y="9280"/>
                        </a:cubicBezTo>
                        <a:cubicBezTo>
                          <a:pt x="8449" y="9280"/>
                          <a:pt x="7157" y="9099"/>
                          <a:pt x="6127" y="8886"/>
                        </a:cubicBezTo>
                        <a:cubicBezTo>
                          <a:pt x="7760" y="7536"/>
                          <a:pt x="9501" y="6074"/>
                          <a:pt x="11188" y="4441"/>
                        </a:cubicBezTo>
                        <a:cubicBezTo>
                          <a:pt x="12034" y="3654"/>
                          <a:pt x="12763" y="2925"/>
                          <a:pt x="13496" y="2138"/>
                        </a:cubicBezTo>
                        <a:cubicBezTo>
                          <a:pt x="12313" y="1405"/>
                          <a:pt x="11134" y="676"/>
                          <a:pt x="10010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6" name="Google Shape;636;p33"/>
                  <p:cNvSpPr/>
                  <p:nvPr/>
                </p:nvSpPr>
                <p:spPr>
                  <a:xfrm>
                    <a:off x="1361169" y="2207307"/>
                    <a:ext cx="498048" cy="207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13" h="5871" extrusionOk="0">
                        <a:moveTo>
                          <a:pt x="9959" y="1"/>
                        </a:moveTo>
                        <a:cubicBezTo>
                          <a:pt x="9150" y="1"/>
                          <a:pt x="8243" y="1462"/>
                          <a:pt x="7927" y="1934"/>
                        </a:cubicBezTo>
                        <a:lnTo>
                          <a:pt x="8211" y="2105"/>
                        </a:lnTo>
                        <a:cubicBezTo>
                          <a:pt x="8731" y="1219"/>
                          <a:pt x="9443" y="286"/>
                          <a:pt x="9903" y="286"/>
                        </a:cubicBezTo>
                        <a:cubicBezTo>
                          <a:pt x="9940" y="286"/>
                          <a:pt x="9976" y="292"/>
                          <a:pt x="10010" y="305"/>
                        </a:cubicBezTo>
                        <a:cubicBezTo>
                          <a:pt x="10123" y="305"/>
                          <a:pt x="10235" y="472"/>
                          <a:pt x="10289" y="584"/>
                        </a:cubicBezTo>
                        <a:cubicBezTo>
                          <a:pt x="10289" y="809"/>
                          <a:pt x="10010" y="1034"/>
                          <a:pt x="9785" y="1205"/>
                        </a:cubicBezTo>
                        <a:cubicBezTo>
                          <a:pt x="9502" y="1430"/>
                          <a:pt x="9223" y="1596"/>
                          <a:pt x="9277" y="1880"/>
                        </a:cubicBezTo>
                        <a:cubicBezTo>
                          <a:pt x="9373" y="2309"/>
                          <a:pt x="10449" y="2454"/>
                          <a:pt x="11219" y="2454"/>
                        </a:cubicBezTo>
                        <a:cubicBezTo>
                          <a:pt x="11352" y="2454"/>
                          <a:pt x="11476" y="2450"/>
                          <a:pt x="11585" y="2442"/>
                        </a:cubicBezTo>
                        <a:cubicBezTo>
                          <a:pt x="11976" y="2442"/>
                          <a:pt x="12313" y="2384"/>
                          <a:pt x="12597" y="2330"/>
                        </a:cubicBezTo>
                        <a:cubicBezTo>
                          <a:pt x="12792" y="2273"/>
                          <a:pt x="12961" y="2245"/>
                          <a:pt x="13088" y="2245"/>
                        </a:cubicBezTo>
                        <a:cubicBezTo>
                          <a:pt x="13214" y="2245"/>
                          <a:pt x="13299" y="2273"/>
                          <a:pt x="13326" y="2330"/>
                        </a:cubicBezTo>
                        <a:cubicBezTo>
                          <a:pt x="13438" y="2442"/>
                          <a:pt x="13438" y="2609"/>
                          <a:pt x="13326" y="2780"/>
                        </a:cubicBezTo>
                        <a:cubicBezTo>
                          <a:pt x="13237" y="3000"/>
                          <a:pt x="12868" y="3223"/>
                          <a:pt x="11886" y="3223"/>
                        </a:cubicBezTo>
                        <a:cubicBezTo>
                          <a:pt x="11624" y="3223"/>
                          <a:pt x="11319" y="3207"/>
                          <a:pt x="10964" y="3171"/>
                        </a:cubicBezTo>
                        <a:cubicBezTo>
                          <a:pt x="10908" y="3144"/>
                          <a:pt x="10866" y="3130"/>
                          <a:pt x="10831" y="3130"/>
                        </a:cubicBezTo>
                        <a:cubicBezTo>
                          <a:pt x="10796" y="3130"/>
                          <a:pt x="10768" y="3144"/>
                          <a:pt x="10739" y="3171"/>
                        </a:cubicBezTo>
                        <a:lnTo>
                          <a:pt x="10685" y="3229"/>
                        </a:lnTo>
                        <a:lnTo>
                          <a:pt x="10685" y="3342"/>
                        </a:lnTo>
                        <a:lnTo>
                          <a:pt x="10739" y="3396"/>
                        </a:lnTo>
                        <a:cubicBezTo>
                          <a:pt x="10829" y="3443"/>
                          <a:pt x="11283" y="3525"/>
                          <a:pt x="11866" y="3525"/>
                        </a:cubicBezTo>
                        <a:cubicBezTo>
                          <a:pt x="12008" y="3525"/>
                          <a:pt x="12159" y="3520"/>
                          <a:pt x="12313" y="3508"/>
                        </a:cubicBezTo>
                        <a:cubicBezTo>
                          <a:pt x="12597" y="3454"/>
                          <a:pt x="12876" y="3454"/>
                          <a:pt x="13047" y="3396"/>
                        </a:cubicBezTo>
                        <a:cubicBezTo>
                          <a:pt x="13242" y="3369"/>
                          <a:pt x="13383" y="3355"/>
                          <a:pt x="13489" y="3355"/>
                        </a:cubicBezTo>
                        <a:cubicBezTo>
                          <a:pt x="13594" y="3355"/>
                          <a:pt x="13665" y="3369"/>
                          <a:pt x="13721" y="3396"/>
                        </a:cubicBezTo>
                        <a:cubicBezTo>
                          <a:pt x="13775" y="3508"/>
                          <a:pt x="13775" y="3792"/>
                          <a:pt x="13663" y="3904"/>
                        </a:cubicBezTo>
                        <a:cubicBezTo>
                          <a:pt x="13573" y="4054"/>
                          <a:pt x="13369" y="4108"/>
                          <a:pt x="13094" y="4108"/>
                        </a:cubicBezTo>
                        <a:cubicBezTo>
                          <a:pt x="12858" y="4108"/>
                          <a:pt x="12571" y="4069"/>
                          <a:pt x="12259" y="4017"/>
                        </a:cubicBezTo>
                        <a:cubicBezTo>
                          <a:pt x="11639" y="3904"/>
                          <a:pt x="11189" y="3792"/>
                          <a:pt x="10910" y="3733"/>
                        </a:cubicBezTo>
                        <a:cubicBezTo>
                          <a:pt x="10797" y="3706"/>
                          <a:pt x="10713" y="3678"/>
                          <a:pt x="10649" y="3678"/>
                        </a:cubicBezTo>
                        <a:cubicBezTo>
                          <a:pt x="10586" y="3678"/>
                          <a:pt x="10543" y="3706"/>
                          <a:pt x="10514" y="3792"/>
                        </a:cubicBezTo>
                        <a:lnTo>
                          <a:pt x="10514" y="3846"/>
                        </a:lnTo>
                        <a:lnTo>
                          <a:pt x="10572" y="3904"/>
                        </a:lnTo>
                        <a:cubicBezTo>
                          <a:pt x="10626" y="4017"/>
                          <a:pt x="11301" y="4242"/>
                          <a:pt x="11360" y="4242"/>
                        </a:cubicBezTo>
                        <a:cubicBezTo>
                          <a:pt x="11751" y="4354"/>
                          <a:pt x="12034" y="4408"/>
                          <a:pt x="12313" y="4408"/>
                        </a:cubicBezTo>
                        <a:cubicBezTo>
                          <a:pt x="12651" y="4467"/>
                          <a:pt x="12763" y="4467"/>
                          <a:pt x="12876" y="4579"/>
                        </a:cubicBezTo>
                        <a:cubicBezTo>
                          <a:pt x="12934" y="4745"/>
                          <a:pt x="12934" y="4916"/>
                          <a:pt x="12876" y="5029"/>
                        </a:cubicBezTo>
                        <a:cubicBezTo>
                          <a:pt x="12827" y="5077"/>
                          <a:pt x="12740" y="5098"/>
                          <a:pt x="12626" y="5098"/>
                        </a:cubicBezTo>
                        <a:cubicBezTo>
                          <a:pt x="12352" y="5098"/>
                          <a:pt x="11924" y="4979"/>
                          <a:pt x="11526" y="4858"/>
                        </a:cubicBezTo>
                        <a:cubicBezTo>
                          <a:pt x="11135" y="4579"/>
                          <a:pt x="10460" y="4408"/>
                          <a:pt x="10460" y="4408"/>
                        </a:cubicBezTo>
                        <a:lnTo>
                          <a:pt x="10347" y="4408"/>
                        </a:lnTo>
                        <a:lnTo>
                          <a:pt x="10289" y="4633"/>
                        </a:lnTo>
                        <a:lnTo>
                          <a:pt x="10401" y="4691"/>
                        </a:lnTo>
                        <a:cubicBezTo>
                          <a:pt x="10401" y="4691"/>
                          <a:pt x="10851" y="4916"/>
                          <a:pt x="11360" y="5083"/>
                        </a:cubicBezTo>
                        <a:cubicBezTo>
                          <a:pt x="11472" y="5195"/>
                          <a:pt x="11526" y="5254"/>
                          <a:pt x="11526" y="5308"/>
                        </a:cubicBezTo>
                        <a:cubicBezTo>
                          <a:pt x="11526" y="5366"/>
                          <a:pt x="11472" y="5479"/>
                          <a:pt x="11414" y="5479"/>
                        </a:cubicBezTo>
                        <a:cubicBezTo>
                          <a:pt x="11380" y="5513"/>
                          <a:pt x="11304" y="5557"/>
                          <a:pt x="11146" y="5557"/>
                        </a:cubicBezTo>
                        <a:cubicBezTo>
                          <a:pt x="10781" y="5557"/>
                          <a:pt x="9973" y="5322"/>
                          <a:pt x="8211" y="4183"/>
                        </a:cubicBezTo>
                        <a:lnTo>
                          <a:pt x="8152" y="4129"/>
                        </a:lnTo>
                        <a:lnTo>
                          <a:pt x="8098" y="4183"/>
                        </a:lnTo>
                        <a:cubicBezTo>
                          <a:pt x="5766" y="5086"/>
                          <a:pt x="3334" y="5538"/>
                          <a:pt x="897" y="5538"/>
                        </a:cubicBezTo>
                        <a:cubicBezTo>
                          <a:pt x="748" y="5538"/>
                          <a:pt x="599" y="5536"/>
                          <a:pt x="450" y="5533"/>
                        </a:cubicBezTo>
                        <a:lnTo>
                          <a:pt x="1" y="5533"/>
                        </a:lnTo>
                        <a:lnTo>
                          <a:pt x="1" y="5816"/>
                        </a:lnTo>
                        <a:lnTo>
                          <a:pt x="450" y="5816"/>
                        </a:lnTo>
                        <a:cubicBezTo>
                          <a:pt x="589" y="5819"/>
                          <a:pt x="728" y="5820"/>
                          <a:pt x="866" y="5820"/>
                        </a:cubicBezTo>
                        <a:cubicBezTo>
                          <a:pt x="3314" y="5820"/>
                          <a:pt x="5756" y="5369"/>
                          <a:pt x="8098" y="4467"/>
                        </a:cubicBezTo>
                        <a:cubicBezTo>
                          <a:pt x="9560" y="5366"/>
                          <a:pt x="10572" y="5870"/>
                          <a:pt x="11189" y="5870"/>
                        </a:cubicBezTo>
                        <a:cubicBezTo>
                          <a:pt x="11360" y="5870"/>
                          <a:pt x="11526" y="5816"/>
                          <a:pt x="11585" y="5704"/>
                        </a:cubicBezTo>
                        <a:cubicBezTo>
                          <a:pt x="11639" y="5645"/>
                          <a:pt x="11809" y="5479"/>
                          <a:pt x="11809" y="5308"/>
                        </a:cubicBezTo>
                        <a:lnTo>
                          <a:pt x="11809" y="5254"/>
                        </a:lnTo>
                        <a:cubicBezTo>
                          <a:pt x="12061" y="5337"/>
                          <a:pt x="12314" y="5393"/>
                          <a:pt x="12533" y="5393"/>
                        </a:cubicBezTo>
                        <a:cubicBezTo>
                          <a:pt x="12751" y="5393"/>
                          <a:pt x="12934" y="5337"/>
                          <a:pt x="13047" y="5195"/>
                        </a:cubicBezTo>
                        <a:cubicBezTo>
                          <a:pt x="13272" y="4970"/>
                          <a:pt x="13213" y="4633"/>
                          <a:pt x="13101" y="4467"/>
                        </a:cubicBezTo>
                        <a:cubicBezTo>
                          <a:pt x="13101" y="4408"/>
                          <a:pt x="13047" y="4408"/>
                          <a:pt x="13047" y="4354"/>
                        </a:cubicBezTo>
                        <a:lnTo>
                          <a:pt x="13047" y="4354"/>
                        </a:lnTo>
                        <a:cubicBezTo>
                          <a:pt x="13138" y="4367"/>
                          <a:pt x="13224" y="4373"/>
                          <a:pt x="13304" y="4373"/>
                        </a:cubicBezTo>
                        <a:cubicBezTo>
                          <a:pt x="13564" y="4373"/>
                          <a:pt x="13760" y="4301"/>
                          <a:pt x="13888" y="4129"/>
                        </a:cubicBezTo>
                        <a:cubicBezTo>
                          <a:pt x="14059" y="3846"/>
                          <a:pt x="14113" y="3454"/>
                          <a:pt x="13946" y="3229"/>
                        </a:cubicBezTo>
                        <a:cubicBezTo>
                          <a:pt x="13775" y="3117"/>
                          <a:pt x="13663" y="3058"/>
                          <a:pt x="13438" y="3058"/>
                        </a:cubicBezTo>
                        <a:lnTo>
                          <a:pt x="13609" y="2892"/>
                        </a:lnTo>
                        <a:cubicBezTo>
                          <a:pt x="13721" y="2667"/>
                          <a:pt x="13721" y="2330"/>
                          <a:pt x="13550" y="2159"/>
                        </a:cubicBezTo>
                        <a:cubicBezTo>
                          <a:pt x="13461" y="2009"/>
                          <a:pt x="13305" y="1955"/>
                          <a:pt x="13109" y="1955"/>
                        </a:cubicBezTo>
                        <a:cubicBezTo>
                          <a:pt x="12942" y="1955"/>
                          <a:pt x="12746" y="1994"/>
                          <a:pt x="12538" y="2046"/>
                        </a:cubicBezTo>
                        <a:cubicBezTo>
                          <a:pt x="12259" y="2105"/>
                          <a:pt x="11922" y="2159"/>
                          <a:pt x="11526" y="2159"/>
                        </a:cubicBezTo>
                        <a:cubicBezTo>
                          <a:pt x="11408" y="2165"/>
                          <a:pt x="11293" y="2168"/>
                          <a:pt x="11182" y="2168"/>
                        </a:cubicBezTo>
                        <a:cubicBezTo>
                          <a:pt x="10283" y="2168"/>
                          <a:pt x="9608" y="1973"/>
                          <a:pt x="9560" y="1821"/>
                        </a:cubicBezTo>
                        <a:cubicBezTo>
                          <a:pt x="9560" y="1709"/>
                          <a:pt x="9785" y="1542"/>
                          <a:pt x="9952" y="1430"/>
                        </a:cubicBezTo>
                        <a:cubicBezTo>
                          <a:pt x="10235" y="1205"/>
                          <a:pt x="10626" y="922"/>
                          <a:pt x="10572" y="530"/>
                        </a:cubicBezTo>
                        <a:cubicBezTo>
                          <a:pt x="10514" y="305"/>
                          <a:pt x="10289" y="80"/>
                          <a:pt x="10123" y="22"/>
                        </a:cubicBezTo>
                        <a:cubicBezTo>
                          <a:pt x="10069" y="8"/>
                          <a:pt x="10014" y="1"/>
                          <a:pt x="995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7" name="Google Shape;637;p33"/>
                  <p:cNvSpPr/>
                  <p:nvPr/>
                </p:nvSpPr>
                <p:spPr>
                  <a:xfrm>
                    <a:off x="1851239" y="2015644"/>
                    <a:ext cx="422809" cy="4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81" h="11450" extrusionOk="0">
                        <a:moveTo>
                          <a:pt x="5683" y="1"/>
                        </a:moveTo>
                        <a:cubicBezTo>
                          <a:pt x="5174" y="226"/>
                          <a:pt x="4670" y="450"/>
                          <a:pt x="4162" y="729"/>
                        </a:cubicBezTo>
                        <a:cubicBezTo>
                          <a:pt x="3883" y="900"/>
                          <a:pt x="3600" y="1013"/>
                          <a:pt x="3321" y="1179"/>
                        </a:cubicBezTo>
                        <a:cubicBezTo>
                          <a:pt x="4387" y="2362"/>
                          <a:pt x="5570" y="3541"/>
                          <a:pt x="6920" y="4666"/>
                        </a:cubicBezTo>
                        <a:cubicBezTo>
                          <a:pt x="7311" y="5003"/>
                          <a:pt x="7648" y="5340"/>
                          <a:pt x="8044" y="5624"/>
                        </a:cubicBezTo>
                        <a:cubicBezTo>
                          <a:pt x="7819" y="5849"/>
                          <a:pt x="7536" y="6186"/>
                          <a:pt x="7086" y="6465"/>
                        </a:cubicBezTo>
                        <a:cubicBezTo>
                          <a:pt x="6357" y="6915"/>
                          <a:pt x="5683" y="7027"/>
                          <a:pt x="5287" y="7086"/>
                        </a:cubicBezTo>
                        <a:cubicBezTo>
                          <a:pt x="5139" y="6934"/>
                          <a:pt x="3885" y="5726"/>
                          <a:pt x="3132" y="5726"/>
                        </a:cubicBezTo>
                        <a:cubicBezTo>
                          <a:pt x="3036" y="5726"/>
                          <a:pt x="2948" y="5746"/>
                          <a:pt x="2871" y="5790"/>
                        </a:cubicBezTo>
                        <a:cubicBezTo>
                          <a:pt x="2758" y="5849"/>
                          <a:pt x="2646" y="6074"/>
                          <a:pt x="2646" y="6299"/>
                        </a:cubicBezTo>
                        <a:cubicBezTo>
                          <a:pt x="2700" y="6802"/>
                          <a:pt x="3883" y="6861"/>
                          <a:pt x="3937" y="7252"/>
                        </a:cubicBezTo>
                        <a:cubicBezTo>
                          <a:pt x="3937" y="7590"/>
                          <a:pt x="2925" y="8098"/>
                          <a:pt x="1971" y="8265"/>
                        </a:cubicBezTo>
                        <a:cubicBezTo>
                          <a:pt x="959" y="8489"/>
                          <a:pt x="284" y="8323"/>
                          <a:pt x="113" y="8660"/>
                        </a:cubicBezTo>
                        <a:cubicBezTo>
                          <a:pt x="59" y="8827"/>
                          <a:pt x="113" y="9110"/>
                          <a:pt x="284" y="9223"/>
                        </a:cubicBezTo>
                        <a:cubicBezTo>
                          <a:pt x="452" y="9407"/>
                          <a:pt x="725" y="9474"/>
                          <a:pt x="1033" y="9474"/>
                        </a:cubicBezTo>
                        <a:cubicBezTo>
                          <a:pt x="1854" y="9474"/>
                          <a:pt x="2925" y="8998"/>
                          <a:pt x="2925" y="8998"/>
                        </a:cubicBezTo>
                        <a:lnTo>
                          <a:pt x="2925" y="8998"/>
                        </a:lnTo>
                        <a:cubicBezTo>
                          <a:pt x="2925" y="9052"/>
                          <a:pt x="2421" y="9277"/>
                          <a:pt x="1521" y="9448"/>
                        </a:cubicBezTo>
                        <a:cubicBezTo>
                          <a:pt x="676" y="9614"/>
                          <a:pt x="226" y="9560"/>
                          <a:pt x="59" y="9839"/>
                        </a:cubicBezTo>
                        <a:cubicBezTo>
                          <a:pt x="1" y="10010"/>
                          <a:pt x="59" y="10347"/>
                          <a:pt x="284" y="10460"/>
                        </a:cubicBezTo>
                        <a:cubicBezTo>
                          <a:pt x="374" y="10550"/>
                          <a:pt x="489" y="10588"/>
                          <a:pt x="627" y="10588"/>
                        </a:cubicBezTo>
                        <a:cubicBezTo>
                          <a:pt x="915" y="10588"/>
                          <a:pt x="1307" y="10424"/>
                          <a:pt x="1800" y="10235"/>
                        </a:cubicBezTo>
                        <a:cubicBezTo>
                          <a:pt x="2593" y="9864"/>
                          <a:pt x="3137" y="9497"/>
                          <a:pt x="3202" y="9497"/>
                        </a:cubicBezTo>
                        <a:cubicBezTo>
                          <a:pt x="3206" y="9497"/>
                          <a:pt x="3208" y="9498"/>
                          <a:pt x="3208" y="9502"/>
                        </a:cubicBezTo>
                        <a:cubicBezTo>
                          <a:pt x="3262" y="9502"/>
                          <a:pt x="2983" y="9727"/>
                          <a:pt x="2646" y="9952"/>
                        </a:cubicBezTo>
                        <a:cubicBezTo>
                          <a:pt x="1800" y="10401"/>
                          <a:pt x="1296" y="10401"/>
                          <a:pt x="1184" y="10739"/>
                        </a:cubicBezTo>
                        <a:cubicBezTo>
                          <a:pt x="1125" y="10964"/>
                          <a:pt x="1184" y="11189"/>
                          <a:pt x="1350" y="11301"/>
                        </a:cubicBezTo>
                        <a:cubicBezTo>
                          <a:pt x="1394" y="11334"/>
                          <a:pt x="1453" y="11355"/>
                          <a:pt x="1531" y="11355"/>
                        </a:cubicBezTo>
                        <a:cubicBezTo>
                          <a:pt x="1853" y="11355"/>
                          <a:pt x="2502" y="11006"/>
                          <a:pt x="3771" y="9785"/>
                        </a:cubicBezTo>
                        <a:lnTo>
                          <a:pt x="3771" y="9785"/>
                        </a:lnTo>
                        <a:cubicBezTo>
                          <a:pt x="3600" y="10176"/>
                          <a:pt x="3375" y="10401"/>
                          <a:pt x="3208" y="10572"/>
                        </a:cubicBezTo>
                        <a:cubicBezTo>
                          <a:pt x="2925" y="10797"/>
                          <a:pt x="2646" y="10964"/>
                          <a:pt x="2646" y="11189"/>
                        </a:cubicBezTo>
                        <a:cubicBezTo>
                          <a:pt x="2700" y="11301"/>
                          <a:pt x="2871" y="11414"/>
                          <a:pt x="2871" y="11414"/>
                        </a:cubicBezTo>
                        <a:cubicBezTo>
                          <a:pt x="2900" y="11434"/>
                          <a:pt x="2943" y="11450"/>
                          <a:pt x="3003" y="11450"/>
                        </a:cubicBezTo>
                        <a:cubicBezTo>
                          <a:pt x="3285" y="11450"/>
                          <a:pt x="3969" y="11097"/>
                          <a:pt x="5683" y="9110"/>
                        </a:cubicBezTo>
                        <a:cubicBezTo>
                          <a:pt x="6749" y="8885"/>
                          <a:pt x="8044" y="8548"/>
                          <a:pt x="9448" y="7986"/>
                        </a:cubicBezTo>
                        <a:cubicBezTo>
                          <a:pt x="11585" y="7198"/>
                          <a:pt x="11868" y="6802"/>
                          <a:pt x="11922" y="6465"/>
                        </a:cubicBezTo>
                        <a:cubicBezTo>
                          <a:pt x="11981" y="6186"/>
                          <a:pt x="11922" y="5736"/>
                          <a:pt x="10235" y="3937"/>
                        </a:cubicBezTo>
                        <a:cubicBezTo>
                          <a:pt x="8944" y="2587"/>
                          <a:pt x="7873" y="1463"/>
                          <a:pt x="6074" y="226"/>
                        </a:cubicBezTo>
                        <a:cubicBezTo>
                          <a:pt x="5908" y="167"/>
                          <a:pt x="5795" y="55"/>
                          <a:pt x="5683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8" name="Google Shape;638;p33"/>
                  <p:cNvSpPr/>
                  <p:nvPr/>
                </p:nvSpPr>
                <p:spPr>
                  <a:xfrm>
                    <a:off x="1845381" y="2212459"/>
                    <a:ext cx="206411" cy="2120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49" h="6008" extrusionOk="0">
                        <a:moveTo>
                          <a:pt x="3331" y="1"/>
                        </a:moveTo>
                        <a:cubicBezTo>
                          <a:pt x="3202" y="1"/>
                          <a:pt x="3083" y="31"/>
                          <a:pt x="2978" y="101"/>
                        </a:cubicBezTo>
                        <a:cubicBezTo>
                          <a:pt x="2812" y="213"/>
                          <a:pt x="2641" y="438"/>
                          <a:pt x="2641" y="722"/>
                        </a:cubicBezTo>
                        <a:cubicBezTo>
                          <a:pt x="2700" y="1113"/>
                          <a:pt x="3149" y="1284"/>
                          <a:pt x="3487" y="1396"/>
                        </a:cubicBezTo>
                        <a:cubicBezTo>
                          <a:pt x="3653" y="1509"/>
                          <a:pt x="3937" y="1621"/>
                          <a:pt x="3937" y="1675"/>
                        </a:cubicBezTo>
                        <a:cubicBezTo>
                          <a:pt x="3991" y="1846"/>
                          <a:pt x="3203" y="2350"/>
                          <a:pt x="2137" y="2521"/>
                        </a:cubicBezTo>
                        <a:cubicBezTo>
                          <a:pt x="1741" y="2634"/>
                          <a:pt x="1404" y="2634"/>
                          <a:pt x="1125" y="2688"/>
                        </a:cubicBezTo>
                        <a:cubicBezTo>
                          <a:pt x="675" y="2688"/>
                          <a:pt x="279" y="2746"/>
                          <a:pt x="167" y="3025"/>
                        </a:cubicBezTo>
                        <a:cubicBezTo>
                          <a:pt x="54" y="3250"/>
                          <a:pt x="167" y="3587"/>
                          <a:pt x="338" y="3758"/>
                        </a:cubicBezTo>
                        <a:lnTo>
                          <a:pt x="504" y="3925"/>
                        </a:lnTo>
                        <a:cubicBezTo>
                          <a:pt x="338" y="3925"/>
                          <a:pt x="167" y="4037"/>
                          <a:pt x="113" y="4150"/>
                        </a:cubicBezTo>
                        <a:cubicBezTo>
                          <a:pt x="0" y="4433"/>
                          <a:pt x="113" y="4824"/>
                          <a:pt x="338" y="4995"/>
                        </a:cubicBezTo>
                        <a:cubicBezTo>
                          <a:pt x="450" y="5107"/>
                          <a:pt x="589" y="5149"/>
                          <a:pt x="742" y="5149"/>
                        </a:cubicBezTo>
                        <a:cubicBezTo>
                          <a:pt x="898" y="5149"/>
                          <a:pt x="1068" y="5106"/>
                          <a:pt x="1238" y="5049"/>
                        </a:cubicBezTo>
                        <a:lnTo>
                          <a:pt x="1238" y="5162"/>
                        </a:lnTo>
                        <a:cubicBezTo>
                          <a:pt x="1179" y="5387"/>
                          <a:pt x="1238" y="5724"/>
                          <a:pt x="1462" y="5837"/>
                        </a:cubicBezTo>
                        <a:cubicBezTo>
                          <a:pt x="1522" y="5877"/>
                          <a:pt x="1605" y="5911"/>
                          <a:pt x="1719" y="5911"/>
                        </a:cubicBezTo>
                        <a:cubicBezTo>
                          <a:pt x="1923" y="5911"/>
                          <a:pt x="2230" y="5805"/>
                          <a:pt x="2700" y="5445"/>
                        </a:cubicBezTo>
                        <a:lnTo>
                          <a:pt x="2700" y="5612"/>
                        </a:lnTo>
                        <a:cubicBezTo>
                          <a:pt x="2700" y="5783"/>
                          <a:pt x="2924" y="5949"/>
                          <a:pt x="2978" y="5949"/>
                        </a:cubicBezTo>
                        <a:cubicBezTo>
                          <a:pt x="3037" y="6008"/>
                          <a:pt x="3091" y="6008"/>
                          <a:pt x="3203" y="6008"/>
                        </a:cubicBezTo>
                        <a:cubicBezTo>
                          <a:pt x="3541" y="6008"/>
                          <a:pt x="4216" y="5612"/>
                          <a:pt x="5849" y="3758"/>
                        </a:cubicBezTo>
                        <a:lnTo>
                          <a:pt x="5624" y="3587"/>
                        </a:lnTo>
                        <a:cubicBezTo>
                          <a:pt x="3964" y="5482"/>
                          <a:pt x="3383" y="5742"/>
                          <a:pt x="3174" y="5742"/>
                        </a:cubicBezTo>
                        <a:cubicBezTo>
                          <a:pt x="3135" y="5742"/>
                          <a:pt x="3109" y="5733"/>
                          <a:pt x="3091" y="5724"/>
                        </a:cubicBezTo>
                        <a:cubicBezTo>
                          <a:pt x="3037" y="5670"/>
                          <a:pt x="2978" y="5612"/>
                          <a:pt x="2978" y="5558"/>
                        </a:cubicBezTo>
                        <a:cubicBezTo>
                          <a:pt x="2978" y="5499"/>
                          <a:pt x="3091" y="5387"/>
                          <a:pt x="3203" y="5274"/>
                        </a:cubicBezTo>
                        <a:cubicBezTo>
                          <a:pt x="3316" y="5220"/>
                          <a:pt x="3374" y="5162"/>
                          <a:pt x="3487" y="5049"/>
                        </a:cubicBezTo>
                        <a:cubicBezTo>
                          <a:pt x="3712" y="4824"/>
                          <a:pt x="3937" y="4599"/>
                          <a:pt x="4049" y="4262"/>
                        </a:cubicBezTo>
                        <a:lnTo>
                          <a:pt x="4499" y="3533"/>
                        </a:lnTo>
                        <a:lnTo>
                          <a:pt x="3878" y="4096"/>
                        </a:lnTo>
                        <a:cubicBezTo>
                          <a:pt x="2458" y="5424"/>
                          <a:pt x="1897" y="5633"/>
                          <a:pt x="1677" y="5633"/>
                        </a:cubicBezTo>
                        <a:cubicBezTo>
                          <a:pt x="1628" y="5633"/>
                          <a:pt x="1596" y="5622"/>
                          <a:pt x="1575" y="5612"/>
                        </a:cubicBezTo>
                        <a:cubicBezTo>
                          <a:pt x="1516" y="5558"/>
                          <a:pt x="1462" y="5333"/>
                          <a:pt x="1516" y="5220"/>
                        </a:cubicBezTo>
                        <a:cubicBezTo>
                          <a:pt x="1516" y="5108"/>
                          <a:pt x="1687" y="5049"/>
                          <a:pt x="1966" y="4883"/>
                        </a:cubicBezTo>
                        <a:cubicBezTo>
                          <a:pt x="2191" y="4824"/>
                          <a:pt x="2529" y="4712"/>
                          <a:pt x="2866" y="4487"/>
                        </a:cubicBezTo>
                        <a:cubicBezTo>
                          <a:pt x="2924" y="4433"/>
                          <a:pt x="3487" y="4096"/>
                          <a:pt x="3541" y="3925"/>
                        </a:cubicBezTo>
                        <a:lnTo>
                          <a:pt x="3541" y="3871"/>
                        </a:lnTo>
                        <a:lnTo>
                          <a:pt x="3541" y="3812"/>
                        </a:lnTo>
                        <a:cubicBezTo>
                          <a:pt x="3498" y="3770"/>
                          <a:pt x="3464" y="3752"/>
                          <a:pt x="3426" y="3752"/>
                        </a:cubicBezTo>
                        <a:cubicBezTo>
                          <a:pt x="3363" y="3752"/>
                          <a:pt x="3289" y="3801"/>
                          <a:pt x="3149" y="3871"/>
                        </a:cubicBezTo>
                        <a:cubicBezTo>
                          <a:pt x="2924" y="4037"/>
                          <a:pt x="2475" y="4262"/>
                          <a:pt x="1912" y="4487"/>
                        </a:cubicBezTo>
                        <a:cubicBezTo>
                          <a:pt x="1408" y="4719"/>
                          <a:pt x="1038" y="4872"/>
                          <a:pt x="783" y="4872"/>
                        </a:cubicBezTo>
                        <a:cubicBezTo>
                          <a:pt x="667" y="4872"/>
                          <a:pt x="574" y="4841"/>
                          <a:pt x="504" y="4770"/>
                        </a:cubicBezTo>
                        <a:cubicBezTo>
                          <a:pt x="392" y="4658"/>
                          <a:pt x="279" y="4433"/>
                          <a:pt x="392" y="4321"/>
                        </a:cubicBezTo>
                        <a:cubicBezTo>
                          <a:pt x="450" y="4208"/>
                          <a:pt x="617" y="4150"/>
                          <a:pt x="1013" y="4096"/>
                        </a:cubicBezTo>
                        <a:cubicBezTo>
                          <a:pt x="1179" y="4096"/>
                          <a:pt x="1404" y="4096"/>
                          <a:pt x="1741" y="4037"/>
                        </a:cubicBezTo>
                        <a:cubicBezTo>
                          <a:pt x="2191" y="3925"/>
                          <a:pt x="2529" y="3812"/>
                          <a:pt x="2754" y="3758"/>
                        </a:cubicBezTo>
                        <a:cubicBezTo>
                          <a:pt x="3262" y="3587"/>
                          <a:pt x="3262" y="3533"/>
                          <a:pt x="3262" y="3421"/>
                        </a:cubicBezTo>
                        <a:lnTo>
                          <a:pt x="3203" y="3362"/>
                        </a:lnTo>
                        <a:lnTo>
                          <a:pt x="3149" y="3308"/>
                        </a:lnTo>
                        <a:cubicBezTo>
                          <a:pt x="3132" y="3291"/>
                          <a:pt x="3120" y="3284"/>
                          <a:pt x="3107" y="3284"/>
                        </a:cubicBezTo>
                        <a:cubicBezTo>
                          <a:pt x="3076" y="3284"/>
                          <a:pt x="3042" y="3324"/>
                          <a:pt x="2924" y="3362"/>
                        </a:cubicBezTo>
                        <a:cubicBezTo>
                          <a:pt x="2079" y="3664"/>
                          <a:pt x="1509" y="3772"/>
                          <a:pt x="1136" y="3772"/>
                        </a:cubicBezTo>
                        <a:cubicBezTo>
                          <a:pt x="814" y="3772"/>
                          <a:pt x="640" y="3691"/>
                          <a:pt x="563" y="3587"/>
                        </a:cubicBezTo>
                        <a:cubicBezTo>
                          <a:pt x="450" y="3475"/>
                          <a:pt x="392" y="3250"/>
                          <a:pt x="450" y="3137"/>
                        </a:cubicBezTo>
                        <a:cubicBezTo>
                          <a:pt x="504" y="3025"/>
                          <a:pt x="729" y="2971"/>
                          <a:pt x="1179" y="2971"/>
                        </a:cubicBezTo>
                        <a:cubicBezTo>
                          <a:pt x="1462" y="2912"/>
                          <a:pt x="1800" y="2912"/>
                          <a:pt x="2191" y="2800"/>
                        </a:cubicBezTo>
                        <a:cubicBezTo>
                          <a:pt x="2866" y="2688"/>
                          <a:pt x="4274" y="2238"/>
                          <a:pt x="4216" y="1675"/>
                        </a:cubicBezTo>
                        <a:cubicBezTo>
                          <a:pt x="4216" y="1396"/>
                          <a:pt x="3937" y="1284"/>
                          <a:pt x="3599" y="1172"/>
                        </a:cubicBezTo>
                        <a:cubicBezTo>
                          <a:pt x="3316" y="1059"/>
                          <a:pt x="2978" y="888"/>
                          <a:pt x="2924" y="663"/>
                        </a:cubicBezTo>
                        <a:cubicBezTo>
                          <a:pt x="2924" y="551"/>
                          <a:pt x="3037" y="384"/>
                          <a:pt x="3149" y="326"/>
                        </a:cubicBezTo>
                        <a:cubicBezTo>
                          <a:pt x="3194" y="296"/>
                          <a:pt x="3251" y="282"/>
                          <a:pt x="3317" y="282"/>
                        </a:cubicBezTo>
                        <a:cubicBezTo>
                          <a:pt x="3752" y="282"/>
                          <a:pt x="4603" y="880"/>
                          <a:pt x="5286" y="1563"/>
                        </a:cubicBezTo>
                        <a:lnTo>
                          <a:pt x="5511" y="1338"/>
                        </a:lnTo>
                        <a:cubicBezTo>
                          <a:pt x="5036" y="912"/>
                          <a:pt x="4037" y="1"/>
                          <a:pt x="333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9" name="Google Shape;639;p33"/>
                  <p:cNvSpPr/>
                  <p:nvPr/>
                </p:nvSpPr>
                <p:spPr>
                  <a:xfrm>
                    <a:off x="1404822" y="1797338"/>
                    <a:ext cx="226279" cy="2977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12" h="8436" extrusionOk="0">
                        <a:moveTo>
                          <a:pt x="6411" y="1"/>
                        </a:moveTo>
                        <a:lnTo>
                          <a:pt x="6411" y="1"/>
                        </a:lnTo>
                        <a:cubicBezTo>
                          <a:pt x="5961" y="226"/>
                          <a:pt x="5341" y="563"/>
                          <a:pt x="4612" y="1126"/>
                        </a:cubicBezTo>
                        <a:cubicBezTo>
                          <a:pt x="4049" y="1576"/>
                          <a:pt x="3487" y="1967"/>
                          <a:pt x="2192" y="3541"/>
                        </a:cubicBezTo>
                        <a:cubicBezTo>
                          <a:pt x="1742" y="4050"/>
                          <a:pt x="1013" y="4949"/>
                          <a:pt x="1" y="6128"/>
                        </a:cubicBezTo>
                        <a:cubicBezTo>
                          <a:pt x="505" y="6578"/>
                          <a:pt x="1238" y="7086"/>
                          <a:pt x="2192" y="7478"/>
                        </a:cubicBezTo>
                        <a:cubicBezTo>
                          <a:pt x="3712" y="8211"/>
                          <a:pt x="5116" y="8377"/>
                          <a:pt x="6074" y="8436"/>
                        </a:cubicBezTo>
                        <a:lnTo>
                          <a:pt x="6411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0" name="Google Shape;640;p33"/>
                  <p:cNvSpPr/>
                  <p:nvPr/>
                </p:nvSpPr>
                <p:spPr>
                  <a:xfrm>
                    <a:off x="1400870" y="1968002"/>
                    <a:ext cx="255958" cy="1329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53" h="3767" extrusionOk="0">
                        <a:moveTo>
                          <a:pt x="6973" y="1"/>
                        </a:moveTo>
                        <a:lnTo>
                          <a:pt x="6073" y="3429"/>
                        </a:lnTo>
                        <a:cubicBezTo>
                          <a:pt x="4778" y="3375"/>
                          <a:pt x="3541" y="3038"/>
                          <a:pt x="2362" y="2529"/>
                        </a:cubicBezTo>
                        <a:cubicBezTo>
                          <a:pt x="1629" y="2192"/>
                          <a:pt x="900" y="1800"/>
                          <a:pt x="279" y="1292"/>
                        </a:cubicBezTo>
                        <a:lnTo>
                          <a:pt x="279" y="1351"/>
                        </a:lnTo>
                        <a:lnTo>
                          <a:pt x="0" y="1405"/>
                        </a:lnTo>
                        <a:lnTo>
                          <a:pt x="113" y="1517"/>
                        </a:lnTo>
                        <a:cubicBezTo>
                          <a:pt x="788" y="2025"/>
                          <a:pt x="1516" y="2417"/>
                          <a:pt x="2250" y="2813"/>
                        </a:cubicBezTo>
                        <a:cubicBezTo>
                          <a:pt x="3487" y="3316"/>
                          <a:pt x="4778" y="3654"/>
                          <a:pt x="6186" y="3766"/>
                        </a:cubicBezTo>
                        <a:lnTo>
                          <a:pt x="6298" y="3766"/>
                        </a:lnTo>
                        <a:lnTo>
                          <a:pt x="7252" y="113"/>
                        </a:lnTo>
                        <a:lnTo>
                          <a:pt x="6973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1" name="Google Shape;641;p33"/>
                  <p:cNvSpPr/>
                  <p:nvPr/>
                </p:nvSpPr>
                <p:spPr>
                  <a:xfrm>
                    <a:off x="1785847" y="2698302"/>
                    <a:ext cx="285778" cy="1548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98" h="4387" extrusionOk="0">
                        <a:moveTo>
                          <a:pt x="7815" y="1"/>
                        </a:moveTo>
                        <a:cubicBezTo>
                          <a:pt x="7311" y="900"/>
                          <a:pt x="5736" y="3204"/>
                          <a:pt x="2925" y="3878"/>
                        </a:cubicBezTo>
                        <a:cubicBezTo>
                          <a:pt x="2344" y="4015"/>
                          <a:pt x="1765" y="4090"/>
                          <a:pt x="1185" y="4090"/>
                        </a:cubicBezTo>
                        <a:cubicBezTo>
                          <a:pt x="808" y="4090"/>
                          <a:pt x="432" y="4058"/>
                          <a:pt x="54" y="3991"/>
                        </a:cubicBezTo>
                        <a:lnTo>
                          <a:pt x="0" y="4274"/>
                        </a:lnTo>
                        <a:cubicBezTo>
                          <a:pt x="392" y="4328"/>
                          <a:pt x="842" y="4387"/>
                          <a:pt x="1238" y="4387"/>
                        </a:cubicBezTo>
                        <a:cubicBezTo>
                          <a:pt x="1854" y="4387"/>
                          <a:pt x="2416" y="4274"/>
                          <a:pt x="2978" y="4162"/>
                        </a:cubicBezTo>
                        <a:cubicBezTo>
                          <a:pt x="5903" y="3429"/>
                          <a:pt x="7536" y="1067"/>
                          <a:pt x="8098" y="113"/>
                        </a:cubicBezTo>
                        <a:lnTo>
                          <a:pt x="7815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2" name="Google Shape;642;p33"/>
                  <p:cNvSpPr/>
                  <p:nvPr/>
                </p:nvSpPr>
                <p:spPr>
                  <a:xfrm>
                    <a:off x="1496117" y="2368902"/>
                    <a:ext cx="789861" cy="2559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382" h="7252" extrusionOk="0">
                        <a:moveTo>
                          <a:pt x="20694" y="0"/>
                        </a:moveTo>
                        <a:cubicBezTo>
                          <a:pt x="20132" y="562"/>
                          <a:pt x="18611" y="2024"/>
                          <a:pt x="16195" y="3203"/>
                        </a:cubicBezTo>
                        <a:cubicBezTo>
                          <a:pt x="14225" y="4215"/>
                          <a:pt x="11697" y="5115"/>
                          <a:pt x="8660" y="5173"/>
                        </a:cubicBezTo>
                        <a:cubicBezTo>
                          <a:pt x="8563" y="5175"/>
                          <a:pt x="8467" y="5176"/>
                          <a:pt x="8371" y="5176"/>
                        </a:cubicBezTo>
                        <a:cubicBezTo>
                          <a:pt x="5129" y="5176"/>
                          <a:pt x="2477" y="4303"/>
                          <a:pt x="729" y="3486"/>
                        </a:cubicBezTo>
                        <a:cubicBezTo>
                          <a:pt x="504" y="3990"/>
                          <a:pt x="279" y="4553"/>
                          <a:pt x="113" y="5061"/>
                        </a:cubicBezTo>
                        <a:cubicBezTo>
                          <a:pt x="54" y="5227"/>
                          <a:pt x="54" y="5340"/>
                          <a:pt x="0" y="5511"/>
                        </a:cubicBezTo>
                        <a:lnTo>
                          <a:pt x="338" y="5677"/>
                        </a:lnTo>
                        <a:cubicBezTo>
                          <a:pt x="450" y="5677"/>
                          <a:pt x="563" y="5736"/>
                          <a:pt x="617" y="5736"/>
                        </a:cubicBezTo>
                        <a:cubicBezTo>
                          <a:pt x="788" y="5790"/>
                          <a:pt x="900" y="5848"/>
                          <a:pt x="1067" y="5902"/>
                        </a:cubicBezTo>
                        <a:cubicBezTo>
                          <a:pt x="1125" y="5961"/>
                          <a:pt x="1238" y="5961"/>
                          <a:pt x="1292" y="6015"/>
                        </a:cubicBezTo>
                        <a:cubicBezTo>
                          <a:pt x="1462" y="6073"/>
                          <a:pt x="1687" y="6127"/>
                          <a:pt x="1854" y="6186"/>
                        </a:cubicBezTo>
                        <a:cubicBezTo>
                          <a:pt x="1966" y="6240"/>
                          <a:pt x="2025" y="6240"/>
                          <a:pt x="2137" y="6298"/>
                        </a:cubicBezTo>
                        <a:lnTo>
                          <a:pt x="2641" y="6465"/>
                        </a:lnTo>
                        <a:cubicBezTo>
                          <a:pt x="2754" y="6465"/>
                          <a:pt x="2812" y="6523"/>
                          <a:pt x="2925" y="6523"/>
                        </a:cubicBezTo>
                        <a:cubicBezTo>
                          <a:pt x="3091" y="6577"/>
                          <a:pt x="3316" y="6635"/>
                          <a:pt x="3487" y="6689"/>
                        </a:cubicBezTo>
                        <a:cubicBezTo>
                          <a:pt x="3599" y="6689"/>
                          <a:pt x="3712" y="6689"/>
                          <a:pt x="3766" y="6748"/>
                        </a:cubicBezTo>
                        <a:cubicBezTo>
                          <a:pt x="3991" y="6802"/>
                          <a:pt x="4216" y="6802"/>
                          <a:pt x="4441" y="6860"/>
                        </a:cubicBezTo>
                        <a:cubicBezTo>
                          <a:pt x="4499" y="6914"/>
                          <a:pt x="4612" y="6914"/>
                          <a:pt x="4724" y="6914"/>
                        </a:cubicBezTo>
                        <a:cubicBezTo>
                          <a:pt x="4949" y="6973"/>
                          <a:pt x="5174" y="6973"/>
                          <a:pt x="5399" y="7027"/>
                        </a:cubicBezTo>
                        <a:cubicBezTo>
                          <a:pt x="5453" y="7027"/>
                          <a:pt x="5565" y="7027"/>
                          <a:pt x="5624" y="7085"/>
                        </a:cubicBezTo>
                        <a:cubicBezTo>
                          <a:pt x="5849" y="7085"/>
                          <a:pt x="6128" y="7139"/>
                          <a:pt x="6352" y="7139"/>
                        </a:cubicBezTo>
                        <a:cubicBezTo>
                          <a:pt x="6411" y="7139"/>
                          <a:pt x="6523" y="7139"/>
                          <a:pt x="6636" y="7198"/>
                        </a:cubicBezTo>
                        <a:lnTo>
                          <a:pt x="7311" y="7198"/>
                        </a:lnTo>
                        <a:cubicBezTo>
                          <a:pt x="7365" y="7198"/>
                          <a:pt x="7477" y="7198"/>
                          <a:pt x="7590" y="7252"/>
                        </a:cubicBezTo>
                        <a:lnTo>
                          <a:pt x="8377" y="7252"/>
                        </a:lnTo>
                        <a:cubicBezTo>
                          <a:pt x="8660" y="7252"/>
                          <a:pt x="8998" y="7252"/>
                          <a:pt x="9335" y="7198"/>
                        </a:cubicBezTo>
                        <a:lnTo>
                          <a:pt x="9614" y="7198"/>
                        </a:lnTo>
                        <a:cubicBezTo>
                          <a:pt x="9897" y="7198"/>
                          <a:pt x="10176" y="7139"/>
                          <a:pt x="10460" y="7139"/>
                        </a:cubicBezTo>
                        <a:cubicBezTo>
                          <a:pt x="10572" y="7085"/>
                          <a:pt x="10685" y="7085"/>
                          <a:pt x="10739" y="7085"/>
                        </a:cubicBezTo>
                        <a:cubicBezTo>
                          <a:pt x="11022" y="7027"/>
                          <a:pt x="11301" y="7027"/>
                          <a:pt x="11584" y="6973"/>
                        </a:cubicBezTo>
                        <a:lnTo>
                          <a:pt x="11697" y="6973"/>
                        </a:lnTo>
                        <a:cubicBezTo>
                          <a:pt x="11809" y="6914"/>
                          <a:pt x="11922" y="6914"/>
                          <a:pt x="11976" y="6914"/>
                        </a:cubicBezTo>
                        <a:cubicBezTo>
                          <a:pt x="12259" y="6860"/>
                          <a:pt x="12538" y="6802"/>
                          <a:pt x="12763" y="6748"/>
                        </a:cubicBezTo>
                        <a:cubicBezTo>
                          <a:pt x="12875" y="6689"/>
                          <a:pt x="12988" y="6689"/>
                          <a:pt x="13046" y="6689"/>
                        </a:cubicBezTo>
                        <a:cubicBezTo>
                          <a:pt x="13384" y="6577"/>
                          <a:pt x="13663" y="6523"/>
                          <a:pt x="13946" y="6411"/>
                        </a:cubicBezTo>
                        <a:cubicBezTo>
                          <a:pt x="14059" y="6411"/>
                          <a:pt x="14171" y="6352"/>
                          <a:pt x="14225" y="6352"/>
                        </a:cubicBezTo>
                        <a:lnTo>
                          <a:pt x="15237" y="6015"/>
                        </a:lnTo>
                        <a:cubicBezTo>
                          <a:pt x="15350" y="5961"/>
                          <a:pt x="15408" y="5961"/>
                          <a:pt x="15521" y="5902"/>
                        </a:cubicBezTo>
                        <a:cubicBezTo>
                          <a:pt x="15746" y="5790"/>
                          <a:pt x="15971" y="5736"/>
                          <a:pt x="16195" y="5623"/>
                        </a:cubicBezTo>
                        <a:cubicBezTo>
                          <a:pt x="16249" y="5565"/>
                          <a:pt x="16362" y="5565"/>
                          <a:pt x="16420" y="5511"/>
                        </a:cubicBezTo>
                        <a:lnTo>
                          <a:pt x="16474" y="5511"/>
                        </a:lnTo>
                        <a:cubicBezTo>
                          <a:pt x="16758" y="5340"/>
                          <a:pt x="17037" y="5227"/>
                          <a:pt x="17320" y="5115"/>
                        </a:cubicBezTo>
                        <a:cubicBezTo>
                          <a:pt x="17433" y="5061"/>
                          <a:pt x="17487" y="5002"/>
                          <a:pt x="17599" y="4948"/>
                        </a:cubicBezTo>
                        <a:cubicBezTo>
                          <a:pt x="17882" y="4836"/>
                          <a:pt x="18161" y="4665"/>
                          <a:pt x="18445" y="4499"/>
                        </a:cubicBezTo>
                        <a:cubicBezTo>
                          <a:pt x="18499" y="4440"/>
                          <a:pt x="18611" y="4440"/>
                          <a:pt x="18670" y="4386"/>
                        </a:cubicBezTo>
                        <a:cubicBezTo>
                          <a:pt x="18949" y="4215"/>
                          <a:pt x="19232" y="3990"/>
                          <a:pt x="19511" y="3824"/>
                        </a:cubicBezTo>
                        <a:cubicBezTo>
                          <a:pt x="19569" y="3765"/>
                          <a:pt x="19682" y="3711"/>
                          <a:pt x="19736" y="3653"/>
                        </a:cubicBezTo>
                        <a:cubicBezTo>
                          <a:pt x="20073" y="3486"/>
                          <a:pt x="20357" y="3261"/>
                          <a:pt x="20582" y="3091"/>
                        </a:cubicBezTo>
                        <a:cubicBezTo>
                          <a:pt x="20694" y="3037"/>
                          <a:pt x="20748" y="2978"/>
                          <a:pt x="20807" y="2924"/>
                        </a:cubicBezTo>
                        <a:cubicBezTo>
                          <a:pt x="21144" y="2641"/>
                          <a:pt x="21423" y="2416"/>
                          <a:pt x="21706" y="2191"/>
                        </a:cubicBezTo>
                        <a:lnTo>
                          <a:pt x="21931" y="1966"/>
                        </a:lnTo>
                        <a:cubicBezTo>
                          <a:pt x="22098" y="1853"/>
                          <a:pt x="22210" y="1687"/>
                          <a:pt x="22381" y="1575"/>
                        </a:cubicBezTo>
                        <a:cubicBezTo>
                          <a:pt x="21819" y="1066"/>
                          <a:pt x="21256" y="562"/>
                          <a:pt x="20694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3" name="Google Shape;643;p33"/>
                  <p:cNvSpPr/>
                  <p:nvPr/>
                </p:nvSpPr>
                <p:spPr>
                  <a:xfrm>
                    <a:off x="2210526" y="2451375"/>
                    <a:ext cx="19868" cy="266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" h="754" extrusionOk="0">
                        <a:moveTo>
                          <a:pt x="117" y="0"/>
                        </a:moveTo>
                        <a:cubicBezTo>
                          <a:pt x="93" y="0"/>
                          <a:pt x="71" y="8"/>
                          <a:pt x="54" y="25"/>
                        </a:cubicBezTo>
                        <a:cubicBezTo>
                          <a:pt x="0" y="25"/>
                          <a:pt x="0" y="137"/>
                          <a:pt x="0" y="191"/>
                        </a:cubicBezTo>
                        <a:cubicBezTo>
                          <a:pt x="167" y="362"/>
                          <a:pt x="279" y="529"/>
                          <a:pt x="338" y="754"/>
                        </a:cubicBezTo>
                        <a:cubicBezTo>
                          <a:pt x="450" y="700"/>
                          <a:pt x="504" y="641"/>
                          <a:pt x="563" y="587"/>
                        </a:cubicBezTo>
                        <a:cubicBezTo>
                          <a:pt x="504" y="362"/>
                          <a:pt x="392" y="250"/>
                          <a:pt x="279" y="79"/>
                        </a:cubicBezTo>
                        <a:cubicBezTo>
                          <a:pt x="241" y="41"/>
                          <a:pt x="174" y="0"/>
                          <a:pt x="117" y="0"/>
                        </a:cubicBezTo>
                        <a:close/>
                      </a:path>
                    </a:pathLst>
                  </a:custGeom>
                  <a:solidFill>
                    <a:srgbClr val="00A4D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644" name="Google Shape;644;p33"/>
                  <p:cNvGrpSpPr/>
                  <p:nvPr/>
                </p:nvGrpSpPr>
                <p:grpSpPr>
                  <a:xfrm>
                    <a:off x="1508010" y="2419614"/>
                    <a:ext cx="762085" cy="205214"/>
                    <a:chOff x="1508010" y="2419614"/>
                    <a:chExt cx="762085" cy="205214"/>
                  </a:xfrm>
                </p:grpSpPr>
                <p:sp>
                  <p:nvSpPr>
                    <p:cNvPr id="645" name="Google Shape;645;p33"/>
                    <p:cNvSpPr/>
                    <p:nvPr/>
                  </p:nvSpPr>
                  <p:spPr>
                    <a:xfrm>
                      <a:off x="1508010" y="2555411"/>
                      <a:ext cx="15916" cy="159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1" h="451" extrusionOk="0">
                          <a:moveTo>
                            <a:pt x="338" y="1"/>
                          </a:moveTo>
                          <a:cubicBezTo>
                            <a:pt x="280" y="1"/>
                            <a:pt x="167" y="1"/>
                            <a:pt x="167" y="55"/>
                          </a:cubicBezTo>
                          <a:lnTo>
                            <a:pt x="1" y="392"/>
                          </a:lnTo>
                          <a:cubicBezTo>
                            <a:pt x="113" y="392"/>
                            <a:pt x="226" y="451"/>
                            <a:pt x="280" y="451"/>
                          </a:cubicBezTo>
                          <a:cubicBezTo>
                            <a:pt x="338" y="392"/>
                            <a:pt x="338" y="280"/>
                            <a:pt x="392" y="226"/>
                          </a:cubicBezTo>
                          <a:cubicBezTo>
                            <a:pt x="451" y="113"/>
                            <a:pt x="451" y="55"/>
                            <a:pt x="338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46" name="Google Shape;646;p33"/>
                    <p:cNvSpPr/>
                    <p:nvPr/>
                  </p:nvSpPr>
                  <p:spPr>
                    <a:xfrm>
                      <a:off x="1533736" y="2565787"/>
                      <a:ext cx="14010" cy="1538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97" h="436" extrusionOk="0">
                          <a:moveTo>
                            <a:pt x="177" y="0"/>
                          </a:moveTo>
                          <a:cubicBezTo>
                            <a:pt x="141" y="0"/>
                            <a:pt x="113" y="15"/>
                            <a:pt x="113" y="44"/>
                          </a:cubicBezTo>
                          <a:cubicBezTo>
                            <a:pt x="59" y="157"/>
                            <a:pt x="1" y="269"/>
                            <a:pt x="1" y="323"/>
                          </a:cubicBezTo>
                          <a:cubicBezTo>
                            <a:pt x="59" y="382"/>
                            <a:pt x="172" y="382"/>
                            <a:pt x="226" y="436"/>
                          </a:cubicBezTo>
                          <a:cubicBezTo>
                            <a:pt x="284" y="382"/>
                            <a:pt x="284" y="269"/>
                            <a:pt x="338" y="211"/>
                          </a:cubicBezTo>
                          <a:cubicBezTo>
                            <a:pt x="396" y="157"/>
                            <a:pt x="338" y="44"/>
                            <a:pt x="284" y="44"/>
                          </a:cubicBezTo>
                          <a:cubicBezTo>
                            <a:pt x="255" y="15"/>
                            <a:pt x="212" y="0"/>
                            <a:pt x="177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47" name="Google Shape;647;p33"/>
                    <p:cNvSpPr/>
                    <p:nvPr/>
                  </p:nvSpPr>
                  <p:spPr>
                    <a:xfrm>
                      <a:off x="1561509" y="2573198"/>
                      <a:ext cx="14010" cy="179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97" h="510" extrusionOk="0">
                          <a:moveTo>
                            <a:pt x="284" y="1"/>
                          </a:moveTo>
                          <a:cubicBezTo>
                            <a:pt x="226" y="1"/>
                            <a:pt x="113" y="59"/>
                            <a:pt x="113" y="113"/>
                          </a:cubicBezTo>
                          <a:cubicBezTo>
                            <a:pt x="59" y="226"/>
                            <a:pt x="59" y="338"/>
                            <a:pt x="1" y="397"/>
                          </a:cubicBezTo>
                          <a:cubicBezTo>
                            <a:pt x="113" y="451"/>
                            <a:pt x="172" y="451"/>
                            <a:pt x="284" y="509"/>
                          </a:cubicBezTo>
                          <a:cubicBezTo>
                            <a:pt x="284" y="397"/>
                            <a:pt x="338" y="284"/>
                            <a:pt x="397" y="172"/>
                          </a:cubicBezTo>
                          <a:cubicBezTo>
                            <a:pt x="397" y="113"/>
                            <a:pt x="338" y="59"/>
                            <a:pt x="2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48" name="Google Shape;648;p33"/>
                    <p:cNvSpPr/>
                    <p:nvPr/>
                  </p:nvSpPr>
                  <p:spPr>
                    <a:xfrm>
                      <a:off x="1589318" y="2581138"/>
                      <a:ext cx="11928" cy="179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8" h="509" extrusionOk="0">
                          <a:moveTo>
                            <a:pt x="225" y="1"/>
                          </a:moveTo>
                          <a:cubicBezTo>
                            <a:pt x="171" y="1"/>
                            <a:pt x="59" y="59"/>
                            <a:pt x="59" y="113"/>
                          </a:cubicBezTo>
                          <a:cubicBezTo>
                            <a:pt x="59" y="226"/>
                            <a:pt x="59" y="338"/>
                            <a:pt x="0" y="451"/>
                          </a:cubicBezTo>
                          <a:cubicBezTo>
                            <a:pt x="113" y="451"/>
                            <a:pt x="171" y="509"/>
                            <a:pt x="284" y="509"/>
                          </a:cubicBezTo>
                          <a:cubicBezTo>
                            <a:pt x="284" y="397"/>
                            <a:pt x="338" y="284"/>
                            <a:pt x="338" y="226"/>
                          </a:cubicBezTo>
                          <a:cubicBezTo>
                            <a:pt x="338" y="113"/>
                            <a:pt x="338" y="59"/>
                            <a:pt x="225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49" name="Google Shape;649;p33"/>
                    <p:cNvSpPr/>
                    <p:nvPr/>
                  </p:nvSpPr>
                  <p:spPr>
                    <a:xfrm>
                      <a:off x="1619138" y="2591161"/>
                      <a:ext cx="11963" cy="1588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9" h="450" extrusionOk="0">
                          <a:moveTo>
                            <a:pt x="226" y="0"/>
                          </a:moveTo>
                          <a:cubicBezTo>
                            <a:pt x="167" y="0"/>
                            <a:pt x="113" y="54"/>
                            <a:pt x="55" y="113"/>
                          </a:cubicBezTo>
                          <a:cubicBezTo>
                            <a:pt x="55" y="225"/>
                            <a:pt x="55" y="279"/>
                            <a:pt x="1" y="391"/>
                          </a:cubicBezTo>
                          <a:cubicBezTo>
                            <a:pt x="113" y="391"/>
                            <a:pt x="226" y="391"/>
                            <a:pt x="280" y="450"/>
                          </a:cubicBezTo>
                          <a:cubicBezTo>
                            <a:pt x="338" y="337"/>
                            <a:pt x="338" y="279"/>
                            <a:pt x="338" y="167"/>
                          </a:cubicBezTo>
                          <a:cubicBezTo>
                            <a:pt x="338" y="113"/>
                            <a:pt x="338" y="54"/>
                            <a:pt x="226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0" name="Google Shape;650;p33"/>
                    <p:cNvSpPr/>
                    <p:nvPr/>
                  </p:nvSpPr>
                  <p:spPr>
                    <a:xfrm>
                      <a:off x="1652804" y="2597019"/>
                      <a:ext cx="11928" cy="159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8" h="451" extrusionOk="0">
                          <a:moveTo>
                            <a:pt x="226" y="1"/>
                          </a:moveTo>
                          <a:cubicBezTo>
                            <a:pt x="172" y="1"/>
                            <a:pt x="59" y="1"/>
                            <a:pt x="59" y="113"/>
                          </a:cubicBezTo>
                          <a:cubicBezTo>
                            <a:pt x="1" y="225"/>
                            <a:pt x="1" y="284"/>
                            <a:pt x="1" y="396"/>
                          </a:cubicBezTo>
                          <a:cubicBezTo>
                            <a:pt x="59" y="450"/>
                            <a:pt x="172" y="450"/>
                            <a:pt x="284" y="450"/>
                          </a:cubicBezTo>
                          <a:lnTo>
                            <a:pt x="284" y="171"/>
                          </a:lnTo>
                          <a:cubicBezTo>
                            <a:pt x="338" y="113"/>
                            <a:pt x="284" y="1"/>
                            <a:pt x="22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1" name="Google Shape;651;p33"/>
                    <p:cNvSpPr/>
                    <p:nvPr/>
                  </p:nvSpPr>
                  <p:spPr>
                    <a:xfrm>
                      <a:off x="1686612" y="2600971"/>
                      <a:ext cx="9881" cy="179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0" h="510" extrusionOk="0">
                          <a:moveTo>
                            <a:pt x="226" y="1"/>
                          </a:moveTo>
                          <a:cubicBezTo>
                            <a:pt x="113" y="1"/>
                            <a:pt x="55" y="59"/>
                            <a:pt x="1" y="113"/>
                          </a:cubicBezTo>
                          <a:lnTo>
                            <a:pt x="1" y="451"/>
                          </a:lnTo>
                          <a:cubicBezTo>
                            <a:pt x="55" y="451"/>
                            <a:pt x="167" y="451"/>
                            <a:pt x="226" y="509"/>
                          </a:cubicBezTo>
                          <a:cubicBezTo>
                            <a:pt x="280" y="397"/>
                            <a:pt x="280" y="284"/>
                            <a:pt x="280" y="172"/>
                          </a:cubicBezTo>
                          <a:cubicBezTo>
                            <a:pt x="280" y="113"/>
                            <a:pt x="280" y="59"/>
                            <a:pt x="22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2" name="Google Shape;652;p33"/>
                    <p:cNvSpPr/>
                    <p:nvPr/>
                  </p:nvSpPr>
                  <p:spPr>
                    <a:xfrm>
                      <a:off x="1720279" y="2602983"/>
                      <a:ext cx="10022" cy="1993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4" h="565" extrusionOk="0">
                          <a:moveTo>
                            <a:pt x="142" y="0"/>
                          </a:moveTo>
                          <a:cubicBezTo>
                            <a:pt x="71" y="0"/>
                            <a:pt x="0" y="56"/>
                            <a:pt x="0" y="169"/>
                          </a:cubicBezTo>
                          <a:lnTo>
                            <a:pt x="0" y="506"/>
                          </a:lnTo>
                          <a:cubicBezTo>
                            <a:pt x="59" y="506"/>
                            <a:pt x="171" y="506"/>
                            <a:pt x="284" y="565"/>
                          </a:cubicBezTo>
                          <a:lnTo>
                            <a:pt x="284" y="169"/>
                          </a:lnTo>
                          <a:cubicBezTo>
                            <a:pt x="284" y="56"/>
                            <a:pt x="213" y="0"/>
                            <a:pt x="14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3" name="Google Shape;653;p33"/>
                    <p:cNvSpPr/>
                    <p:nvPr/>
                  </p:nvSpPr>
                  <p:spPr>
                    <a:xfrm>
                      <a:off x="1752040" y="2604959"/>
                      <a:ext cx="11928" cy="198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8" h="563" extrusionOk="0">
                          <a:moveTo>
                            <a:pt x="171" y="0"/>
                          </a:moveTo>
                          <a:cubicBezTo>
                            <a:pt x="113" y="0"/>
                            <a:pt x="0" y="59"/>
                            <a:pt x="0" y="171"/>
                          </a:cubicBezTo>
                          <a:cubicBezTo>
                            <a:pt x="59" y="284"/>
                            <a:pt x="59" y="396"/>
                            <a:pt x="59" y="509"/>
                          </a:cubicBezTo>
                          <a:cubicBezTo>
                            <a:pt x="113" y="509"/>
                            <a:pt x="225" y="509"/>
                            <a:pt x="338" y="563"/>
                          </a:cubicBezTo>
                          <a:cubicBezTo>
                            <a:pt x="338" y="396"/>
                            <a:pt x="338" y="284"/>
                            <a:pt x="284" y="171"/>
                          </a:cubicBezTo>
                          <a:cubicBezTo>
                            <a:pt x="284" y="59"/>
                            <a:pt x="225" y="0"/>
                            <a:pt x="17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4" name="Google Shape;654;p33"/>
                    <p:cNvSpPr/>
                    <p:nvPr/>
                  </p:nvSpPr>
                  <p:spPr>
                    <a:xfrm>
                      <a:off x="1777907" y="2607006"/>
                      <a:ext cx="13834" cy="1782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92" h="505" extrusionOk="0">
                          <a:moveTo>
                            <a:pt x="167" y="1"/>
                          </a:moveTo>
                          <a:cubicBezTo>
                            <a:pt x="54" y="1"/>
                            <a:pt x="0" y="113"/>
                            <a:pt x="54" y="167"/>
                          </a:cubicBezTo>
                          <a:cubicBezTo>
                            <a:pt x="54" y="280"/>
                            <a:pt x="113" y="392"/>
                            <a:pt x="113" y="505"/>
                          </a:cubicBezTo>
                          <a:lnTo>
                            <a:pt x="392" y="505"/>
                          </a:lnTo>
                          <a:cubicBezTo>
                            <a:pt x="392" y="338"/>
                            <a:pt x="338" y="226"/>
                            <a:pt x="338" y="113"/>
                          </a:cubicBezTo>
                          <a:cubicBezTo>
                            <a:pt x="279" y="1"/>
                            <a:pt x="225" y="1"/>
                            <a:pt x="167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5" name="Google Shape;655;p33"/>
                    <p:cNvSpPr/>
                    <p:nvPr/>
                  </p:nvSpPr>
                  <p:spPr>
                    <a:xfrm>
                      <a:off x="1823466" y="2603054"/>
                      <a:ext cx="11928" cy="198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8" h="563" extrusionOk="0">
                          <a:moveTo>
                            <a:pt x="172" y="0"/>
                          </a:moveTo>
                          <a:cubicBezTo>
                            <a:pt x="113" y="0"/>
                            <a:pt x="1" y="54"/>
                            <a:pt x="1" y="167"/>
                          </a:cubicBezTo>
                          <a:cubicBezTo>
                            <a:pt x="1" y="279"/>
                            <a:pt x="59" y="450"/>
                            <a:pt x="59" y="563"/>
                          </a:cubicBezTo>
                          <a:lnTo>
                            <a:pt x="338" y="563"/>
                          </a:lnTo>
                          <a:cubicBezTo>
                            <a:pt x="338" y="450"/>
                            <a:pt x="338" y="279"/>
                            <a:pt x="284" y="167"/>
                          </a:cubicBezTo>
                          <a:cubicBezTo>
                            <a:pt x="284" y="54"/>
                            <a:pt x="226" y="0"/>
                            <a:pt x="17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6" name="Google Shape;656;p33"/>
                    <p:cNvSpPr/>
                    <p:nvPr/>
                  </p:nvSpPr>
                  <p:spPr>
                    <a:xfrm>
                      <a:off x="1861262" y="2600195"/>
                      <a:ext cx="13834" cy="2068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92" h="586" extrusionOk="0">
                          <a:moveTo>
                            <a:pt x="217" y="1"/>
                          </a:moveTo>
                          <a:cubicBezTo>
                            <a:pt x="200" y="1"/>
                            <a:pt x="184" y="7"/>
                            <a:pt x="167" y="23"/>
                          </a:cubicBezTo>
                          <a:cubicBezTo>
                            <a:pt x="54" y="23"/>
                            <a:pt x="0" y="81"/>
                            <a:pt x="54" y="194"/>
                          </a:cubicBezTo>
                          <a:cubicBezTo>
                            <a:pt x="54" y="306"/>
                            <a:pt x="113" y="419"/>
                            <a:pt x="113" y="531"/>
                          </a:cubicBezTo>
                          <a:lnTo>
                            <a:pt x="113" y="585"/>
                          </a:lnTo>
                          <a:cubicBezTo>
                            <a:pt x="225" y="531"/>
                            <a:pt x="338" y="531"/>
                            <a:pt x="392" y="531"/>
                          </a:cubicBezTo>
                          <a:cubicBezTo>
                            <a:pt x="392" y="360"/>
                            <a:pt x="338" y="248"/>
                            <a:pt x="338" y="81"/>
                          </a:cubicBezTo>
                          <a:cubicBezTo>
                            <a:pt x="296" y="40"/>
                            <a:pt x="257" y="1"/>
                            <a:pt x="217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7" name="Google Shape;657;p33"/>
                    <p:cNvSpPr/>
                    <p:nvPr/>
                  </p:nvSpPr>
                  <p:spPr>
                    <a:xfrm>
                      <a:off x="1902833" y="2588302"/>
                      <a:ext cx="15916" cy="2667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1" h="756" extrusionOk="0">
                          <a:moveTo>
                            <a:pt x="198" y="0"/>
                          </a:moveTo>
                          <a:cubicBezTo>
                            <a:pt x="174" y="0"/>
                            <a:pt x="146" y="7"/>
                            <a:pt x="113" y="23"/>
                          </a:cubicBezTo>
                          <a:cubicBezTo>
                            <a:pt x="59" y="23"/>
                            <a:pt x="1" y="81"/>
                            <a:pt x="59" y="194"/>
                          </a:cubicBezTo>
                          <a:cubicBezTo>
                            <a:pt x="59" y="360"/>
                            <a:pt x="113" y="531"/>
                            <a:pt x="172" y="756"/>
                          </a:cubicBezTo>
                          <a:cubicBezTo>
                            <a:pt x="284" y="697"/>
                            <a:pt x="397" y="697"/>
                            <a:pt x="451" y="697"/>
                          </a:cubicBezTo>
                          <a:cubicBezTo>
                            <a:pt x="397" y="472"/>
                            <a:pt x="338" y="306"/>
                            <a:pt x="284" y="81"/>
                          </a:cubicBezTo>
                          <a:cubicBezTo>
                            <a:pt x="284" y="40"/>
                            <a:pt x="255" y="0"/>
                            <a:pt x="1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8" name="Google Shape;658;p33"/>
                    <p:cNvSpPr/>
                    <p:nvPr/>
                  </p:nvSpPr>
                  <p:spPr>
                    <a:xfrm>
                      <a:off x="1938582" y="2582338"/>
                      <a:ext cx="17963" cy="2470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09" h="700" extrusionOk="0">
                          <a:moveTo>
                            <a:pt x="174" y="1"/>
                          </a:moveTo>
                          <a:cubicBezTo>
                            <a:pt x="152" y="1"/>
                            <a:pt x="130" y="8"/>
                            <a:pt x="113" y="25"/>
                          </a:cubicBezTo>
                          <a:cubicBezTo>
                            <a:pt x="59" y="79"/>
                            <a:pt x="0" y="138"/>
                            <a:pt x="59" y="192"/>
                          </a:cubicBezTo>
                          <a:cubicBezTo>
                            <a:pt x="113" y="363"/>
                            <a:pt x="225" y="529"/>
                            <a:pt x="225" y="700"/>
                          </a:cubicBezTo>
                          <a:cubicBezTo>
                            <a:pt x="337" y="641"/>
                            <a:pt x="450" y="641"/>
                            <a:pt x="508" y="641"/>
                          </a:cubicBezTo>
                          <a:cubicBezTo>
                            <a:pt x="450" y="417"/>
                            <a:pt x="396" y="250"/>
                            <a:pt x="283" y="79"/>
                          </a:cubicBezTo>
                          <a:cubicBezTo>
                            <a:pt x="283" y="41"/>
                            <a:pt x="228" y="1"/>
                            <a:pt x="17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9" name="Google Shape;659;p33"/>
                    <p:cNvSpPr/>
                    <p:nvPr/>
                  </p:nvSpPr>
                  <p:spPr>
                    <a:xfrm>
                      <a:off x="1982235" y="2569916"/>
                      <a:ext cx="15916" cy="2523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1" h="715" extrusionOk="0">
                          <a:moveTo>
                            <a:pt x="149" y="1"/>
                          </a:moveTo>
                          <a:cubicBezTo>
                            <a:pt x="114" y="1"/>
                            <a:pt x="81" y="15"/>
                            <a:pt x="59" y="40"/>
                          </a:cubicBezTo>
                          <a:cubicBezTo>
                            <a:pt x="0" y="94"/>
                            <a:pt x="0" y="152"/>
                            <a:pt x="0" y="206"/>
                          </a:cubicBezTo>
                          <a:cubicBezTo>
                            <a:pt x="0" y="206"/>
                            <a:pt x="0" y="265"/>
                            <a:pt x="59" y="265"/>
                          </a:cubicBezTo>
                          <a:lnTo>
                            <a:pt x="59" y="377"/>
                          </a:lnTo>
                          <a:cubicBezTo>
                            <a:pt x="113" y="431"/>
                            <a:pt x="113" y="490"/>
                            <a:pt x="113" y="544"/>
                          </a:cubicBezTo>
                          <a:cubicBezTo>
                            <a:pt x="171" y="602"/>
                            <a:pt x="171" y="656"/>
                            <a:pt x="171" y="715"/>
                          </a:cubicBezTo>
                          <a:cubicBezTo>
                            <a:pt x="284" y="715"/>
                            <a:pt x="396" y="656"/>
                            <a:pt x="450" y="656"/>
                          </a:cubicBezTo>
                          <a:cubicBezTo>
                            <a:pt x="396" y="431"/>
                            <a:pt x="338" y="265"/>
                            <a:pt x="284" y="94"/>
                          </a:cubicBezTo>
                          <a:cubicBezTo>
                            <a:pt x="250" y="28"/>
                            <a:pt x="197" y="1"/>
                            <a:pt x="149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0" name="Google Shape;660;p33"/>
                    <p:cNvSpPr/>
                    <p:nvPr/>
                  </p:nvSpPr>
                  <p:spPr>
                    <a:xfrm>
                      <a:off x="2025889" y="2556541"/>
                      <a:ext cx="17963" cy="2463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09" h="698" extrusionOk="0">
                          <a:moveTo>
                            <a:pt x="163" y="1"/>
                          </a:moveTo>
                          <a:cubicBezTo>
                            <a:pt x="146" y="1"/>
                            <a:pt x="130" y="7"/>
                            <a:pt x="113" y="23"/>
                          </a:cubicBezTo>
                          <a:cubicBezTo>
                            <a:pt x="0" y="81"/>
                            <a:pt x="0" y="135"/>
                            <a:pt x="59" y="248"/>
                          </a:cubicBezTo>
                          <a:cubicBezTo>
                            <a:pt x="59" y="306"/>
                            <a:pt x="113" y="360"/>
                            <a:pt x="113" y="419"/>
                          </a:cubicBezTo>
                          <a:lnTo>
                            <a:pt x="171" y="473"/>
                          </a:lnTo>
                          <a:lnTo>
                            <a:pt x="171" y="531"/>
                          </a:lnTo>
                          <a:cubicBezTo>
                            <a:pt x="225" y="585"/>
                            <a:pt x="225" y="644"/>
                            <a:pt x="225" y="698"/>
                          </a:cubicBezTo>
                          <a:cubicBezTo>
                            <a:pt x="338" y="644"/>
                            <a:pt x="396" y="644"/>
                            <a:pt x="509" y="585"/>
                          </a:cubicBezTo>
                          <a:cubicBezTo>
                            <a:pt x="450" y="419"/>
                            <a:pt x="396" y="248"/>
                            <a:pt x="284" y="81"/>
                          </a:cubicBezTo>
                          <a:cubicBezTo>
                            <a:pt x="242" y="40"/>
                            <a:pt x="203" y="1"/>
                            <a:pt x="16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1" name="Google Shape;661;p33"/>
                    <p:cNvSpPr/>
                    <p:nvPr/>
                  </p:nvSpPr>
                  <p:spPr>
                    <a:xfrm>
                      <a:off x="2059697" y="2538719"/>
                      <a:ext cx="15916" cy="2865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1" h="812" extrusionOk="0">
                          <a:moveTo>
                            <a:pt x="191" y="1"/>
                          </a:moveTo>
                          <a:cubicBezTo>
                            <a:pt x="169" y="1"/>
                            <a:pt x="143" y="8"/>
                            <a:pt x="113" y="24"/>
                          </a:cubicBezTo>
                          <a:cubicBezTo>
                            <a:pt x="55" y="24"/>
                            <a:pt x="1" y="136"/>
                            <a:pt x="1" y="190"/>
                          </a:cubicBezTo>
                          <a:cubicBezTo>
                            <a:pt x="113" y="415"/>
                            <a:pt x="167" y="586"/>
                            <a:pt x="225" y="811"/>
                          </a:cubicBezTo>
                          <a:cubicBezTo>
                            <a:pt x="279" y="753"/>
                            <a:pt x="392" y="753"/>
                            <a:pt x="450" y="699"/>
                          </a:cubicBezTo>
                          <a:cubicBezTo>
                            <a:pt x="392" y="528"/>
                            <a:pt x="338" y="303"/>
                            <a:pt x="279" y="136"/>
                          </a:cubicBezTo>
                          <a:cubicBezTo>
                            <a:pt x="279" y="54"/>
                            <a:pt x="251" y="1"/>
                            <a:pt x="19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2" name="Google Shape;662;p33"/>
                    <p:cNvSpPr/>
                    <p:nvPr/>
                  </p:nvSpPr>
                  <p:spPr>
                    <a:xfrm>
                      <a:off x="2099398" y="2522803"/>
                      <a:ext cx="17821" cy="266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05" h="754" extrusionOk="0">
                          <a:moveTo>
                            <a:pt x="117" y="1"/>
                          </a:moveTo>
                          <a:cubicBezTo>
                            <a:pt x="93" y="1"/>
                            <a:pt x="71" y="8"/>
                            <a:pt x="54" y="25"/>
                          </a:cubicBezTo>
                          <a:cubicBezTo>
                            <a:pt x="0" y="79"/>
                            <a:pt x="0" y="138"/>
                            <a:pt x="0" y="192"/>
                          </a:cubicBezTo>
                          <a:cubicBezTo>
                            <a:pt x="113" y="417"/>
                            <a:pt x="167" y="587"/>
                            <a:pt x="225" y="754"/>
                          </a:cubicBezTo>
                          <a:cubicBezTo>
                            <a:pt x="338" y="700"/>
                            <a:pt x="392" y="641"/>
                            <a:pt x="504" y="587"/>
                          </a:cubicBezTo>
                          <a:cubicBezTo>
                            <a:pt x="392" y="417"/>
                            <a:pt x="338" y="250"/>
                            <a:pt x="279" y="79"/>
                          </a:cubicBezTo>
                          <a:cubicBezTo>
                            <a:pt x="241" y="41"/>
                            <a:pt x="174" y="1"/>
                            <a:pt x="117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3" name="Google Shape;663;p33"/>
                    <p:cNvSpPr/>
                    <p:nvPr/>
                  </p:nvSpPr>
                  <p:spPr>
                    <a:xfrm>
                      <a:off x="2139064" y="2508934"/>
                      <a:ext cx="15916" cy="1873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1" h="531" extrusionOk="0">
                          <a:moveTo>
                            <a:pt x="117" y="0"/>
                          </a:moveTo>
                          <a:cubicBezTo>
                            <a:pt x="93" y="0"/>
                            <a:pt x="72" y="7"/>
                            <a:pt x="55" y="22"/>
                          </a:cubicBezTo>
                          <a:cubicBezTo>
                            <a:pt x="1" y="81"/>
                            <a:pt x="1" y="135"/>
                            <a:pt x="1" y="193"/>
                          </a:cubicBezTo>
                          <a:cubicBezTo>
                            <a:pt x="55" y="306"/>
                            <a:pt x="113" y="418"/>
                            <a:pt x="226" y="531"/>
                          </a:cubicBezTo>
                          <a:cubicBezTo>
                            <a:pt x="280" y="472"/>
                            <a:pt x="392" y="472"/>
                            <a:pt x="451" y="418"/>
                          </a:cubicBezTo>
                          <a:lnTo>
                            <a:pt x="280" y="81"/>
                          </a:lnTo>
                          <a:cubicBezTo>
                            <a:pt x="241" y="39"/>
                            <a:pt x="174" y="0"/>
                            <a:pt x="117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4" name="Google Shape;664;p33"/>
                    <p:cNvSpPr/>
                    <p:nvPr/>
                  </p:nvSpPr>
                  <p:spPr>
                    <a:xfrm>
                      <a:off x="2172730" y="2476714"/>
                      <a:ext cx="19868" cy="2713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63" h="769" extrusionOk="0">
                          <a:moveTo>
                            <a:pt x="183" y="0"/>
                          </a:moveTo>
                          <a:cubicBezTo>
                            <a:pt x="160" y="0"/>
                            <a:pt x="137" y="13"/>
                            <a:pt x="113" y="36"/>
                          </a:cubicBezTo>
                          <a:cubicBezTo>
                            <a:pt x="1" y="36"/>
                            <a:pt x="1" y="148"/>
                            <a:pt x="59" y="206"/>
                          </a:cubicBezTo>
                          <a:cubicBezTo>
                            <a:pt x="113" y="431"/>
                            <a:pt x="225" y="598"/>
                            <a:pt x="338" y="769"/>
                          </a:cubicBezTo>
                          <a:cubicBezTo>
                            <a:pt x="396" y="710"/>
                            <a:pt x="509" y="656"/>
                            <a:pt x="563" y="598"/>
                          </a:cubicBezTo>
                          <a:cubicBezTo>
                            <a:pt x="450" y="431"/>
                            <a:pt x="396" y="260"/>
                            <a:pt x="284" y="94"/>
                          </a:cubicBezTo>
                          <a:cubicBezTo>
                            <a:pt x="249" y="28"/>
                            <a:pt x="216" y="0"/>
                            <a:pt x="183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5" name="Google Shape;665;p33"/>
                    <p:cNvSpPr/>
                    <p:nvPr/>
                  </p:nvSpPr>
                  <p:spPr>
                    <a:xfrm>
                      <a:off x="2246239" y="2419614"/>
                      <a:ext cx="23856" cy="266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76" h="754" extrusionOk="0">
                          <a:moveTo>
                            <a:pt x="173" y="1"/>
                          </a:moveTo>
                          <a:cubicBezTo>
                            <a:pt x="150" y="1"/>
                            <a:pt x="129" y="8"/>
                            <a:pt x="113" y="25"/>
                          </a:cubicBezTo>
                          <a:cubicBezTo>
                            <a:pt x="54" y="79"/>
                            <a:pt x="0" y="138"/>
                            <a:pt x="54" y="250"/>
                          </a:cubicBezTo>
                          <a:cubicBezTo>
                            <a:pt x="167" y="416"/>
                            <a:pt x="338" y="587"/>
                            <a:pt x="450" y="754"/>
                          </a:cubicBezTo>
                          <a:lnTo>
                            <a:pt x="675" y="529"/>
                          </a:lnTo>
                          <a:cubicBezTo>
                            <a:pt x="563" y="416"/>
                            <a:pt x="450" y="250"/>
                            <a:pt x="338" y="79"/>
                          </a:cubicBezTo>
                          <a:cubicBezTo>
                            <a:pt x="297" y="41"/>
                            <a:pt x="229" y="1"/>
                            <a:pt x="17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sp>
                <p:nvSpPr>
                  <p:cNvPr id="666" name="Google Shape;666;p33"/>
                  <p:cNvSpPr/>
                  <p:nvPr/>
                </p:nvSpPr>
                <p:spPr>
                  <a:xfrm>
                    <a:off x="2180670" y="1991012"/>
                    <a:ext cx="803800" cy="5674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777" h="16081" extrusionOk="0">
                        <a:moveTo>
                          <a:pt x="1947" y="13631"/>
                        </a:moveTo>
                        <a:lnTo>
                          <a:pt x="1947" y="13631"/>
                        </a:lnTo>
                        <a:cubicBezTo>
                          <a:pt x="2308" y="13681"/>
                          <a:pt x="2660" y="13691"/>
                          <a:pt x="2889" y="13691"/>
                        </a:cubicBezTo>
                        <a:cubicBezTo>
                          <a:pt x="3049" y="13691"/>
                          <a:pt x="3149" y="13686"/>
                          <a:pt x="3149" y="13686"/>
                        </a:cubicBezTo>
                        <a:lnTo>
                          <a:pt x="3149" y="13686"/>
                        </a:lnTo>
                        <a:cubicBezTo>
                          <a:pt x="3149" y="13686"/>
                          <a:pt x="3009" y="13714"/>
                          <a:pt x="2756" y="13714"/>
                        </a:cubicBezTo>
                        <a:cubicBezTo>
                          <a:pt x="2553" y="13714"/>
                          <a:pt x="2279" y="13696"/>
                          <a:pt x="1947" y="13631"/>
                        </a:cubicBezTo>
                        <a:close/>
                        <a:moveTo>
                          <a:pt x="18611" y="0"/>
                        </a:moveTo>
                        <a:cubicBezTo>
                          <a:pt x="17854" y="0"/>
                          <a:pt x="17000" y="452"/>
                          <a:pt x="16591" y="1090"/>
                        </a:cubicBezTo>
                        <a:cubicBezTo>
                          <a:pt x="15804" y="2273"/>
                          <a:pt x="16983" y="3677"/>
                          <a:pt x="16929" y="6209"/>
                        </a:cubicBezTo>
                        <a:cubicBezTo>
                          <a:pt x="16870" y="7725"/>
                          <a:pt x="16420" y="8963"/>
                          <a:pt x="16083" y="9750"/>
                        </a:cubicBezTo>
                        <a:cubicBezTo>
                          <a:pt x="14792" y="10146"/>
                          <a:pt x="13496" y="10596"/>
                          <a:pt x="12147" y="10987"/>
                        </a:cubicBezTo>
                        <a:cubicBezTo>
                          <a:pt x="10068" y="11608"/>
                          <a:pt x="8044" y="12224"/>
                          <a:pt x="6074" y="12732"/>
                        </a:cubicBezTo>
                        <a:cubicBezTo>
                          <a:pt x="5966" y="12568"/>
                          <a:pt x="5133" y="10698"/>
                          <a:pt x="4370" y="10698"/>
                        </a:cubicBezTo>
                        <a:cubicBezTo>
                          <a:pt x="4338" y="10698"/>
                          <a:pt x="4306" y="10701"/>
                          <a:pt x="4274" y="10708"/>
                        </a:cubicBezTo>
                        <a:cubicBezTo>
                          <a:pt x="4108" y="10708"/>
                          <a:pt x="3937" y="10874"/>
                          <a:pt x="3883" y="11045"/>
                        </a:cubicBezTo>
                        <a:cubicBezTo>
                          <a:pt x="3770" y="11608"/>
                          <a:pt x="4836" y="12058"/>
                          <a:pt x="4724" y="12449"/>
                        </a:cubicBezTo>
                        <a:cubicBezTo>
                          <a:pt x="4652" y="12665"/>
                          <a:pt x="4163" y="12767"/>
                          <a:pt x="3585" y="12767"/>
                        </a:cubicBezTo>
                        <a:cubicBezTo>
                          <a:pt x="3262" y="12767"/>
                          <a:pt x="2910" y="12735"/>
                          <a:pt x="2587" y="12674"/>
                        </a:cubicBezTo>
                        <a:cubicBezTo>
                          <a:pt x="1763" y="12545"/>
                          <a:pt x="1240" y="12247"/>
                          <a:pt x="914" y="12247"/>
                        </a:cubicBezTo>
                        <a:cubicBezTo>
                          <a:pt x="818" y="12247"/>
                          <a:pt x="740" y="12273"/>
                          <a:pt x="675" y="12337"/>
                        </a:cubicBezTo>
                        <a:cubicBezTo>
                          <a:pt x="509" y="12507"/>
                          <a:pt x="509" y="12732"/>
                          <a:pt x="621" y="12957"/>
                        </a:cubicBezTo>
                        <a:cubicBezTo>
                          <a:pt x="704" y="13207"/>
                          <a:pt x="961" y="13373"/>
                          <a:pt x="1281" y="13483"/>
                        </a:cubicBezTo>
                        <a:lnTo>
                          <a:pt x="1281" y="13483"/>
                        </a:lnTo>
                        <a:cubicBezTo>
                          <a:pt x="920" y="13393"/>
                          <a:pt x="667" y="13312"/>
                          <a:pt x="483" y="13312"/>
                        </a:cubicBezTo>
                        <a:cubicBezTo>
                          <a:pt x="376" y="13312"/>
                          <a:pt x="293" y="13339"/>
                          <a:pt x="225" y="13407"/>
                        </a:cubicBezTo>
                        <a:cubicBezTo>
                          <a:pt x="59" y="13574"/>
                          <a:pt x="0" y="13911"/>
                          <a:pt x="113" y="14082"/>
                        </a:cubicBezTo>
                        <a:cubicBezTo>
                          <a:pt x="338" y="14419"/>
                          <a:pt x="900" y="14419"/>
                          <a:pt x="1687" y="14419"/>
                        </a:cubicBezTo>
                        <a:cubicBezTo>
                          <a:pt x="2587" y="14361"/>
                          <a:pt x="3262" y="14248"/>
                          <a:pt x="3262" y="14248"/>
                        </a:cubicBezTo>
                        <a:lnTo>
                          <a:pt x="3262" y="14248"/>
                        </a:lnTo>
                        <a:cubicBezTo>
                          <a:pt x="3262" y="14248"/>
                          <a:pt x="2983" y="14361"/>
                          <a:pt x="2533" y="14419"/>
                        </a:cubicBezTo>
                        <a:cubicBezTo>
                          <a:pt x="1575" y="14586"/>
                          <a:pt x="1125" y="14419"/>
                          <a:pt x="900" y="14698"/>
                        </a:cubicBezTo>
                        <a:cubicBezTo>
                          <a:pt x="788" y="14811"/>
                          <a:pt x="734" y="15094"/>
                          <a:pt x="846" y="15261"/>
                        </a:cubicBezTo>
                        <a:cubicBezTo>
                          <a:pt x="944" y="15401"/>
                          <a:pt x="1155" y="15454"/>
                          <a:pt x="1416" y="15454"/>
                        </a:cubicBezTo>
                        <a:cubicBezTo>
                          <a:pt x="1697" y="15454"/>
                          <a:pt x="2036" y="15393"/>
                          <a:pt x="2352" y="15314"/>
                        </a:cubicBezTo>
                        <a:lnTo>
                          <a:pt x="2352" y="15314"/>
                        </a:lnTo>
                        <a:cubicBezTo>
                          <a:pt x="2235" y="15393"/>
                          <a:pt x="2152" y="15487"/>
                          <a:pt x="2137" y="15598"/>
                        </a:cubicBezTo>
                        <a:cubicBezTo>
                          <a:pt x="2083" y="15769"/>
                          <a:pt x="2196" y="15935"/>
                          <a:pt x="2250" y="15935"/>
                        </a:cubicBezTo>
                        <a:cubicBezTo>
                          <a:pt x="2340" y="16037"/>
                          <a:pt x="2496" y="16080"/>
                          <a:pt x="2695" y="16080"/>
                        </a:cubicBezTo>
                        <a:cubicBezTo>
                          <a:pt x="3489" y="16080"/>
                          <a:pt x="4974" y="15395"/>
                          <a:pt x="5736" y="15036"/>
                        </a:cubicBezTo>
                        <a:cubicBezTo>
                          <a:pt x="6642" y="15263"/>
                          <a:pt x="8107" y="15564"/>
                          <a:pt x="9895" y="15564"/>
                        </a:cubicBezTo>
                        <a:cubicBezTo>
                          <a:pt x="11214" y="15564"/>
                          <a:pt x="12708" y="15401"/>
                          <a:pt x="14284" y="14923"/>
                        </a:cubicBezTo>
                        <a:cubicBezTo>
                          <a:pt x="15971" y="14419"/>
                          <a:pt x="18107" y="13745"/>
                          <a:pt x="19682" y="11833"/>
                        </a:cubicBezTo>
                        <a:cubicBezTo>
                          <a:pt x="22777" y="7896"/>
                          <a:pt x="21427" y="865"/>
                          <a:pt x="19120" y="78"/>
                        </a:cubicBezTo>
                        <a:cubicBezTo>
                          <a:pt x="18960" y="25"/>
                          <a:pt x="18788" y="0"/>
                          <a:pt x="18611" y="0"/>
                        </a:cubicBezTo>
                        <a:close/>
                      </a:path>
                    </a:pathLst>
                  </a:custGeom>
                  <a:solidFill>
                    <a:srgbClr val="D4927A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7" name="Google Shape;667;p33"/>
                  <p:cNvSpPr/>
                  <p:nvPr/>
                </p:nvSpPr>
                <p:spPr>
                  <a:xfrm>
                    <a:off x="2176683" y="1986847"/>
                    <a:ext cx="780015" cy="5765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103" h="16337" extrusionOk="0">
                        <a:moveTo>
                          <a:pt x="18684" y="281"/>
                        </a:moveTo>
                        <a:cubicBezTo>
                          <a:pt x="18859" y="281"/>
                          <a:pt x="19027" y="308"/>
                          <a:pt x="19179" y="367"/>
                        </a:cubicBezTo>
                        <a:cubicBezTo>
                          <a:pt x="19907" y="592"/>
                          <a:pt x="20582" y="1604"/>
                          <a:pt x="21032" y="3007"/>
                        </a:cubicBezTo>
                        <a:cubicBezTo>
                          <a:pt x="21765" y="5540"/>
                          <a:pt x="21653" y="9364"/>
                          <a:pt x="19682" y="11892"/>
                        </a:cubicBezTo>
                        <a:cubicBezTo>
                          <a:pt x="18166" y="13750"/>
                          <a:pt x="16030" y="14366"/>
                          <a:pt x="14343" y="14875"/>
                        </a:cubicBezTo>
                        <a:cubicBezTo>
                          <a:pt x="12945" y="15310"/>
                          <a:pt x="11486" y="15521"/>
                          <a:pt x="10006" y="15521"/>
                        </a:cubicBezTo>
                        <a:cubicBezTo>
                          <a:pt x="8629" y="15521"/>
                          <a:pt x="7233" y="15339"/>
                          <a:pt x="5849" y="14987"/>
                        </a:cubicBezTo>
                        <a:lnTo>
                          <a:pt x="5795" y="14987"/>
                        </a:lnTo>
                        <a:lnTo>
                          <a:pt x="5795" y="15041"/>
                        </a:lnTo>
                        <a:cubicBezTo>
                          <a:pt x="4093" y="15858"/>
                          <a:pt x="3241" y="16047"/>
                          <a:pt x="2829" y="16047"/>
                        </a:cubicBezTo>
                        <a:cubicBezTo>
                          <a:pt x="2587" y="16047"/>
                          <a:pt x="2497" y="15982"/>
                          <a:pt x="2475" y="15941"/>
                        </a:cubicBezTo>
                        <a:cubicBezTo>
                          <a:pt x="2421" y="15887"/>
                          <a:pt x="2363" y="15828"/>
                          <a:pt x="2363" y="15774"/>
                        </a:cubicBezTo>
                        <a:cubicBezTo>
                          <a:pt x="2363" y="15662"/>
                          <a:pt x="2421" y="15604"/>
                          <a:pt x="2534" y="15550"/>
                        </a:cubicBezTo>
                        <a:cubicBezTo>
                          <a:pt x="3096" y="15437"/>
                          <a:pt x="3546" y="15266"/>
                          <a:pt x="3546" y="15266"/>
                        </a:cubicBezTo>
                        <a:lnTo>
                          <a:pt x="3658" y="15212"/>
                        </a:lnTo>
                        <a:lnTo>
                          <a:pt x="3600" y="14987"/>
                        </a:lnTo>
                        <a:lnTo>
                          <a:pt x="3487" y="14987"/>
                        </a:lnTo>
                        <a:cubicBezTo>
                          <a:pt x="3487" y="14987"/>
                          <a:pt x="2813" y="15041"/>
                          <a:pt x="2421" y="15325"/>
                        </a:cubicBezTo>
                        <a:cubicBezTo>
                          <a:pt x="2114" y="15386"/>
                          <a:pt x="1788" y="15430"/>
                          <a:pt x="1530" y="15430"/>
                        </a:cubicBezTo>
                        <a:cubicBezTo>
                          <a:pt x="1316" y="15430"/>
                          <a:pt x="1147" y="15400"/>
                          <a:pt x="1072" y="15325"/>
                        </a:cubicBezTo>
                        <a:cubicBezTo>
                          <a:pt x="1013" y="15212"/>
                          <a:pt x="1013" y="14987"/>
                          <a:pt x="1126" y="14875"/>
                        </a:cubicBezTo>
                        <a:cubicBezTo>
                          <a:pt x="1184" y="14762"/>
                          <a:pt x="1351" y="14762"/>
                          <a:pt x="1688" y="14762"/>
                        </a:cubicBezTo>
                        <a:cubicBezTo>
                          <a:pt x="1971" y="14762"/>
                          <a:pt x="2250" y="14762"/>
                          <a:pt x="2646" y="14704"/>
                        </a:cubicBezTo>
                        <a:cubicBezTo>
                          <a:pt x="2700" y="14704"/>
                          <a:pt x="3375" y="14591"/>
                          <a:pt x="3487" y="14479"/>
                        </a:cubicBezTo>
                        <a:lnTo>
                          <a:pt x="3546" y="14425"/>
                        </a:lnTo>
                        <a:lnTo>
                          <a:pt x="3487" y="14366"/>
                        </a:lnTo>
                        <a:cubicBezTo>
                          <a:pt x="3487" y="14260"/>
                          <a:pt x="3442" y="14222"/>
                          <a:pt x="3350" y="14222"/>
                        </a:cubicBezTo>
                        <a:cubicBezTo>
                          <a:pt x="3298" y="14222"/>
                          <a:pt x="3232" y="14234"/>
                          <a:pt x="3150" y="14254"/>
                        </a:cubicBezTo>
                        <a:cubicBezTo>
                          <a:pt x="2871" y="14312"/>
                          <a:pt x="2363" y="14366"/>
                          <a:pt x="1746" y="14366"/>
                        </a:cubicBezTo>
                        <a:cubicBezTo>
                          <a:pt x="1565" y="14366"/>
                          <a:pt x="1389" y="14371"/>
                          <a:pt x="1226" y="14371"/>
                        </a:cubicBezTo>
                        <a:cubicBezTo>
                          <a:pt x="831" y="14371"/>
                          <a:pt x="515" y="14342"/>
                          <a:pt x="397" y="14141"/>
                        </a:cubicBezTo>
                        <a:cubicBezTo>
                          <a:pt x="284" y="13975"/>
                          <a:pt x="284" y="13750"/>
                          <a:pt x="397" y="13638"/>
                        </a:cubicBezTo>
                        <a:cubicBezTo>
                          <a:pt x="440" y="13594"/>
                          <a:pt x="492" y="13576"/>
                          <a:pt x="561" y="13576"/>
                        </a:cubicBezTo>
                        <a:cubicBezTo>
                          <a:pt x="672" y="13576"/>
                          <a:pt x="829" y="13623"/>
                          <a:pt x="1072" y="13692"/>
                        </a:cubicBezTo>
                        <a:cubicBezTo>
                          <a:pt x="1238" y="13750"/>
                          <a:pt x="1463" y="13804"/>
                          <a:pt x="1746" y="13863"/>
                        </a:cubicBezTo>
                        <a:cubicBezTo>
                          <a:pt x="2179" y="13954"/>
                          <a:pt x="2593" y="13995"/>
                          <a:pt x="2898" y="13995"/>
                        </a:cubicBezTo>
                        <a:cubicBezTo>
                          <a:pt x="3148" y="13995"/>
                          <a:pt x="3324" y="13967"/>
                          <a:pt x="3375" y="13917"/>
                        </a:cubicBezTo>
                        <a:lnTo>
                          <a:pt x="3433" y="13750"/>
                        </a:lnTo>
                        <a:lnTo>
                          <a:pt x="3375" y="13750"/>
                        </a:lnTo>
                        <a:cubicBezTo>
                          <a:pt x="3321" y="13692"/>
                          <a:pt x="3321" y="13692"/>
                          <a:pt x="3150" y="13692"/>
                        </a:cubicBezTo>
                        <a:cubicBezTo>
                          <a:pt x="1463" y="13638"/>
                          <a:pt x="959" y="13300"/>
                          <a:pt x="847" y="13017"/>
                        </a:cubicBezTo>
                        <a:cubicBezTo>
                          <a:pt x="788" y="12850"/>
                          <a:pt x="788" y="12679"/>
                          <a:pt x="901" y="12567"/>
                        </a:cubicBezTo>
                        <a:cubicBezTo>
                          <a:pt x="940" y="12527"/>
                          <a:pt x="994" y="12509"/>
                          <a:pt x="1064" y="12509"/>
                        </a:cubicBezTo>
                        <a:cubicBezTo>
                          <a:pt x="1193" y="12509"/>
                          <a:pt x="1377" y="12572"/>
                          <a:pt x="1634" y="12679"/>
                        </a:cubicBezTo>
                        <a:cubicBezTo>
                          <a:pt x="1913" y="12738"/>
                          <a:pt x="2250" y="12850"/>
                          <a:pt x="2646" y="12904"/>
                        </a:cubicBezTo>
                        <a:cubicBezTo>
                          <a:pt x="2922" y="12950"/>
                          <a:pt x="3337" y="12996"/>
                          <a:pt x="3744" y="12996"/>
                        </a:cubicBezTo>
                        <a:cubicBezTo>
                          <a:pt x="4335" y="12996"/>
                          <a:pt x="4907" y="12900"/>
                          <a:pt x="5008" y="12567"/>
                        </a:cubicBezTo>
                        <a:cubicBezTo>
                          <a:pt x="5062" y="12342"/>
                          <a:pt x="4837" y="12117"/>
                          <a:pt x="4558" y="11892"/>
                        </a:cubicBezTo>
                        <a:cubicBezTo>
                          <a:pt x="4333" y="11667"/>
                          <a:pt x="4108" y="11388"/>
                          <a:pt x="4162" y="11217"/>
                        </a:cubicBezTo>
                        <a:cubicBezTo>
                          <a:pt x="4162" y="11051"/>
                          <a:pt x="4333" y="10938"/>
                          <a:pt x="4446" y="10938"/>
                        </a:cubicBezTo>
                        <a:cubicBezTo>
                          <a:pt x="4465" y="10934"/>
                          <a:pt x="4485" y="10931"/>
                          <a:pt x="4505" y="10931"/>
                        </a:cubicBezTo>
                        <a:cubicBezTo>
                          <a:pt x="4962" y="10931"/>
                          <a:pt x="5697" y="12099"/>
                          <a:pt x="6020" y="12904"/>
                        </a:cubicBezTo>
                        <a:lnTo>
                          <a:pt x="6074" y="13017"/>
                        </a:lnTo>
                        <a:lnTo>
                          <a:pt x="6187" y="13017"/>
                        </a:lnTo>
                        <a:cubicBezTo>
                          <a:pt x="8211" y="12455"/>
                          <a:pt x="10294" y="11838"/>
                          <a:pt x="12318" y="11217"/>
                        </a:cubicBezTo>
                        <a:cubicBezTo>
                          <a:pt x="13609" y="10826"/>
                          <a:pt x="14959" y="10430"/>
                          <a:pt x="16254" y="9980"/>
                        </a:cubicBezTo>
                        <a:lnTo>
                          <a:pt x="16308" y="9980"/>
                        </a:lnTo>
                        <a:lnTo>
                          <a:pt x="16308" y="9926"/>
                        </a:lnTo>
                        <a:cubicBezTo>
                          <a:pt x="16871" y="8743"/>
                          <a:pt x="17154" y="7565"/>
                          <a:pt x="17154" y="6327"/>
                        </a:cubicBezTo>
                        <a:cubicBezTo>
                          <a:pt x="17208" y="5203"/>
                          <a:pt x="16983" y="4245"/>
                          <a:pt x="16817" y="3516"/>
                        </a:cubicBezTo>
                        <a:cubicBezTo>
                          <a:pt x="16592" y="2558"/>
                          <a:pt x="16421" y="1883"/>
                          <a:pt x="16817" y="1266"/>
                        </a:cubicBezTo>
                        <a:cubicBezTo>
                          <a:pt x="17217" y="684"/>
                          <a:pt x="18008" y="281"/>
                          <a:pt x="18684" y="281"/>
                        </a:cubicBezTo>
                        <a:close/>
                        <a:moveTo>
                          <a:pt x="18717" y="1"/>
                        </a:moveTo>
                        <a:cubicBezTo>
                          <a:pt x="17922" y="1"/>
                          <a:pt x="17041" y="423"/>
                          <a:pt x="16592" y="1095"/>
                        </a:cubicBezTo>
                        <a:cubicBezTo>
                          <a:pt x="16142" y="1829"/>
                          <a:pt x="16308" y="2616"/>
                          <a:pt x="16533" y="3570"/>
                        </a:cubicBezTo>
                        <a:cubicBezTo>
                          <a:pt x="16704" y="4357"/>
                          <a:pt x="16929" y="5203"/>
                          <a:pt x="16871" y="6327"/>
                        </a:cubicBezTo>
                        <a:cubicBezTo>
                          <a:pt x="16871" y="7452"/>
                          <a:pt x="16592" y="8631"/>
                          <a:pt x="16084" y="9755"/>
                        </a:cubicBezTo>
                        <a:cubicBezTo>
                          <a:pt x="14792" y="10151"/>
                          <a:pt x="13497" y="10601"/>
                          <a:pt x="12260" y="10992"/>
                        </a:cubicBezTo>
                        <a:cubicBezTo>
                          <a:pt x="10235" y="11555"/>
                          <a:pt x="8211" y="12176"/>
                          <a:pt x="6245" y="12679"/>
                        </a:cubicBezTo>
                        <a:cubicBezTo>
                          <a:pt x="5972" y="12085"/>
                          <a:pt x="5230" y="10649"/>
                          <a:pt x="4471" y="10649"/>
                        </a:cubicBezTo>
                        <a:cubicBezTo>
                          <a:pt x="4443" y="10649"/>
                          <a:pt x="4415" y="10651"/>
                          <a:pt x="4387" y="10655"/>
                        </a:cubicBezTo>
                        <a:cubicBezTo>
                          <a:pt x="4162" y="10714"/>
                          <a:pt x="3937" y="10880"/>
                          <a:pt x="3883" y="11105"/>
                        </a:cubicBezTo>
                        <a:cubicBezTo>
                          <a:pt x="3771" y="11501"/>
                          <a:pt x="4108" y="11838"/>
                          <a:pt x="4387" y="12063"/>
                        </a:cubicBezTo>
                        <a:cubicBezTo>
                          <a:pt x="4500" y="12230"/>
                          <a:pt x="4725" y="12401"/>
                          <a:pt x="4725" y="12513"/>
                        </a:cubicBezTo>
                        <a:cubicBezTo>
                          <a:pt x="4689" y="12622"/>
                          <a:pt x="4290" y="12733"/>
                          <a:pt x="3717" y="12733"/>
                        </a:cubicBezTo>
                        <a:cubicBezTo>
                          <a:pt x="3416" y="12733"/>
                          <a:pt x="3068" y="12703"/>
                          <a:pt x="2700" y="12625"/>
                        </a:cubicBezTo>
                        <a:cubicBezTo>
                          <a:pt x="2309" y="12567"/>
                          <a:pt x="1971" y="12455"/>
                          <a:pt x="1746" y="12401"/>
                        </a:cubicBezTo>
                        <a:cubicBezTo>
                          <a:pt x="1441" y="12298"/>
                          <a:pt x="1197" y="12216"/>
                          <a:pt x="1003" y="12216"/>
                        </a:cubicBezTo>
                        <a:cubicBezTo>
                          <a:pt x="873" y="12216"/>
                          <a:pt x="766" y="12252"/>
                          <a:pt x="676" y="12342"/>
                        </a:cubicBezTo>
                        <a:cubicBezTo>
                          <a:pt x="509" y="12567"/>
                          <a:pt x="509" y="12904"/>
                          <a:pt x="563" y="13129"/>
                        </a:cubicBezTo>
                        <a:cubicBezTo>
                          <a:pt x="622" y="13188"/>
                          <a:pt x="622" y="13242"/>
                          <a:pt x="676" y="13300"/>
                        </a:cubicBezTo>
                        <a:cubicBezTo>
                          <a:pt x="509" y="13300"/>
                          <a:pt x="338" y="13300"/>
                          <a:pt x="226" y="13413"/>
                        </a:cubicBezTo>
                        <a:cubicBezTo>
                          <a:pt x="1" y="13638"/>
                          <a:pt x="1" y="14029"/>
                          <a:pt x="113" y="14254"/>
                        </a:cubicBezTo>
                        <a:cubicBezTo>
                          <a:pt x="284" y="14537"/>
                          <a:pt x="563" y="14650"/>
                          <a:pt x="959" y="14650"/>
                        </a:cubicBezTo>
                        <a:lnTo>
                          <a:pt x="901" y="14704"/>
                        </a:lnTo>
                        <a:cubicBezTo>
                          <a:pt x="734" y="14929"/>
                          <a:pt x="676" y="15266"/>
                          <a:pt x="847" y="15437"/>
                        </a:cubicBezTo>
                        <a:cubicBezTo>
                          <a:pt x="961" y="15628"/>
                          <a:pt x="1261" y="15716"/>
                          <a:pt x="1602" y="15716"/>
                        </a:cubicBezTo>
                        <a:cubicBezTo>
                          <a:pt x="1759" y="15716"/>
                          <a:pt x="1924" y="15697"/>
                          <a:pt x="2084" y="15662"/>
                        </a:cubicBezTo>
                        <a:lnTo>
                          <a:pt x="2084" y="15716"/>
                        </a:lnTo>
                        <a:cubicBezTo>
                          <a:pt x="2084" y="15887"/>
                          <a:pt x="2196" y="16112"/>
                          <a:pt x="2250" y="16166"/>
                        </a:cubicBezTo>
                        <a:cubicBezTo>
                          <a:pt x="2363" y="16278"/>
                          <a:pt x="2534" y="16337"/>
                          <a:pt x="2813" y="16337"/>
                        </a:cubicBezTo>
                        <a:cubicBezTo>
                          <a:pt x="3433" y="16337"/>
                          <a:pt x="4446" y="15999"/>
                          <a:pt x="5849" y="15325"/>
                        </a:cubicBezTo>
                        <a:cubicBezTo>
                          <a:pt x="7203" y="15643"/>
                          <a:pt x="8581" y="15811"/>
                          <a:pt x="9949" y="15811"/>
                        </a:cubicBezTo>
                        <a:cubicBezTo>
                          <a:pt x="11480" y="15811"/>
                          <a:pt x="12998" y="15600"/>
                          <a:pt x="14455" y="15154"/>
                        </a:cubicBezTo>
                        <a:cubicBezTo>
                          <a:pt x="16142" y="14650"/>
                          <a:pt x="18333" y="14029"/>
                          <a:pt x="19907" y="12063"/>
                        </a:cubicBezTo>
                        <a:cubicBezTo>
                          <a:pt x="21932" y="9418"/>
                          <a:pt x="22103" y="5594"/>
                          <a:pt x="21315" y="2953"/>
                        </a:cubicBezTo>
                        <a:cubicBezTo>
                          <a:pt x="20866" y="1379"/>
                          <a:pt x="20132" y="367"/>
                          <a:pt x="19291" y="83"/>
                        </a:cubicBezTo>
                        <a:cubicBezTo>
                          <a:pt x="19110" y="27"/>
                          <a:pt x="18916" y="1"/>
                          <a:pt x="18717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8" name="Google Shape;668;p33"/>
                  <p:cNvSpPr/>
                  <p:nvPr/>
                </p:nvSpPr>
                <p:spPr>
                  <a:xfrm>
                    <a:off x="2410866" y="1845545"/>
                    <a:ext cx="571557" cy="7134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96" h="20217" extrusionOk="0">
                        <a:moveTo>
                          <a:pt x="10703" y="0"/>
                        </a:moveTo>
                        <a:cubicBezTo>
                          <a:pt x="10233" y="0"/>
                          <a:pt x="9843" y="56"/>
                          <a:pt x="9618" y="97"/>
                        </a:cubicBezTo>
                        <a:cubicBezTo>
                          <a:pt x="9506" y="1334"/>
                          <a:pt x="9394" y="2625"/>
                          <a:pt x="9335" y="3921"/>
                        </a:cubicBezTo>
                        <a:cubicBezTo>
                          <a:pt x="9223" y="6786"/>
                          <a:pt x="9281" y="9432"/>
                          <a:pt x="9394" y="11906"/>
                        </a:cubicBezTo>
                        <a:cubicBezTo>
                          <a:pt x="6357" y="13309"/>
                          <a:pt x="3320" y="14718"/>
                          <a:pt x="225" y="16180"/>
                        </a:cubicBezTo>
                        <a:cubicBezTo>
                          <a:pt x="171" y="17471"/>
                          <a:pt x="113" y="18766"/>
                          <a:pt x="0" y="20057"/>
                        </a:cubicBezTo>
                        <a:cubicBezTo>
                          <a:pt x="680" y="20145"/>
                          <a:pt x="1521" y="20216"/>
                          <a:pt x="2481" y="20216"/>
                        </a:cubicBezTo>
                        <a:cubicBezTo>
                          <a:pt x="4624" y="20216"/>
                          <a:pt x="7362" y="19861"/>
                          <a:pt x="10235" y="18541"/>
                        </a:cubicBezTo>
                        <a:cubicBezTo>
                          <a:pt x="11980" y="17754"/>
                          <a:pt x="13555" y="16967"/>
                          <a:pt x="14679" y="15280"/>
                        </a:cubicBezTo>
                        <a:cubicBezTo>
                          <a:pt x="16195" y="13031"/>
                          <a:pt x="15746" y="9994"/>
                          <a:pt x="14792" y="3975"/>
                        </a:cubicBezTo>
                        <a:cubicBezTo>
                          <a:pt x="14621" y="2850"/>
                          <a:pt x="14396" y="1726"/>
                          <a:pt x="13442" y="884"/>
                        </a:cubicBezTo>
                        <a:cubicBezTo>
                          <a:pt x="12585" y="170"/>
                          <a:pt x="11522" y="0"/>
                          <a:pt x="10703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9" name="Google Shape;669;p33"/>
                  <p:cNvSpPr/>
                  <p:nvPr/>
                </p:nvSpPr>
                <p:spPr>
                  <a:xfrm>
                    <a:off x="2406879" y="2025490"/>
                    <a:ext cx="563652" cy="5378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972" h="15242" extrusionOk="0">
                        <a:moveTo>
                          <a:pt x="9282" y="0"/>
                        </a:moveTo>
                        <a:cubicBezTo>
                          <a:pt x="9223" y="2250"/>
                          <a:pt x="9223" y="4499"/>
                          <a:pt x="9394" y="6694"/>
                        </a:cubicBezTo>
                        <a:lnTo>
                          <a:pt x="284" y="10910"/>
                        </a:lnTo>
                        <a:lnTo>
                          <a:pt x="226" y="10968"/>
                        </a:lnTo>
                        <a:lnTo>
                          <a:pt x="1" y="15071"/>
                        </a:lnTo>
                        <a:lnTo>
                          <a:pt x="113" y="15071"/>
                        </a:lnTo>
                        <a:cubicBezTo>
                          <a:pt x="959" y="15183"/>
                          <a:pt x="1800" y="15242"/>
                          <a:pt x="2646" y="15242"/>
                        </a:cubicBezTo>
                        <a:cubicBezTo>
                          <a:pt x="5399" y="15242"/>
                          <a:pt x="8045" y="14679"/>
                          <a:pt x="10406" y="13555"/>
                        </a:cubicBezTo>
                        <a:cubicBezTo>
                          <a:pt x="12093" y="12768"/>
                          <a:pt x="13722" y="11980"/>
                          <a:pt x="14905" y="10235"/>
                        </a:cubicBezTo>
                        <a:cubicBezTo>
                          <a:pt x="15634" y="9169"/>
                          <a:pt x="15971" y="7873"/>
                          <a:pt x="15917" y="6074"/>
                        </a:cubicBezTo>
                        <a:lnTo>
                          <a:pt x="15634" y="6074"/>
                        </a:lnTo>
                        <a:cubicBezTo>
                          <a:pt x="15692" y="7819"/>
                          <a:pt x="15355" y="9056"/>
                          <a:pt x="14680" y="10068"/>
                        </a:cubicBezTo>
                        <a:cubicBezTo>
                          <a:pt x="13555" y="11755"/>
                          <a:pt x="12035" y="12484"/>
                          <a:pt x="10235" y="13330"/>
                        </a:cubicBezTo>
                        <a:cubicBezTo>
                          <a:pt x="7910" y="14426"/>
                          <a:pt x="5307" y="14976"/>
                          <a:pt x="2593" y="14976"/>
                        </a:cubicBezTo>
                        <a:cubicBezTo>
                          <a:pt x="1831" y="14976"/>
                          <a:pt x="1060" y="14933"/>
                          <a:pt x="284" y="14846"/>
                        </a:cubicBezTo>
                        <a:lnTo>
                          <a:pt x="509" y="11135"/>
                        </a:lnTo>
                        <a:lnTo>
                          <a:pt x="9673" y="6919"/>
                        </a:lnTo>
                        <a:lnTo>
                          <a:pt x="9673" y="6807"/>
                        </a:lnTo>
                        <a:cubicBezTo>
                          <a:pt x="9561" y="4558"/>
                          <a:pt x="9507" y="2250"/>
                          <a:pt x="956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0" name="Google Shape;670;p33"/>
                  <p:cNvSpPr/>
                  <p:nvPr/>
                </p:nvSpPr>
                <p:spPr>
                  <a:xfrm>
                    <a:off x="2728369" y="1815124"/>
                    <a:ext cx="95283" cy="1687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00" h="4783" extrusionOk="0">
                        <a:moveTo>
                          <a:pt x="1" y="1"/>
                        </a:moveTo>
                        <a:cubicBezTo>
                          <a:pt x="113" y="172"/>
                          <a:pt x="172" y="338"/>
                          <a:pt x="284" y="509"/>
                        </a:cubicBezTo>
                        <a:cubicBezTo>
                          <a:pt x="675" y="622"/>
                          <a:pt x="959" y="959"/>
                          <a:pt x="1238" y="1350"/>
                        </a:cubicBezTo>
                        <a:cubicBezTo>
                          <a:pt x="1463" y="1746"/>
                          <a:pt x="1688" y="2250"/>
                          <a:pt x="1859" y="2812"/>
                        </a:cubicBezTo>
                        <a:cubicBezTo>
                          <a:pt x="2025" y="3433"/>
                          <a:pt x="2138" y="4108"/>
                          <a:pt x="2250" y="4783"/>
                        </a:cubicBezTo>
                        <a:lnTo>
                          <a:pt x="2700" y="4724"/>
                        </a:lnTo>
                        <a:cubicBezTo>
                          <a:pt x="2646" y="4275"/>
                          <a:pt x="2475" y="3262"/>
                          <a:pt x="2196" y="2250"/>
                        </a:cubicBezTo>
                        <a:cubicBezTo>
                          <a:pt x="2084" y="2084"/>
                          <a:pt x="2025" y="1859"/>
                          <a:pt x="1913" y="1634"/>
                        </a:cubicBezTo>
                        <a:cubicBezTo>
                          <a:pt x="1575" y="847"/>
                          <a:pt x="1071" y="172"/>
                          <a:pt x="338" y="59"/>
                        </a:cubicBezTo>
                        <a:cubicBezTo>
                          <a:pt x="226" y="1"/>
                          <a:pt x="113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1" name="Google Shape;671;p33"/>
                  <p:cNvSpPr/>
                  <p:nvPr/>
                </p:nvSpPr>
                <p:spPr>
                  <a:xfrm>
                    <a:off x="2492315" y="1878647"/>
                    <a:ext cx="65428" cy="1965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54" h="5570" extrusionOk="0">
                        <a:moveTo>
                          <a:pt x="1854" y="0"/>
                        </a:moveTo>
                        <a:lnTo>
                          <a:pt x="1629" y="225"/>
                        </a:lnTo>
                        <a:cubicBezTo>
                          <a:pt x="504" y="1521"/>
                          <a:pt x="0" y="3320"/>
                          <a:pt x="113" y="5570"/>
                        </a:cubicBezTo>
                        <a:lnTo>
                          <a:pt x="563" y="5511"/>
                        </a:lnTo>
                        <a:cubicBezTo>
                          <a:pt x="450" y="3545"/>
                          <a:pt x="841" y="1971"/>
                          <a:pt x="1741" y="788"/>
                        </a:cubicBezTo>
                        <a:cubicBezTo>
                          <a:pt x="1800" y="734"/>
                          <a:pt x="1800" y="675"/>
                          <a:pt x="1800" y="621"/>
                        </a:cubicBezTo>
                        <a:cubicBezTo>
                          <a:pt x="1800" y="396"/>
                          <a:pt x="1854" y="171"/>
                          <a:pt x="185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2" name="Google Shape;672;p33"/>
                  <p:cNvSpPr/>
                  <p:nvPr/>
                </p:nvSpPr>
                <p:spPr>
                  <a:xfrm>
                    <a:off x="2746332" y="1975943"/>
                    <a:ext cx="144795" cy="128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03" h="3654" extrusionOk="0">
                        <a:moveTo>
                          <a:pt x="2024" y="1"/>
                        </a:moveTo>
                        <a:cubicBezTo>
                          <a:pt x="1516" y="55"/>
                          <a:pt x="1012" y="392"/>
                          <a:pt x="675" y="1013"/>
                        </a:cubicBezTo>
                        <a:cubicBezTo>
                          <a:pt x="0" y="2079"/>
                          <a:pt x="616" y="3375"/>
                          <a:pt x="729" y="3654"/>
                        </a:cubicBezTo>
                        <a:lnTo>
                          <a:pt x="1179" y="3429"/>
                        </a:lnTo>
                        <a:cubicBezTo>
                          <a:pt x="1066" y="3262"/>
                          <a:pt x="504" y="2138"/>
                          <a:pt x="1066" y="1238"/>
                        </a:cubicBezTo>
                        <a:cubicBezTo>
                          <a:pt x="1350" y="788"/>
                          <a:pt x="1687" y="505"/>
                          <a:pt x="2024" y="505"/>
                        </a:cubicBezTo>
                        <a:cubicBezTo>
                          <a:pt x="2053" y="502"/>
                          <a:pt x="2080" y="501"/>
                          <a:pt x="2108" y="501"/>
                        </a:cubicBezTo>
                        <a:cubicBezTo>
                          <a:pt x="2620" y="501"/>
                          <a:pt x="2932" y="966"/>
                          <a:pt x="3091" y="1180"/>
                        </a:cubicBezTo>
                        <a:cubicBezTo>
                          <a:pt x="3599" y="1854"/>
                          <a:pt x="3486" y="2700"/>
                          <a:pt x="3428" y="3037"/>
                        </a:cubicBezTo>
                        <a:lnTo>
                          <a:pt x="3878" y="3091"/>
                        </a:lnTo>
                        <a:cubicBezTo>
                          <a:pt x="3990" y="2700"/>
                          <a:pt x="4103" y="1742"/>
                          <a:pt x="3486" y="901"/>
                        </a:cubicBezTo>
                        <a:cubicBezTo>
                          <a:pt x="3315" y="676"/>
                          <a:pt x="2812" y="1"/>
                          <a:pt x="202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3" name="Google Shape;673;p33"/>
                  <p:cNvSpPr/>
                  <p:nvPr/>
                </p:nvSpPr>
                <p:spPr>
                  <a:xfrm>
                    <a:off x="2474353" y="2070203"/>
                    <a:ext cx="75450" cy="6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38" h="1708" extrusionOk="0">
                        <a:moveTo>
                          <a:pt x="1160" y="0"/>
                        </a:moveTo>
                        <a:cubicBezTo>
                          <a:pt x="1075" y="0"/>
                          <a:pt x="988" y="10"/>
                          <a:pt x="901" y="29"/>
                        </a:cubicBezTo>
                        <a:cubicBezTo>
                          <a:pt x="338" y="142"/>
                          <a:pt x="1" y="645"/>
                          <a:pt x="113" y="1095"/>
                        </a:cubicBezTo>
                        <a:cubicBezTo>
                          <a:pt x="203" y="1455"/>
                          <a:pt x="546" y="1708"/>
                          <a:pt x="967" y="1708"/>
                        </a:cubicBezTo>
                        <a:cubicBezTo>
                          <a:pt x="1073" y="1708"/>
                          <a:pt x="1184" y="1692"/>
                          <a:pt x="1296" y="1658"/>
                        </a:cubicBezTo>
                        <a:cubicBezTo>
                          <a:pt x="1800" y="1545"/>
                          <a:pt x="2138" y="1095"/>
                          <a:pt x="2025" y="591"/>
                        </a:cubicBezTo>
                        <a:cubicBezTo>
                          <a:pt x="1932" y="219"/>
                          <a:pt x="1570" y="0"/>
                          <a:pt x="116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4" name="Google Shape;674;p33"/>
                  <p:cNvSpPr/>
                  <p:nvPr/>
                </p:nvSpPr>
                <p:spPr>
                  <a:xfrm>
                    <a:off x="2484375" y="2079838"/>
                    <a:ext cx="55582" cy="402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5" h="1141" extrusionOk="0">
                        <a:moveTo>
                          <a:pt x="888" y="1"/>
                        </a:moveTo>
                        <a:cubicBezTo>
                          <a:pt x="817" y="1"/>
                          <a:pt x="745" y="12"/>
                          <a:pt x="675" y="35"/>
                        </a:cubicBezTo>
                        <a:cubicBezTo>
                          <a:pt x="279" y="93"/>
                          <a:pt x="0" y="431"/>
                          <a:pt x="113" y="710"/>
                        </a:cubicBezTo>
                        <a:cubicBezTo>
                          <a:pt x="156" y="977"/>
                          <a:pt x="413" y="1140"/>
                          <a:pt x="686" y="1140"/>
                        </a:cubicBezTo>
                        <a:cubicBezTo>
                          <a:pt x="758" y="1140"/>
                          <a:pt x="830" y="1129"/>
                          <a:pt x="900" y="1106"/>
                        </a:cubicBezTo>
                        <a:cubicBezTo>
                          <a:pt x="1291" y="1047"/>
                          <a:pt x="1575" y="710"/>
                          <a:pt x="1462" y="431"/>
                        </a:cubicBezTo>
                        <a:cubicBezTo>
                          <a:pt x="1416" y="163"/>
                          <a:pt x="1160" y="1"/>
                          <a:pt x="888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5" name="Google Shape;675;p33"/>
                  <p:cNvSpPr/>
                  <p:nvPr/>
                </p:nvSpPr>
                <p:spPr>
                  <a:xfrm>
                    <a:off x="2764083" y="2084673"/>
                    <a:ext cx="33878" cy="345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" h="979" extrusionOk="0">
                        <a:moveTo>
                          <a:pt x="423" y="0"/>
                        </a:moveTo>
                        <a:cubicBezTo>
                          <a:pt x="395" y="0"/>
                          <a:pt x="367" y="4"/>
                          <a:pt x="338" y="10"/>
                        </a:cubicBezTo>
                        <a:cubicBezTo>
                          <a:pt x="113" y="69"/>
                          <a:pt x="1" y="348"/>
                          <a:pt x="59" y="573"/>
                        </a:cubicBezTo>
                        <a:cubicBezTo>
                          <a:pt x="107" y="820"/>
                          <a:pt x="284" y="979"/>
                          <a:pt x="478" y="979"/>
                        </a:cubicBezTo>
                        <a:cubicBezTo>
                          <a:pt x="506" y="979"/>
                          <a:pt x="535" y="975"/>
                          <a:pt x="563" y="969"/>
                        </a:cubicBezTo>
                        <a:cubicBezTo>
                          <a:pt x="788" y="910"/>
                          <a:pt x="959" y="631"/>
                          <a:pt x="901" y="406"/>
                        </a:cubicBezTo>
                        <a:cubicBezTo>
                          <a:pt x="802" y="159"/>
                          <a:pt x="618" y="0"/>
                          <a:pt x="42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6" name="Google Shape;676;p33"/>
                  <p:cNvSpPr/>
                  <p:nvPr/>
                </p:nvSpPr>
                <p:spPr>
                  <a:xfrm>
                    <a:off x="2859365" y="2068792"/>
                    <a:ext cx="33843" cy="345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9" h="979" extrusionOk="0">
                        <a:moveTo>
                          <a:pt x="442" y="1"/>
                        </a:moveTo>
                        <a:cubicBezTo>
                          <a:pt x="408" y="1"/>
                          <a:pt x="373" y="4"/>
                          <a:pt x="337" y="11"/>
                        </a:cubicBezTo>
                        <a:cubicBezTo>
                          <a:pt x="112" y="69"/>
                          <a:pt x="0" y="348"/>
                          <a:pt x="59" y="573"/>
                        </a:cubicBezTo>
                        <a:cubicBezTo>
                          <a:pt x="106" y="821"/>
                          <a:pt x="283" y="979"/>
                          <a:pt x="478" y="979"/>
                        </a:cubicBezTo>
                        <a:cubicBezTo>
                          <a:pt x="506" y="979"/>
                          <a:pt x="534" y="976"/>
                          <a:pt x="562" y="969"/>
                        </a:cubicBezTo>
                        <a:cubicBezTo>
                          <a:pt x="787" y="910"/>
                          <a:pt x="958" y="631"/>
                          <a:pt x="900" y="406"/>
                        </a:cubicBezTo>
                        <a:cubicBezTo>
                          <a:pt x="853" y="159"/>
                          <a:pt x="675" y="1"/>
                          <a:pt x="442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677" name="Google Shape;677;p33"/>
              <p:cNvGrpSpPr/>
              <p:nvPr/>
            </p:nvGrpSpPr>
            <p:grpSpPr>
              <a:xfrm>
                <a:off x="672871" y="3810249"/>
                <a:ext cx="761235" cy="807676"/>
                <a:chOff x="2044452" y="3833295"/>
                <a:chExt cx="691403" cy="733584"/>
              </a:xfrm>
            </p:grpSpPr>
            <p:sp>
              <p:nvSpPr>
                <p:cNvPr id="678" name="Google Shape;678;p33"/>
                <p:cNvSpPr/>
                <p:nvPr/>
              </p:nvSpPr>
              <p:spPr>
                <a:xfrm>
                  <a:off x="2156668" y="3855417"/>
                  <a:ext cx="124327" cy="711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4" h="18621" extrusionOk="0">
                      <a:moveTo>
                        <a:pt x="1" y="1"/>
                      </a:moveTo>
                      <a:lnTo>
                        <a:pt x="1" y="18620"/>
                      </a:lnTo>
                      <a:lnTo>
                        <a:pt x="3253" y="18620"/>
                      </a:lnTo>
                      <a:lnTo>
                        <a:pt x="325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9" name="Google Shape;679;p33"/>
                <p:cNvSpPr/>
                <p:nvPr/>
              </p:nvSpPr>
              <p:spPr>
                <a:xfrm>
                  <a:off x="2499315" y="3855417"/>
                  <a:ext cx="124289" cy="711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3" h="18621" extrusionOk="0">
                      <a:moveTo>
                        <a:pt x="0" y="1"/>
                      </a:moveTo>
                      <a:lnTo>
                        <a:pt x="0" y="18620"/>
                      </a:lnTo>
                      <a:lnTo>
                        <a:pt x="3253" y="18620"/>
                      </a:lnTo>
                      <a:lnTo>
                        <a:pt x="325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0" name="Google Shape;680;p33"/>
                <p:cNvSpPr/>
                <p:nvPr/>
              </p:nvSpPr>
              <p:spPr>
                <a:xfrm>
                  <a:off x="2044452" y="3833295"/>
                  <a:ext cx="691403" cy="1504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96" h="3937" extrusionOk="0">
                      <a:moveTo>
                        <a:pt x="0" y="1"/>
                      </a:moveTo>
                      <a:lnTo>
                        <a:pt x="0" y="3937"/>
                      </a:lnTo>
                      <a:lnTo>
                        <a:pt x="18095" y="3937"/>
                      </a:lnTo>
                      <a:lnTo>
                        <a:pt x="1809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81" name="Google Shape;681;p33"/>
            <p:cNvGrpSpPr/>
            <p:nvPr/>
          </p:nvGrpSpPr>
          <p:grpSpPr>
            <a:xfrm>
              <a:off x="1153118" y="1038847"/>
              <a:ext cx="2501095" cy="3330662"/>
              <a:chOff x="1153118" y="1038847"/>
              <a:chExt cx="2501095" cy="3330662"/>
            </a:xfrm>
          </p:grpSpPr>
          <p:sp>
            <p:nvSpPr>
              <p:cNvPr id="682" name="Google Shape;682;p33"/>
              <p:cNvSpPr/>
              <p:nvPr/>
            </p:nvSpPr>
            <p:spPr>
              <a:xfrm rot="-160">
                <a:off x="1153118" y="3235915"/>
                <a:ext cx="189032" cy="197940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3"/>
              <p:cNvSpPr/>
              <p:nvPr/>
            </p:nvSpPr>
            <p:spPr>
              <a:xfrm rot="-285">
                <a:off x="2758200" y="1038852"/>
                <a:ext cx="105948" cy="110946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84" name="Google Shape;684;p33"/>
              <p:cNvGrpSpPr/>
              <p:nvPr/>
            </p:nvGrpSpPr>
            <p:grpSpPr>
              <a:xfrm>
                <a:off x="3339660" y="1659838"/>
                <a:ext cx="314554" cy="2709672"/>
                <a:chOff x="3339660" y="1659838"/>
                <a:chExt cx="314554" cy="2709672"/>
              </a:xfrm>
            </p:grpSpPr>
            <p:grpSp>
              <p:nvGrpSpPr>
                <p:cNvPr id="685" name="Google Shape;685;p33"/>
                <p:cNvGrpSpPr/>
                <p:nvPr/>
              </p:nvGrpSpPr>
              <p:grpSpPr>
                <a:xfrm>
                  <a:off x="3339660" y="1659838"/>
                  <a:ext cx="314554" cy="258299"/>
                  <a:chOff x="1756234" y="3548392"/>
                  <a:chExt cx="203516" cy="167119"/>
                </a:xfrm>
              </p:grpSpPr>
              <p:sp>
                <p:nvSpPr>
                  <p:cNvPr id="686" name="Google Shape;686;p33"/>
                  <p:cNvSpPr/>
                  <p:nvPr/>
                </p:nvSpPr>
                <p:spPr>
                  <a:xfrm>
                    <a:off x="1756234" y="3548392"/>
                    <a:ext cx="88751" cy="983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463" h="21573" extrusionOk="0">
                        <a:moveTo>
                          <a:pt x="9733" y="1"/>
                        </a:moveTo>
                        <a:cubicBezTo>
                          <a:pt x="8448" y="1"/>
                          <a:pt x="7415" y="3479"/>
                          <a:pt x="7083" y="8156"/>
                        </a:cubicBezTo>
                        <a:cubicBezTo>
                          <a:pt x="3025" y="8488"/>
                          <a:pt x="1" y="9525"/>
                          <a:pt x="1" y="10767"/>
                        </a:cubicBezTo>
                        <a:cubicBezTo>
                          <a:pt x="1" y="12009"/>
                          <a:pt x="3025" y="13086"/>
                          <a:pt x="7083" y="13417"/>
                        </a:cubicBezTo>
                        <a:cubicBezTo>
                          <a:pt x="7415" y="18094"/>
                          <a:pt x="8448" y="21573"/>
                          <a:pt x="9733" y="21573"/>
                        </a:cubicBezTo>
                        <a:cubicBezTo>
                          <a:pt x="11015" y="21573"/>
                          <a:pt x="12092" y="18094"/>
                          <a:pt x="12384" y="13417"/>
                        </a:cubicBezTo>
                        <a:cubicBezTo>
                          <a:pt x="16481" y="13086"/>
                          <a:pt x="19463" y="12009"/>
                          <a:pt x="19463" y="10767"/>
                        </a:cubicBezTo>
                        <a:cubicBezTo>
                          <a:pt x="19463" y="9525"/>
                          <a:pt x="16481" y="8488"/>
                          <a:pt x="12384" y="8156"/>
                        </a:cubicBezTo>
                        <a:cubicBezTo>
                          <a:pt x="12092" y="3479"/>
                          <a:pt x="11015" y="1"/>
                          <a:pt x="9733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7" name="Google Shape;687;p33"/>
                  <p:cNvSpPr/>
                  <p:nvPr/>
                </p:nvSpPr>
                <p:spPr>
                  <a:xfrm>
                    <a:off x="1909633" y="3659960"/>
                    <a:ext cx="50117" cy="55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463" h="21573" extrusionOk="0">
                        <a:moveTo>
                          <a:pt x="9733" y="1"/>
                        </a:moveTo>
                        <a:cubicBezTo>
                          <a:pt x="8448" y="1"/>
                          <a:pt x="7415" y="3479"/>
                          <a:pt x="7083" y="8156"/>
                        </a:cubicBezTo>
                        <a:cubicBezTo>
                          <a:pt x="3025" y="8488"/>
                          <a:pt x="1" y="9525"/>
                          <a:pt x="1" y="10767"/>
                        </a:cubicBezTo>
                        <a:cubicBezTo>
                          <a:pt x="1" y="12009"/>
                          <a:pt x="3025" y="13086"/>
                          <a:pt x="7083" y="13417"/>
                        </a:cubicBezTo>
                        <a:cubicBezTo>
                          <a:pt x="7415" y="18094"/>
                          <a:pt x="8448" y="21573"/>
                          <a:pt x="9733" y="21573"/>
                        </a:cubicBezTo>
                        <a:cubicBezTo>
                          <a:pt x="11015" y="21573"/>
                          <a:pt x="12092" y="18094"/>
                          <a:pt x="12384" y="13417"/>
                        </a:cubicBezTo>
                        <a:cubicBezTo>
                          <a:pt x="16481" y="13086"/>
                          <a:pt x="19463" y="12009"/>
                          <a:pt x="19463" y="10767"/>
                        </a:cubicBezTo>
                        <a:cubicBezTo>
                          <a:pt x="19463" y="9525"/>
                          <a:pt x="16481" y="8488"/>
                          <a:pt x="12384" y="8156"/>
                        </a:cubicBezTo>
                        <a:cubicBezTo>
                          <a:pt x="12092" y="3479"/>
                          <a:pt x="11015" y="1"/>
                          <a:pt x="9733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688" name="Google Shape;688;p33"/>
                <p:cNvSpPr/>
                <p:nvPr/>
              </p:nvSpPr>
              <p:spPr>
                <a:xfrm>
                  <a:off x="3448915" y="4248593"/>
                  <a:ext cx="109090" cy="120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7" name="Google Shape;1277;p48"/>
          <p:cNvPicPr preferRelativeResize="0"/>
          <p:nvPr/>
        </p:nvPicPr>
        <p:blipFill rotWithShape="1">
          <a:blip r:embed="rId3">
            <a:alphaModFix/>
          </a:blip>
          <a:srcRect t="7642" b="19428"/>
          <a:stretch/>
        </p:blipFill>
        <p:spPr>
          <a:xfrm>
            <a:off x="709150" y="1235650"/>
            <a:ext cx="1398300" cy="15300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78" name="Google Shape;1278;p48"/>
          <p:cNvSpPr txBox="1">
            <a:spLocks noGrp="1"/>
          </p:cNvSpPr>
          <p:nvPr>
            <p:ph type="title"/>
          </p:nvPr>
        </p:nvSpPr>
        <p:spPr>
          <a:xfrm>
            <a:off x="719863" y="36217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Anamnesis </a:t>
            </a:r>
            <a:endParaRPr sz="3600" dirty="0"/>
          </a:p>
        </p:txBody>
      </p:sp>
      <p:pic>
        <p:nvPicPr>
          <p:cNvPr id="1281" name="Google Shape;1281;p48"/>
          <p:cNvPicPr preferRelativeResize="0"/>
          <p:nvPr/>
        </p:nvPicPr>
        <p:blipFill rotWithShape="1">
          <a:blip r:embed="rId4">
            <a:alphaModFix/>
          </a:blip>
          <a:srcRect l="23873" r="23873" b="14295"/>
          <a:stretch/>
        </p:blipFill>
        <p:spPr>
          <a:xfrm>
            <a:off x="4790275" y="1235650"/>
            <a:ext cx="1398300" cy="15300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288" name="Google Shape;1288;p48"/>
          <p:cNvGrpSpPr/>
          <p:nvPr/>
        </p:nvGrpSpPr>
        <p:grpSpPr>
          <a:xfrm>
            <a:off x="4413389" y="1235647"/>
            <a:ext cx="140049" cy="3372843"/>
            <a:chOff x="4413389" y="1235647"/>
            <a:chExt cx="140049" cy="3372843"/>
          </a:xfrm>
        </p:grpSpPr>
        <p:cxnSp>
          <p:nvCxnSpPr>
            <p:cNvPr id="1289" name="Google Shape;1289;p48"/>
            <p:cNvCxnSpPr/>
            <p:nvPr/>
          </p:nvCxnSpPr>
          <p:spPr>
            <a:xfrm>
              <a:off x="4483425" y="1235650"/>
              <a:ext cx="0" cy="3313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90" name="Google Shape;1290;p48"/>
            <p:cNvSpPr/>
            <p:nvPr/>
          </p:nvSpPr>
          <p:spPr>
            <a:xfrm>
              <a:off x="4413401" y="123564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8"/>
            <p:cNvSpPr/>
            <p:nvPr/>
          </p:nvSpPr>
          <p:spPr>
            <a:xfrm>
              <a:off x="4413389" y="4453272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2" name="Google Shape;1292;p48"/>
          <p:cNvSpPr/>
          <p:nvPr/>
        </p:nvSpPr>
        <p:spPr>
          <a:xfrm>
            <a:off x="855339" y="1648709"/>
            <a:ext cx="140036" cy="155218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3" name="Google Shape;1293;p48"/>
          <p:cNvSpPr/>
          <p:nvPr/>
        </p:nvSpPr>
        <p:spPr>
          <a:xfrm>
            <a:off x="5897414" y="1724022"/>
            <a:ext cx="140036" cy="155218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280;p48"/>
          <p:cNvSpPr txBox="1">
            <a:spLocks/>
          </p:cNvSpPr>
          <p:nvPr/>
        </p:nvSpPr>
        <p:spPr>
          <a:xfrm>
            <a:off x="2107023" y="1265165"/>
            <a:ext cx="2441907" cy="122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pPr marL="171450" indent="-171450"/>
            <a:r>
              <a:rPr lang="es-MX" sz="1600" dirty="0" smtClean="0">
                <a:solidFill>
                  <a:schemeClr val="tx1">
                    <a:lumMod val="50000"/>
                  </a:schemeClr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 Hábitos</a:t>
            </a:r>
            <a:endParaRPr lang="es-CO" sz="1600" dirty="0" smtClean="0">
              <a:solidFill>
                <a:schemeClr val="tx1">
                  <a:lumMod val="50000"/>
                </a:schemeClr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85750" indent="-285750"/>
            <a:r>
              <a:rPr lang="es-MX" sz="1600" dirty="0" smtClean="0">
                <a:solidFill>
                  <a:schemeClr val="tx1">
                    <a:lumMod val="50000"/>
                  </a:schemeClr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Factores genéticos</a:t>
            </a:r>
            <a:endParaRPr lang="es-CO" sz="1600" dirty="0" smtClean="0">
              <a:solidFill>
                <a:schemeClr val="tx1">
                  <a:lumMod val="50000"/>
                </a:schemeClr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85750" indent="-285750"/>
            <a:r>
              <a:rPr lang="es-MX" sz="1600" dirty="0" smtClean="0">
                <a:solidFill>
                  <a:schemeClr val="tx1">
                    <a:lumMod val="50000"/>
                  </a:schemeClr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Factores familiares</a:t>
            </a:r>
            <a:endParaRPr lang="es-CO" sz="1600" dirty="0" smtClean="0">
              <a:solidFill>
                <a:schemeClr val="tx1">
                  <a:lumMod val="50000"/>
                </a:schemeClr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85750" indent="-285750"/>
            <a:r>
              <a:rPr lang="es-MX" sz="1600" dirty="0" smtClean="0">
                <a:solidFill>
                  <a:schemeClr val="tx1">
                    <a:lumMod val="50000"/>
                  </a:schemeClr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Factores </a:t>
            </a:r>
            <a:r>
              <a:rPr lang="es-MX" sz="1600" dirty="0">
                <a:solidFill>
                  <a:schemeClr val="tx1">
                    <a:lumMod val="50000"/>
                  </a:schemeClr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Reproductivos</a:t>
            </a:r>
            <a:endParaRPr lang="es-CO" sz="1600" dirty="0">
              <a:solidFill>
                <a:schemeClr val="tx1">
                  <a:lumMod val="50000"/>
                </a:schemeClr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0" indent="0">
              <a:buFont typeface="Jost"/>
              <a:buNone/>
            </a:pPr>
            <a:endParaRPr lang="en-US" sz="1100" dirty="0"/>
          </a:p>
        </p:txBody>
      </p:sp>
      <p:sp>
        <p:nvSpPr>
          <p:cNvPr id="20" name="Google Shape;1280;p48"/>
          <p:cNvSpPr txBox="1">
            <a:spLocks/>
          </p:cNvSpPr>
          <p:nvPr/>
        </p:nvSpPr>
        <p:spPr>
          <a:xfrm>
            <a:off x="4571863" y="3035942"/>
            <a:ext cx="3821727" cy="1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pPr lvl="0"/>
            <a:r>
              <a:rPr lang="es-MX" sz="1600" dirty="0">
                <a:solidFill>
                  <a:schemeClr val="tx1">
                    <a:lumMod val="50000"/>
                  </a:schemeClr>
                </a:solidFill>
              </a:rPr>
              <a:t>Identificación riesgos (Vitamina D) </a:t>
            </a:r>
            <a:endParaRPr lang="es-MX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lvl="0"/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S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uplementos </a:t>
            </a:r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considerados dietéticos 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y </a:t>
            </a:r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medicaciones 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utilizadas</a:t>
            </a:r>
          </a:p>
          <a:p>
            <a:pPr lvl="0"/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Obesidad</a:t>
            </a:r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antecedente de patologías crónicas</a:t>
            </a:r>
          </a:p>
          <a:p>
            <a:pPr lvl="0"/>
            <a:endParaRPr lang="es-CO" dirty="0">
              <a:solidFill>
                <a:schemeClr val="tx1">
                  <a:lumMod val="50000"/>
                </a:schemeClr>
              </a:solidFill>
            </a:endParaRPr>
          </a:p>
          <a:p>
            <a:pPr lvl="0"/>
            <a:endParaRPr lang="es-CO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1" name="Google Shape;1280;p48"/>
          <p:cNvSpPr txBox="1">
            <a:spLocks/>
          </p:cNvSpPr>
          <p:nvPr/>
        </p:nvSpPr>
        <p:spPr>
          <a:xfrm>
            <a:off x="709149" y="3035942"/>
            <a:ext cx="3467427" cy="1417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pPr lvl="0"/>
            <a:r>
              <a:rPr lang="es-MX" sz="1600" dirty="0">
                <a:solidFill>
                  <a:schemeClr val="tx1">
                    <a:lumMod val="50000"/>
                  </a:schemeClr>
                </a:solidFill>
              </a:rPr>
              <a:t>Utilización de los servicios de salud</a:t>
            </a:r>
            <a:endParaRPr lang="es-CO" sz="1600" dirty="0">
              <a:solidFill>
                <a:schemeClr val="tx1">
                  <a:lumMod val="50000"/>
                </a:schemeClr>
              </a:solidFill>
            </a:endParaRPr>
          </a:p>
          <a:p>
            <a:pPr lvl="0"/>
            <a:r>
              <a:rPr lang="es-MX" sz="1600" dirty="0">
                <a:solidFill>
                  <a:schemeClr val="tx1">
                    <a:lumMod val="50000"/>
                  </a:schemeClr>
                </a:solidFill>
              </a:rPr>
              <a:t>Pautas para el cuidado de la salud</a:t>
            </a:r>
            <a:endParaRPr lang="es-CO" sz="1600" dirty="0">
              <a:solidFill>
                <a:schemeClr val="tx1">
                  <a:lumMod val="50000"/>
                </a:schemeClr>
              </a:solidFill>
            </a:endParaRPr>
          </a:p>
          <a:p>
            <a:pPr lvl="0"/>
            <a:r>
              <a:rPr lang="es-MX" sz="1600" dirty="0">
                <a:solidFill>
                  <a:schemeClr val="tx1">
                    <a:lumMod val="50000"/>
                  </a:schemeClr>
                </a:solidFill>
              </a:rPr>
              <a:t>Condiciones psicológicas y sociales</a:t>
            </a:r>
            <a:endParaRPr lang="es-CO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2" name="Google Shape;1280;p48"/>
          <p:cNvSpPr txBox="1">
            <a:spLocks/>
          </p:cNvSpPr>
          <p:nvPr/>
        </p:nvSpPr>
        <p:spPr>
          <a:xfrm>
            <a:off x="6016550" y="1319702"/>
            <a:ext cx="2547588" cy="171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pPr lvl="0"/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I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ndagar </a:t>
            </a:r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consumo de alcohol 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y sustancias psicoactivas</a:t>
            </a:r>
          </a:p>
          <a:p>
            <a:pPr lvl="0"/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Esquema </a:t>
            </a:r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de vacunación</a:t>
            </a:r>
          </a:p>
        </p:txBody>
      </p:sp>
    </p:spTree>
    <p:extLst>
      <p:ext uri="{BB962C8B-B14F-4D97-AF65-F5344CB8AC3E}">
        <p14:creationId xmlns:p14="http://schemas.microsoft.com/office/powerpoint/2010/main" val="64594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5"/>
          <p:cNvSpPr txBox="1">
            <a:spLocks noGrp="1"/>
          </p:cNvSpPr>
          <p:nvPr>
            <p:ph type="title"/>
          </p:nvPr>
        </p:nvSpPr>
        <p:spPr>
          <a:xfrm>
            <a:off x="1149709" y="36410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Riesgo reproductivo</a:t>
            </a:r>
            <a:endParaRPr sz="3600" dirty="0"/>
          </a:p>
        </p:txBody>
      </p:sp>
      <p:sp>
        <p:nvSpPr>
          <p:cNvPr id="715" name="Google Shape;715;p35"/>
          <p:cNvSpPr/>
          <p:nvPr/>
        </p:nvSpPr>
        <p:spPr>
          <a:xfrm>
            <a:off x="4555550" y="3832753"/>
            <a:ext cx="562500" cy="562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35"/>
          <p:cNvSpPr/>
          <p:nvPr/>
        </p:nvSpPr>
        <p:spPr>
          <a:xfrm>
            <a:off x="4643721" y="3940335"/>
            <a:ext cx="386157" cy="297235"/>
          </a:xfrm>
          <a:custGeom>
            <a:avLst/>
            <a:gdLst/>
            <a:ahLst/>
            <a:cxnLst/>
            <a:rect l="l" t="t" r="r" b="b"/>
            <a:pathLst>
              <a:path w="17785" h="13688" extrusionOk="0">
                <a:moveTo>
                  <a:pt x="8891" y="1312"/>
                </a:moveTo>
                <a:cubicBezTo>
                  <a:pt x="10366" y="1312"/>
                  <a:pt x="11310" y="1515"/>
                  <a:pt x="11842" y="1679"/>
                </a:cubicBezTo>
                <a:cubicBezTo>
                  <a:pt x="10858" y="2089"/>
                  <a:pt x="9875" y="2459"/>
                  <a:pt x="8891" y="2459"/>
                </a:cubicBezTo>
                <a:cubicBezTo>
                  <a:pt x="7908" y="2459"/>
                  <a:pt x="6924" y="2089"/>
                  <a:pt x="5941" y="1679"/>
                </a:cubicBezTo>
                <a:cubicBezTo>
                  <a:pt x="6475" y="1515"/>
                  <a:pt x="7416" y="1312"/>
                  <a:pt x="8891" y="1312"/>
                </a:cubicBezTo>
                <a:close/>
                <a:moveTo>
                  <a:pt x="2623" y="3236"/>
                </a:moveTo>
                <a:cubicBezTo>
                  <a:pt x="2745" y="3236"/>
                  <a:pt x="2908" y="3279"/>
                  <a:pt x="3033" y="3318"/>
                </a:cubicBezTo>
                <a:cubicBezTo>
                  <a:pt x="2541" y="3482"/>
                  <a:pt x="2050" y="3810"/>
                  <a:pt x="1761" y="4262"/>
                </a:cubicBezTo>
                <a:cubicBezTo>
                  <a:pt x="1722" y="4017"/>
                  <a:pt x="1722" y="3810"/>
                  <a:pt x="1843" y="3607"/>
                </a:cubicBezTo>
                <a:cubicBezTo>
                  <a:pt x="2007" y="3400"/>
                  <a:pt x="2213" y="3279"/>
                  <a:pt x="2499" y="3236"/>
                </a:cubicBezTo>
                <a:close/>
                <a:moveTo>
                  <a:pt x="15284" y="3236"/>
                </a:moveTo>
                <a:cubicBezTo>
                  <a:pt x="15572" y="3279"/>
                  <a:pt x="15775" y="3400"/>
                  <a:pt x="15939" y="3607"/>
                </a:cubicBezTo>
                <a:cubicBezTo>
                  <a:pt x="16064" y="3810"/>
                  <a:pt x="16064" y="4017"/>
                  <a:pt x="16021" y="4262"/>
                </a:cubicBezTo>
                <a:cubicBezTo>
                  <a:pt x="15736" y="3810"/>
                  <a:pt x="15244" y="3482"/>
                  <a:pt x="14753" y="3318"/>
                </a:cubicBezTo>
                <a:cubicBezTo>
                  <a:pt x="14916" y="3236"/>
                  <a:pt x="15120" y="3236"/>
                  <a:pt x="15284" y="3236"/>
                </a:cubicBezTo>
                <a:close/>
                <a:moveTo>
                  <a:pt x="3543" y="3762"/>
                </a:moveTo>
                <a:cubicBezTo>
                  <a:pt x="3592" y="3762"/>
                  <a:pt x="3641" y="3765"/>
                  <a:pt x="3689" y="3771"/>
                </a:cubicBezTo>
                <a:cubicBezTo>
                  <a:pt x="3974" y="4098"/>
                  <a:pt x="4056" y="4590"/>
                  <a:pt x="3853" y="4918"/>
                </a:cubicBezTo>
                <a:cubicBezTo>
                  <a:pt x="3693" y="5145"/>
                  <a:pt x="3420" y="5259"/>
                  <a:pt x="3111" y="5259"/>
                </a:cubicBezTo>
                <a:cubicBezTo>
                  <a:pt x="2862" y="5259"/>
                  <a:pt x="2590" y="5185"/>
                  <a:pt x="2335" y="5039"/>
                </a:cubicBezTo>
                <a:cubicBezTo>
                  <a:pt x="2253" y="4957"/>
                  <a:pt x="2171" y="4875"/>
                  <a:pt x="2089" y="4836"/>
                </a:cubicBezTo>
                <a:cubicBezTo>
                  <a:pt x="2280" y="4229"/>
                  <a:pt x="2928" y="3762"/>
                  <a:pt x="3543" y="3762"/>
                </a:cubicBezTo>
                <a:close/>
                <a:moveTo>
                  <a:pt x="14242" y="3762"/>
                </a:moveTo>
                <a:cubicBezTo>
                  <a:pt x="14858" y="3762"/>
                  <a:pt x="15505" y="4229"/>
                  <a:pt x="15693" y="4836"/>
                </a:cubicBezTo>
                <a:cubicBezTo>
                  <a:pt x="15611" y="4875"/>
                  <a:pt x="15529" y="4957"/>
                  <a:pt x="15448" y="5039"/>
                </a:cubicBezTo>
                <a:cubicBezTo>
                  <a:pt x="15192" y="5185"/>
                  <a:pt x="14920" y="5259"/>
                  <a:pt x="14672" y="5259"/>
                </a:cubicBezTo>
                <a:cubicBezTo>
                  <a:pt x="14363" y="5259"/>
                  <a:pt x="14091" y="5145"/>
                  <a:pt x="13933" y="4918"/>
                </a:cubicBezTo>
                <a:cubicBezTo>
                  <a:pt x="13726" y="4590"/>
                  <a:pt x="13808" y="4098"/>
                  <a:pt x="14097" y="3771"/>
                </a:cubicBezTo>
                <a:cubicBezTo>
                  <a:pt x="14145" y="3765"/>
                  <a:pt x="14194" y="3762"/>
                  <a:pt x="14242" y="3762"/>
                </a:cubicBezTo>
                <a:close/>
                <a:moveTo>
                  <a:pt x="5574" y="2089"/>
                </a:moveTo>
                <a:lnTo>
                  <a:pt x="5574" y="2089"/>
                </a:lnTo>
                <a:cubicBezTo>
                  <a:pt x="6065" y="2296"/>
                  <a:pt x="6514" y="2499"/>
                  <a:pt x="7006" y="2623"/>
                </a:cubicBezTo>
                <a:lnTo>
                  <a:pt x="7006" y="4590"/>
                </a:lnTo>
                <a:cubicBezTo>
                  <a:pt x="7006" y="5082"/>
                  <a:pt x="7213" y="5574"/>
                  <a:pt x="7580" y="5941"/>
                </a:cubicBezTo>
                <a:cubicBezTo>
                  <a:pt x="7704" y="6105"/>
                  <a:pt x="7826" y="6311"/>
                  <a:pt x="7826" y="6557"/>
                </a:cubicBezTo>
                <a:cubicBezTo>
                  <a:pt x="7826" y="6678"/>
                  <a:pt x="7908" y="6803"/>
                  <a:pt x="8072" y="6803"/>
                </a:cubicBezTo>
                <a:cubicBezTo>
                  <a:pt x="8196" y="6803"/>
                  <a:pt x="8317" y="6678"/>
                  <a:pt x="8317" y="6557"/>
                </a:cubicBezTo>
                <a:cubicBezTo>
                  <a:pt x="8317" y="6187"/>
                  <a:pt x="8196" y="5820"/>
                  <a:pt x="7908" y="5574"/>
                </a:cubicBezTo>
                <a:cubicBezTo>
                  <a:pt x="7662" y="5328"/>
                  <a:pt x="7498" y="4957"/>
                  <a:pt x="7498" y="4590"/>
                </a:cubicBezTo>
                <a:lnTo>
                  <a:pt x="7498" y="2787"/>
                </a:lnTo>
                <a:cubicBezTo>
                  <a:pt x="7950" y="2909"/>
                  <a:pt x="8442" y="2951"/>
                  <a:pt x="8891" y="2951"/>
                </a:cubicBezTo>
                <a:cubicBezTo>
                  <a:pt x="9344" y="2951"/>
                  <a:pt x="9835" y="2909"/>
                  <a:pt x="10284" y="2787"/>
                </a:cubicBezTo>
                <a:lnTo>
                  <a:pt x="10284" y="4590"/>
                </a:lnTo>
                <a:cubicBezTo>
                  <a:pt x="10284" y="4957"/>
                  <a:pt x="10120" y="5328"/>
                  <a:pt x="9875" y="5574"/>
                </a:cubicBezTo>
                <a:cubicBezTo>
                  <a:pt x="9589" y="5820"/>
                  <a:pt x="9465" y="6187"/>
                  <a:pt x="9465" y="6557"/>
                </a:cubicBezTo>
                <a:lnTo>
                  <a:pt x="9465" y="7662"/>
                </a:lnTo>
                <a:cubicBezTo>
                  <a:pt x="9465" y="7950"/>
                  <a:pt x="9219" y="8236"/>
                  <a:pt x="8891" y="8236"/>
                </a:cubicBezTo>
                <a:cubicBezTo>
                  <a:pt x="8563" y="8236"/>
                  <a:pt x="8317" y="7950"/>
                  <a:pt x="8317" y="7662"/>
                </a:cubicBezTo>
                <a:cubicBezTo>
                  <a:pt x="8317" y="7498"/>
                  <a:pt x="8196" y="7416"/>
                  <a:pt x="8072" y="7416"/>
                </a:cubicBezTo>
                <a:cubicBezTo>
                  <a:pt x="7908" y="7416"/>
                  <a:pt x="7826" y="7498"/>
                  <a:pt x="7826" y="7662"/>
                </a:cubicBezTo>
                <a:cubicBezTo>
                  <a:pt x="7826" y="8154"/>
                  <a:pt x="8154" y="8606"/>
                  <a:pt x="8645" y="8688"/>
                </a:cubicBezTo>
                <a:lnTo>
                  <a:pt x="8645" y="10448"/>
                </a:lnTo>
                <a:cubicBezTo>
                  <a:pt x="8154" y="10573"/>
                  <a:pt x="7826" y="10983"/>
                  <a:pt x="7826" y="11514"/>
                </a:cubicBezTo>
                <a:lnTo>
                  <a:pt x="7826" y="13113"/>
                </a:lnTo>
                <a:cubicBezTo>
                  <a:pt x="7744" y="13113"/>
                  <a:pt x="7662" y="13032"/>
                  <a:pt x="7662" y="12950"/>
                </a:cubicBezTo>
                <a:lnTo>
                  <a:pt x="7170" y="11104"/>
                </a:lnTo>
                <a:cubicBezTo>
                  <a:pt x="7049" y="10694"/>
                  <a:pt x="7131" y="10245"/>
                  <a:pt x="7377" y="9917"/>
                </a:cubicBezTo>
                <a:lnTo>
                  <a:pt x="7498" y="9793"/>
                </a:lnTo>
                <a:cubicBezTo>
                  <a:pt x="7704" y="9507"/>
                  <a:pt x="7704" y="9137"/>
                  <a:pt x="7498" y="8852"/>
                </a:cubicBezTo>
                <a:cubicBezTo>
                  <a:pt x="6967" y="7990"/>
                  <a:pt x="5695" y="5695"/>
                  <a:pt x="5574" y="2089"/>
                </a:cubicBezTo>
                <a:close/>
                <a:moveTo>
                  <a:pt x="8891" y="10940"/>
                </a:moveTo>
                <a:cubicBezTo>
                  <a:pt x="9219" y="10940"/>
                  <a:pt x="9465" y="11186"/>
                  <a:pt x="9465" y="11514"/>
                </a:cubicBezTo>
                <a:lnTo>
                  <a:pt x="9465" y="13153"/>
                </a:lnTo>
                <a:lnTo>
                  <a:pt x="8317" y="13153"/>
                </a:lnTo>
                <a:lnTo>
                  <a:pt x="8317" y="11514"/>
                </a:lnTo>
                <a:cubicBezTo>
                  <a:pt x="8317" y="11186"/>
                  <a:pt x="8563" y="10940"/>
                  <a:pt x="8891" y="10940"/>
                </a:cubicBezTo>
                <a:close/>
                <a:moveTo>
                  <a:pt x="1597" y="1"/>
                </a:moveTo>
                <a:cubicBezTo>
                  <a:pt x="942" y="40"/>
                  <a:pt x="410" y="493"/>
                  <a:pt x="204" y="1106"/>
                </a:cubicBezTo>
                <a:cubicBezTo>
                  <a:pt x="1" y="1679"/>
                  <a:pt x="165" y="2335"/>
                  <a:pt x="656" y="2787"/>
                </a:cubicBezTo>
                <a:lnTo>
                  <a:pt x="1351" y="3443"/>
                </a:lnTo>
                <a:cubicBezTo>
                  <a:pt x="1187" y="3771"/>
                  <a:pt x="1187" y="4098"/>
                  <a:pt x="1312" y="4466"/>
                </a:cubicBezTo>
                <a:cubicBezTo>
                  <a:pt x="1433" y="4875"/>
                  <a:pt x="1679" y="5203"/>
                  <a:pt x="2050" y="5449"/>
                </a:cubicBezTo>
                <a:cubicBezTo>
                  <a:pt x="2377" y="5656"/>
                  <a:pt x="2745" y="5777"/>
                  <a:pt x="3115" y="5777"/>
                </a:cubicBezTo>
                <a:cubicBezTo>
                  <a:pt x="3564" y="5777"/>
                  <a:pt x="4016" y="5574"/>
                  <a:pt x="4262" y="5203"/>
                </a:cubicBezTo>
                <a:cubicBezTo>
                  <a:pt x="4711" y="4508"/>
                  <a:pt x="4426" y="3564"/>
                  <a:pt x="3646" y="3033"/>
                </a:cubicBezTo>
                <a:cubicBezTo>
                  <a:pt x="3337" y="2826"/>
                  <a:pt x="2967" y="2735"/>
                  <a:pt x="2613" y="2735"/>
                </a:cubicBezTo>
                <a:cubicBezTo>
                  <a:pt x="2547" y="2735"/>
                  <a:pt x="2481" y="2738"/>
                  <a:pt x="2417" y="2745"/>
                </a:cubicBezTo>
                <a:cubicBezTo>
                  <a:pt x="2132" y="2787"/>
                  <a:pt x="1886" y="2869"/>
                  <a:pt x="1679" y="3033"/>
                </a:cubicBezTo>
                <a:lnTo>
                  <a:pt x="984" y="2417"/>
                </a:lnTo>
                <a:cubicBezTo>
                  <a:pt x="656" y="2132"/>
                  <a:pt x="574" y="1679"/>
                  <a:pt x="696" y="1269"/>
                </a:cubicBezTo>
                <a:cubicBezTo>
                  <a:pt x="860" y="820"/>
                  <a:pt x="1187" y="532"/>
                  <a:pt x="1679" y="493"/>
                </a:cubicBezTo>
                <a:lnTo>
                  <a:pt x="1804" y="493"/>
                </a:lnTo>
                <a:cubicBezTo>
                  <a:pt x="2377" y="493"/>
                  <a:pt x="3279" y="942"/>
                  <a:pt x="4262" y="1433"/>
                </a:cubicBezTo>
                <a:cubicBezTo>
                  <a:pt x="4508" y="1558"/>
                  <a:pt x="4793" y="1722"/>
                  <a:pt x="5082" y="1843"/>
                </a:cubicBezTo>
                <a:cubicBezTo>
                  <a:pt x="5121" y="5738"/>
                  <a:pt x="6475" y="8236"/>
                  <a:pt x="7088" y="9137"/>
                </a:cubicBezTo>
                <a:cubicBezTo>
                  <a:pt x="7170" y="9219"/>
                  <a:pt x="7131" y="9383"/>
                  <a:pt x="7088" y="9465"/>
                </a:cubicBezTo>
                <a:lnTo>
                  <a:pt x="6967" y="9589"/>
                </a:lnTo>
                <a:cubicBezTo>
                  <a:pt x="6639" y="10081"/>
                  <a:pt x="6514" y="10655"/>
                  <a:pt x="6678" y="11229"/>
                </a:cubicBezTo>
                <a:lnTo>
                  <a:pt x="7170" y="13071"/>
                </a:lnTo>
                <a:cubicBezTo>
                  <a:pt x="7252" y="13441"/>
                  <a:pt x="7580" y="13687"/>
                  <a:pt x="7950" y="13687"/>
                </a:cubicBezTo>
                <a:lnTo>
                  <a:pt x="9835" y="13687"/>
                </a:lnTo>
                <a:cubicBezTo>
                  <a:pt x="10202" y="13687"/>
                  <a:pt x="10530" y="13441"/>
                  <a:pt x="10612" y="13071"/>
                </a:cubicBezTo>
                <a:lnTo>
                  <a:pt x="11104" y="11229"/>
                </a:lnTo>
                <a:cubicBezTo>
                  <a:pt x="11268" y="10655"/>
                  <a:pt x="11147" y="10081"/>
                  <a:pt x="10819" y="9589"/>
                </a:cubicBezTo>
                <a:lnTo>
                  <a:pt x="10694" y="9465"/>
                </a:lnTo>
                <a:cubicBezTo>
                  <a:pt x="10655" y="9383"/>
                  <a:pt x="10612" y="9219"/>
                  <a:pt x="10694" y="9137"/>
                </a:cubicBezTo>
                <a:cubicBezTo>
                  <a:pt x="11147" y="8442"/>
                  <a:pt x="12251" y="6515"/>
                  <a:pt x="12622" y="3564"/>
                </a:cubicBezTo>
                <a:cubicBezTo>
                  <a:pt x="12622" y="3443"/>
                  <a:pt x="12497" y="3318"/>
                  <a:pt x="12376" y="3279"/>
                </a:cubicBezTo>
                <a:cubicBezTo>
                  <a:pt x="12251" y="3279"/>
                  <a:pt x="12087" y="3361"/>
                  <a:pt x="12087" y="3525"/>
                </a:cubicBezTo>
                <a:cubicBezTo>
                  <a:pt x="11760" y="6351"/>
                  <a:pt x="10694" y="8196"/>
                  <a:pt x="10284" y="8852"/>
                </a:cubicBezTo>
                <a:cubicBezTo>
                  <a:pt x="10081" y="9137"/>
                  <a:pt x="10081" y="9507"/>
                  <a:pt x="10284" y="9793"/>
                </a:cubicBezTo>
                <a:lnTo>
                  <a:pt x="10409" y="9917"/>
                </a:lnTo>
                <a:cubicBezTo>
                  <a:pt x="10655" y="10245"/>
                  <a:pt x="10737" y="10694"/>
                  <a:pt x="10612" y="11104"/>
                </a:cubicBezTo>
                <a:lnTo>
                  <a:pt x="10120" y="12950"/>
                </a:lnTo>
                <a:cubicBezTo>
                  <a:pt x="10120" y="13032"/>
                  <a:pt x="10039" y="13113"/>
                  <a:pt x="9957" y="13113"/>
                </a:cubicBezTo>
                <a:lnTo>
                  <a:pt x="9957" y="11514"/>
                </a:lnTo>
                <a:cubicBezTo>
                  <a:pt x="9957" y="10983"/>
                  <a:pt x="9629" y="10573"/>
                  <a:pt x="9137" y="10448"/>
                </a:cubicBezTo>
                <a:lnTo>
                  <a:pt x="9137" y="8688"/>
                </a:lnTo>
                <a:cubicBezTo>
                  <a:pt x="9629" y="8606"/>
                  <a:pt x="9957" y="8154"/>
                  <a:pt x="9957" y="7662"/>
                </a:cubicBezTo>
                <a:lnTo>
                  <a:pt x="9957" y="6557"/>
                </a:lnTo>
                <a:cubicBezTo>
                  <a:pt x="9957" y="6311"/>
                  <a:pt x="10081" y="6105"/>
                  <a:pt x="10202" y="5941"/>
                </a:cubicBezTo>
                <a:cubicBezTo>
                  <a:pt x="10573" y="5574"/>
                  <a:pt x="10776" y="5082"/>
                  <a:pt x="10776" y="4590"/>
                </a:cubicBezTo>
                <a:lnTo>
                  <a:pt x="10776" y="2623"/>
                </a:lnTo>
                <a:cubicBezTo>
                  <a:pt x="11268" y="2499"/>
                  <a:pt x="11720" y="2296"/>
                  <a:pt x="12212" y="2089"/>
                </a:cubicBezTo>
                <a:lnTo>
                  <a:pt x="12212" y="2089"/>
                </a:lnTo>
                <a:cubicBezTo>
                  <a:pt x="12212" y="2214"/>
                  <a:pt x="12169" y="2296"/>
                  <a:pt x="12169" y="2417"/>
                </a:cubicBezTo>
                <a:cubicBezTo>
                  <a:pt x="12169" y="2581"/>
                  <a:pt x="12294" y="2705"/>
                  <a:pt x="12415" y="2705"/>
                </a:cubicBezTo>
                <a:cubicBezTo>
                  <a:pt x="12579" y="2705"/>
                  <a:pt x="12704" y="2581"/>
                  <a:pt x="12704" y="2459"/>
                </a:cubicBezTo>
                <a:lnTo>
                  <a:pt x="12704" y="1843"/>
                </a:lnTo>
                <a:cubicBezTo>
                  <a:pt x="12989" y="1722"/>
                  <a:pt x="13277" y="1558"/>
                  <a:pt x="13523" y="1433"/>
                </a:cubicBezTo>
                <a:cubicBezTo>
                  <a:pt x="14507" y="942"/>
                  <a:pt x="15408" y="493"/>
                  <a:pt x="15982" y="493"/>
                </a:cubicBezTo>
                <a:lnTo>
                  <a:pt x="16103" y="493"/>
                </a:lnTo>
                <a:cubicBezTo>
                  <a:pt x="16595" y="532"/>
                  <a:pt x="16923" y="820"/>
                  <a:pt x="17087" y="1269"/>
                </a:cubicBezTo>
                <a:cubicBezTo>
                  <a:pt x="17211" y="1679"/>
                  <a:pt x="17129" y="2132"/>
                  <a:pt x="16801" y="2417"/>
                </a:cubicBezTo>
                <a:lnTo>
                  <a:pt x="16103" y="3033"/>
                </a:lnTo>
                <a:cubicBezTo>
                  <a:pt x="15900" y="2869"/>
                  <a:pt x="15654" y="2787"/>
                  <a:pt x="15366" y="2745"/>
                </a:cubicBezTo>
                <a:cubicBezTo>
                  <a:pt x="15301" y="2738"/>
                  <a:pt x="15235" y="2735"/>
                  <a:pt x="15169" y="2735"/>
                </a:cubicBezTo>
                <a:cubicBezTo>
                  <a:pt x="14816" y="2735"/>
                  <a:pt x="14448" y="2826"/>
                  <a:pt x="14136" y="3033"/>
                </a:cubicBezTo>
                <a:cubicBezTo>
                  <a:pt x="13359" y="3564"/>
                  <a:pt x="13071" y="4508"/>
                  <a:pt x="13523" y="5203"/>
                </a:cubicBezTo>
                <a:cubicBezTo>
                  <a:pt x="13769" y="5574"/>
                  <a:pt x="14218" y="5777"/>
                  <a:pt x="14671" y="5777"/>
                </a:cubicBezTo>
                <a:cubicBezTo>
                  <a:pt x="15038" y="5777"/>
                  <a:pt x="15408" y="5656"/>
                  <a:pt x="15736" y="5449"/>
                </a:cubicBezTo>
                <a:cubicBezTo>
                  <a:pt x="16103" y="5203"/>
                  <a:pt x="16349" y="4875"/>
                  <a:pt x="16474" y="4466"/>
                </a:cubicBezTo>
                <a:cubicBezTo>
                  <a:pt x="16595" y="4098"/>
                  <a:pt x="16595" y="3771"/>
                  <a:pt x="16431" y="3443"/>
                </a:cubicBezTo>
                <a:lnTo>
                  <a:pt x="17129" y="2787"/>
                </a:lnTo>
                <a:cubicBezTo>
                  <a:pt x="17621" y="2335"/>
                  <a:pt x="17785" y="1679"/>
                  <a:pt x="17578" y="1106"/>
                </a:cubicBezTo>
                <a:cubicBezTo>
                  <a:pt x="17375" y="493"/>
                  <a:pt x="16841" y="40"/>
                  <a:pt x="16185" y="1"/>
                </a:cubicBezTo>
                <a:lnTo>
                  <a:pt x="15982" y="1"/>
                </a:lnTo>
                <a:cubicBezTo>
                  <a:pt x="15284" y="1"/>
                  <a:pt x="14343" y="450"/>
                  <a:pt x="13277" y="984"/>
                </a:cubicBezTo>
                <a:lnTo>
                  <a:pt x="12540" y="1351"/>
                </a:lnTo>
                <a:cubicBezTo>
                  <a:pt x="12251" y="1269"/>
                  <a:pt x="11147" y="820"/>
                  <a:pt x="8891" y="820"/>
                </a:cubicBezTo>
                <a:cubicBezTo>
                  <a:pt x="6639" y="820"/>
                  <a:pt x="5531" y="1269"/>
                  <a:pt x="5246" y="1351"/>
                </a:cubicBezTo>
                <a:lnTo>
                  <a:pt x="4508" y="984"/>
                </a:lnTo>
                <a:cubicBezTo>
                  <a:pt x="3443" y="450"/>
                  <a:pt x="2499" y="1"/>
                  <a:pt x="180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35"/>
          <p:cNvSpPr/>
          <p:nvPr/>
        </p:nvSpPr>
        <p:spPr>
          <a:xfrm>
            <a:off x="6170229" y="1209140"/>
            <a:ext cx="562500" cy="562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35"/>
          <p:cNvSpPr/>
          <p:nvPr/>
        </p:nvSpPr>
        <p:spPr>
          <a:xfrm rot="1799859">
            <a:off x="6348035" y="1272939"/>
            <a:ext cx="158517" cy="392024"/>
          </a:xfrm>
          <a:custGeom>
            <a:avLst/>
            <a:gdLst/>
            <a:ahLst/>
            <a:cxnLst/>
            <a:rect l="l" t="t" r="r" b="b"/>
            <a:pathLst>
              <a:path w="7092" h="17539" extrusionOk="0">
                <a:moveTo>
                  <a:pt x="3567" y="5530"/>
                </a:moveTo>
                <a:cubicBezTo>
                  <a:pt x="4098" y="5940"/>
                  <a:pt x="4551" y="6350"/>
                  <a:pt x="4878" y="6842"/>
                </a:cubicBezTo>
                <a:lnTo>
                  <a:pt x="2213" y="6842"/>
                </a:lnTo>
                <a:cubicBezTo>
                  <a:pt x="2541" y="6350"/>
                  <a:pt x="2993" y="5940"/>
                  <a:pt x="3567" y="5530"/>
                </a:cubicBezTo>
                <a:close/>
                <a:moveTo>
                  <a:pt x="5206" y="7376"/>
                </a:moveTo>
                <a:cubicBezTo>
                  <a:pt x="5370" y="7704"/>
                  <a:pt x="5452" y="8071"/>
                  <a:pt x="5491" y="8481"/>
                </a:cubicBezTo>
                <a:lnTo>
                  <a:pt x="1600" y="8481"/>
                </a:lnTo>
                <a:cubicBezTo>
                  <a:pt x="1640" y="8071"/>
                  <a:pt x="1764" y="7704"/>
                  <a:pt x="1885" y="7376"/>
                </a:cubicBezTo>
                <a:close/>
                <a:moveTo>
                  <a:pt x="5491" y="9015"/>
                </a:moveTo>
                <a:cubicBezTo>
                  <a:pt x="5452" y="9425"/>
                  <a:pt x="5370" y="9792"/>
                  <a:pt x="5206" y="10162"/>
                </a:cubicBezTo>
                <a:lnTo>
                  <a:pt x="1885" y="10162"/>
                </a:lnTo>
                <a:cubicBezTo>
                  <a:pt x="1721" y="9792"/>
                  <a:pt x="1640" y="9425"/>
                  <a:pt x="1600" y="9015"/>
                </a:cubicBezTo>
                <a:close/>
                <a:moveTo>
                  <a:pt x="4878" y="10654"/>
                </a:moveTo>
                <a:cubicBezTo>
                  <a:pt x="4551" y="11146"/>
                  <a:pt x="4098" y="11556"/>
                  <a:pt x="3567" y="11965"/>
                </a:cubicBezTo>
                <a:cubicBezTo>
                  <a:pt x="2993" y="11556"/>
                  <a:pt x="2541" y="11146"/>
                  <a:pt x="2213" y="10654"/>
                </a:cubicBezTo>
                <a:close/>
                <a:moveTo>
                  <a:pt x="246" y="0"/>
                </a:moveTo>
                <a:cubicBezTo>
                  <a:pt x="125" y="0"/>
                  <a:pt x="0" y="121"/>
                  <a:pt x="0" y="246"/>
                </a:cubicBezTo>
                <a:cubicBezTo>
                  <a:pt x="0" y="1393"/>
                  <a:pt x="328" y="2334"/>
                  <a:pt x="1027" y="3236"/>
                </a:cubicBezTo>
                <a:cubicBezTo>
                  <a:pt x="1394" y="3727"/>
                  <a:pt x="1803" y="4137"/>
                  <a:pt x="2256" y="4508"/>
                </a:cubicBezTo>
                <a:cubicBezTo>
                  <a:pt x="1066" y="5491"/>
                  <a:pt x="0" y="6720"/>
                  <a:pt x="0" y="8769"/>
                </a:cubicBezTo>
                <a:cubicBezTo>
                  <a:pt x="0" y="9874"/>
                  <a:pt x="328" y="10857"/>
                  <a:pt x="1027" y="11759"/>
                </a:cubicBezTo>
                <a:cubicBezTo>
                  <a:pt x="1394" y="12211"/>
                  <a:pt x="1803" y="12621"/>
                  <a:pt x="2256" y="12988"/>
                </a:cubicBezTo>
                <a:cubicBezTo>
                  <a:pt x="1066" y="14014"/>
                  <a:pt x="0" y="15244"/>
                  <a:pt x="0" y="17250"/>
                </a:cubicBezTo>
                <a:cubicBezTo>
                  <a:pt x="0" y="17414"/>
                  <a:pt x="125" y="17538"/>
                  <a:pt x="246" y="17538"/>
                </a:cubicBezTo>
                <a:cubicBezTo>
                  <a:pt x="410" y="17538"/>
                  <a:pt x="492" y="17414"/>
                  <a:pt x="492" y="17250"/>
                </a:cubicBezTo>
                <a:cubicBezTo>
                  <a:pt x="492" y="15326"/>
                  <a:pt x="1600" y="14218"/>
                  <a:pt x="2666" y="13359"/>
                </a:cubicBezTo>
                <a:cubicBezTo>
                  <a:pt x="2787" y="13441"/>
                  <a:pt x="2911" y="13562"/>
                  <a:pt x="3033" y="13644"/>
                </a:cubicBezTo>
                <a:cubicBezTo>
                  <a:pt x="4344" y="14627"/>
                  <a:pt x="5370" y="15447"/>
                  <a:pt x="5491" y="17004"/>
                </a:cubicBezTo>
                <a:lnTo>
                  <a:pt x="1600" y="17004"/>
                </a:lnTo>
                <a:cubicBezTo>
                  <a:pt x="1640" y="16676"/>
                  <a:pt x="1721" y="16266"/>
                  <a:pt x="1885" y="15857"/>
                </a:cubicBezTo>
                <a:lnTo>
                  <a:pt x="4098" y="15857"/>
                </a:lnTo>
                <a:cubicBezTo>
                  <a:pt x="4223" y="15857"/>
                  <a:pt x="4344" y="15775"/>
                  <a:pt x="4344" y="15611"/>
                </a:cubicBezTo>
                <a:cubicBezTo>
                  <a:pt x="4344" y="15489"/>
                  <a:pt x="4223" y="15365"/>
                  <a:pt x="4098" y="15365"/>
                </a:cubicBezTo>
                <a:lnTo>
                  <a:pt x="2213" y="15365"/>
                </a:lnTo>
                <a:cubicBezTo>
                  <a:pt x="2377" y="15119"/>
                  <a:pt x="2623" y="14834"/>
                  <a:pt x="2911" y="14588"/>
                </a:cubicBezTo>
                <a:cubicBezTo>
                  <a:pt x="2993" y="14506"/>
                  <a:pt x="2993" y="14342"/>
                  <a:pt x="2911" y="14218"/>
                </a:cubicBezTo>
                <a:cubicBezTo>
                  <a:pt x="2870" y="14157"/>
                  <a:pt x="2809" y="14127"/>
                  <a:pt x="2742" y="14127"/>
                </a:cubicBezTo>
                <a:cubicBezTo>
                  <a:pt x="2675" y="14127"/>
                  <a:pt x="2603" y="14157"/>
                  <a:pt x="2541" y="14218"/>
                </a:cubicBezTo>
                <a:cubicBezTo>
                  <a:pt x="1846" y="14873"/>
                  <a:pt x="1108" y="15735"/>
                  <a:pt x="1108" y="17250"/>
                </a:cubicBezTo>
                <a:cubicBezTo>
                  <a:pt x="1108" y="17414"/>
                  <a:pt x="1190" y="17538"/>
                  <a:pt x="1354" y="17538"/>
                </a:cubicBezTo>
                <a:lnTo>
                  <a:pt x="5737" y="17538"/>
                </a:lnTo>
                <a:cubicBezTo>
                  <a:pt x="5901" y="17538"/>
                  <a:pt x="5983" y="17414"/>
                  <a:pt x="5983" y="17250"/>
                </a:cubicBezTo>
                <a:cubicBezTo>
                  <a:pt x="5983" y="15283"/>
                  <a:pt x="4714" y="14300"/>
                  <a:pt x="3361" y="13234"/>
                </a:cubicBezTo>
                <a:cubicBezTo>
                  <a:pt x="2666" y="12703"/>
                  <a:pt x="1967" y="12129"/>
                  <a:pt x="1436" y="11431"/>
                </a:cubicBezTo>
                <a:cubicBezTo>
                  <a:pt x="820" y="10654"/>
                  <a:pt x="492" y="9753"/>
                  <a:pt x="492" y="8769"/>
                </a:cubicBezTo>
                <a:cubicBezTo>
                  <a:pt x="492" y="6802"/>
                  <a:pt x="1600" y="5694"/>
                  <a:pt x="2666" y="4835"/>
                </a:cubicBezTo>
                <a:cubicBezTo>
                  <a:pt x="2787" y="4917"/>
                  <a:pt x="2911" y="5039"/>
                  <a:pt x="3033" y="5121"/>
                </a:cubicBezTo>
                <a:cubicBezTo>
                  <a:pt x="3075" y="5163"/>
                  <a:pt x="3115" y="5163"/>
                  <a:pt x="3115" y="5203"/>
                </a:cubicBezTo>
                <a:cubicBezTo>
                  <a:pt x="2010" y="6104"/>
                  <a:pt x="1108" y="7048"/>
                  <a:pt x="1108" y="8769"/>
                </a:cubicBezTo>
                <a:cubicBezTo>
                  <a:pt x="1108" y="10736"/>
                  <a:pt x="2377" y="11720"/>
                  <a:pt x="3731" y="12785"/>
                </a:cubicBezTo>
                <a:cubicBezTo>
                  <a:pt x="4426" y="13316"/>
                  <a:pt x="5124" y="13850"/>
                  <a:pt x="5698" y="14588"/>
                </a:cubicBezTo>
                <a:cubicBezTo>
                  <a:pt x="6272" y="15365"/>
                  <a:pt x="6599" y="16266"/>
                  <a:pt x="6599" y="17250"/>
                </a:cubicBezTo>
                <a:cubicBezTo>
                  <a:pt x="6599" y="17414"/>
                  <a:pt x="6681" y="17538"/>
                  <a:pt x="6845" y="17538"/>
                </a:cubicBezTo>
                <a:cubicBezTo>
                  <a:pt x="6967" y="17538"/>
                  <a:pt x="7091" y="17414"/>
                  <a:pt x="7091" y="17250"/>
                </a:cubicBezTo>
                <a:cubicBezTo>
                  <a:pt x="7091" y="16145"/>
                  <a:pt x="6763" y="15162"/>
                  <a:pt x="6065" y="14260"/>
                </a:cubicBezTo>
                <a:cubicBezTo>
                  <a:pt x="5698" y="13768"/>
                  <a:pt x="5288" y="13398"/>
                  <a:pt x="4836" y="12988"/>
                </a:cubicBezTo>
                <a:cubicBezTo>
                  <a:pt x="6026" y="12005"/>
                  <a:pt x="7091" y="10775"/>
                  <a:pt x="7091" y="8769"/>
                </a:cubicBezTo>
                <a:cubicBezTo>
                  <a:pt x="7091" y="7622"/>
                  <a:pt x="6763" y="6638"/>
                  <a:pt x="6065" y="5776"/>
                </a:cubicBezTo>
                <a:cubicBezTo>
                  <a:pt x="5698" y="5285"/>
                  <a:pt x="5288" y="4875"/>
                  <a:pt x="4836" y="4508"/>
                </a:cubicBezTo>
                <a:cubicBezTo>
                  <a:pt x="6026" y="3482"/>
                  <a:pt x="7091" y="2252"/>
                  <a:pt x="7091" y="246"/>
                </a:cubicBezTo>
                <a:cubicBezTo>
                  <a:pt x="7091" y="121"/>
                  <a:pt x="6967" y="0"/>
                  <a:pt x="6845" y="0"/>
                </a:cubicBezTo>
                <a:cubicBezTo>
                  <a:pt x="6681" y="0"/>
                  <a:pt x="6599" y="121"/>
                  <a:pt x="6599" y="246"/>
                </a:cubicBezTo>
                <a:cubicBezTo>
                  <a:pt x="6599" y="2170"/>
                  <a:pt x="5491" y="3278"/>
                  <a:pt x="4426" y="4180"/>
                </a:cubicBezTo>
                <a:cubicBezTo>
                  <a:pt x="4305" y="4055"/>
                  <a:pt x="4180" y="3973"/>
                  <a:pt x="4059" y="3852"/>
                </a:cubicBezTo>
                <a:cubicBezTo>
                  <a:pt x="2748" y="2869"/>
                  <a:pt x="1721" y="2049"/>
                  <a:pt x="1600" y="492"/>
                </a:cubicBezTo>
                <a:lnTo>
                  <a:pt x="5491" y="492"/>
                </a:lnTo>
                <a:cubicBezTo>
                  <a:pt x="5452" y="859"/>
                  <a:pt x="5370" y="1229"/>
                  <a:pt x="5206" y="1639"/>
                </a:cubicBezTo>
                <a:lnTo>
                  <a:pt x="2993" y="1639"/>
                </a:lnTo>
                <a:cubicBezTo>
                  <a:pt x="2869" y="1639"/>
                  <a:pt x="2748" y="1761"/>
                  <a:pt x="2748" y="1885"/>
                </a:cubicBezTo>
                <a:cubicBezTo>
                  <a:pt x="2748" y="2049"/>
                  <a:pt x="2869" y="2131"/>
                  <a:pt x="2993" y="2131"/>
                </a:cubicBezTo>
                <a:lnTo>
                  <a:pt x="4878" y="2131"/>
                </a:lnTo>
                <a:cubicBezTo>
                  <a:pt x="4714" y="2416"/>
                  <a:pt x="4469" y="2662"/>
                  <a:pt x="4180" y="2908"/>
                </a:cubicBezTo>
                <a:cubicBezTo>
                  <a:pt x="4098" y="3032"/>
                  <a:pt x="4098" y="3196"/>
                  <a:pt x="4180" y="3278"/>
                </a:cubicBezTo>
                <a:cubicBezTo>
                  <a:pt x="4225" y="3345"/>
                  <a:pt x="4295" y="3375"/>
                  <a:pt x="4369" y="3375"/>
                </a:cubicBezTo>
                <a:cubicBezTo>
                  <a:pt x="4430" y="3375"/>
                  <a:pt x="4494" y="3355"/>
                  <a:pt x="4551" y="3318"/>
                </a:cubicBezTo>
                <a:cubicBezTo>
                  <a:pt x="5246" y="2623"/>
                  <a:pt x="5983" y="1761"/>
                  <a:pt x="5983" y="246"/>
                </a:cubicBezTo>
                <a:cubicBezTo>
                  <a:pt x="5983" y="121"/>
                  <a:pt x="5901" y="0"/>
                  <a:pt x="5737" y="0"/>
                </a:cubicBezTo>
                <a:lnTo>
                  <a:pt x="1354" y="0"/>
                </a:lnTo>
                <a:cubicBezTo>
                  <a:pt x="1190" y="0"/>
                  <a:pt x="1108" y="121"/>
                  <a:pt x="1108" y="246"/>
                </a:cubicBezTo>
                <a:cubicBezTo>
                  <a:pt x="1108" y="2213"/>
                  <a:pt x="2377" y="3236"/>
                  <a:pt x="3731" y="4262"/>
                </a:cubicBezTo>
                <a:cubicBezTo>
                  <a:pt x="4426" y="4793"/>
                  <a:pt x="5124" y="5367"/>
                  <a:pt x="5698" y="6065"/>
                </a:cubicBezTo>
                <a:cubicBezTo>
                  <a:pt x="6272" y="6884"/>
                  <a:pt x="6599" y="7743"/>
                  <a:pt x="6599" y="8769"/>
                </a:cubicBezTo>
                <a:cubicBezTo>
                  <a:pt x="6599" y="9628"/>
                  <a:pt x="6354" y="10408"/>
                  <a:pt x="5901" y="11103"/>
                </a:cubicBezTo>
                <a:cubicBezTo>
                  <a:pt x="5491" y="11759"/>
                  <a:pt x="4918" y="12251"/>
                  <a:pt x="4426" y="12660"/>
                </a:cubicBezTo>
                <a:cubicBezTo>
                  <a:pt x="4305" y="12578"/>
                  <a:pt x="4180" y="12457"/>
                  <a:pt x="4059" y="12375"/>
                </a:cubicBezTo>
                <a:cubicBezTo>
                  <a:pt x="4016" y="12333"/>
                  <a:pt x="3977" y="12333"/>
                  <a:pt x="3977" y="12293"/>
                </a:cubicBezTo>
                <a:cubicBezTo>
                  <a:pt x="5082" y="11392"/>
                  <a:pt x="5983" y="10448"/>
                  <a:pt x="5983" y="8769"/>
                </a:cubicBezTo>
                <a:cubicBezTo>
                  <a:pt x="5983" y="6760"/>
                  <a:pt x="4714" y="5776"/>
                  <a:pt x="3361" y="4711"/>
                </a:cubicBezTo>
                <a:cubicBezTo>
                  <a:pt x="2666" y="4180"/>
                  <a:pt x="1967" y="3645"/>
                  <a:pt x="1436" y="2908"/>
                </a:cubicBezTo>
                <a:cubicBezTo>
                  <a:pt x="820" y="2131"/>
                  <a:pt x="492" y="1269"/>
                  <a:pt x="492" y="246"/>
                </a:cubicBezTo>
                <a:cubicBezTo>
                  <a:pt x="492" y="121"/>
                  <a:pt x="410" y="0"/>
                  <a:pt x="24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9" name="Google Shape;719;p35"/>
          <p:cNvGrpSpPr/>
          <p:nvPr/>
        </p:nvGrpSpPr>
        <p:grpSpPr>
          <a:xfrm>
            <a:off x="476353" y="1099776"/>
            <a:ext cx="2048822" cy="3373574"/>
            <a:chOff x="476353" y="1099776"/>
            <a:chExt cx="2048822" cy="3373574"/>
          </a:xfrm>
        </p:grpSpPr>
        <p:grpSp>
          <p:nvGrpSpPr>
            <p:cNvPr id="720" name="Google Shape;720;p35"/>
            <p:cNvGrpSpPr/>
            <p:nvPr/>
          </p:nvGrpSpPr>
          <p:grpSpPr>
            <a:xfrm>
              <a:off x="476353" y="1099776"/>
              <a:ext cx="2048822" cy="3373574"/>
              <a:chOff x="175403" y="1234926"/>
              <a:chExt cx="2048822" cy="3373574"/>
            </a:xfrm>
          </p:grpSpPr>
          <p:sp>
            <p:nvSpPr>
              <p:cNvPr id="721" name="Google Shape;721;p35"/>
              <p:cNvSpPr/>
              <p:nvPr/>
            </p:nvSpPr>
            <p:spPr>
              <a:xfrm rot="10800000">
                <a:off x="175403" y="1859470"/>
                <a:ext cx="2048822" cy="2749030"/>
              </a:xfrm>
              <a:custGeom>
                <a:avLst/>
                <a:gdLst/>
                <a:ahLst/>
                <a:cxnLst/>
                <a:rect l="l" t="t" r="r" b="b"/>
                <a:pathLst>
                  <a:path w="51751" h="63532" extrusionOk="0">
                    <a:moveTo>
                      <a:pt x="1" y="0"/>
                    </a:moveTo>
                    <a:lnTo>
                      <a:pt x="1" y="37629"/>
                    </a:lnTo>
                    <a:cubicBezTo>
                      <a:pt x="1" y="51901"/>
                      <a:pt x="11579" y="63531"/>
                      <a:pt x="25852" y="63531"/>
                    </a:cubicBezTo>
                    <a:cubicBezTo>
                      <a:pt x="40172" y="63531"/>
                      <a:pt x="51750" y="51901"/>
                      <a:pt x="51750" y="37629"/>
                    </a:cubicBezTo>
                    <a:lnTo>
                      <a:pt x="517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22" name="Google Shape;722;p35"/>
              <p:cNvGrpSpPr/>
              <p:nvPr/>
            </p:nvGrpSpPr>
            <p:grpSpPr>
              <a:xfrm>
                <a:off x="536874" y="1234926"/>
                <a:ext cx="1139986" cy="3373478"/>
                <a:chOff x="420074" y="1234926"/>
                <a:chExt cx="1139986" cy="3373478"/>
              </a:xfrm>
            </p:grpSpPr>
            <p:sp>
              <p:nvSpPr>
                <p:cNvPr id="723" name="Google Shape;723;p35"/>
                <p:cNvSpPr/>
                <p:nvPr/>
              </p:nvSpPr>
              <p:spPr>
                <a:xfrm>
                  <a:off x="1073781" y="1959604"/>
                  <a:ext cx="270690" cy="330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7" h="8099" extrusionOk="0">
                      <a:moveTo>
                        <a:pt x="1" y="1"/>
                      </a:moveTo>
                      <a:cubicBezTo>
                        <a:pt x="788" y="2700"/>
                        <a:pt x="1517" y="5399"/>
                        <a:pt x="2250" y="8098"/>
                      </a:cubicBezTo>
                      <a:cubicBezTo>
                        <a:pt x="2529" y="7986"/>
                        <a:pt x="2754" y="7815"/>
                        <a:pt x="3037" y="7702"/>
                      </a:cubicBezTo>
                      <a:cubicBezTo>
                        <a:pt x="4050" y="7140"/>
                        <a:pt x="5116" y="6578"/>
                        <a:pt x="6128" y="6015"/>
                      </a:cubicBezTo>
                      <a:cubicBezTo>
                        <a:pt x="6299" y="5903"/>
                        <a:pt x="6465" y="5790"/>
                        <a:pt x="6636" y="5736"/>
                      </a:cubicBezTo>
                      <a:cubicBezTo>
                        <a:pt x="5849" y="4778"/>
                        <a:pt x="4837" y="3825"/>
                        <a:pt x="3712" y="2812"/>
                      </a:cubicBezTo>
                      <a:cubicBezTo>
                        <a:pt x="2417" y="1688"/>
                        <a:pt x="1180" y="730"/>
                        <a:pt x="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4" name="Google Shape;724;p35"/>
                <p:cNvSpPr/>
                <p:nvPr/>
              </p:nvSpPr>
              <p:spPr>
                <a:xfrm>
                  <a:off x="543898" y="1234926"/>
                  <a:ext cx="713411" cy="910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92" h="22326" extrusionOk="0">
                      <a:moveTo>
                        <a:pt x="11416" y="1"/>
                      </a:moveTo>
                      <a:cubicBezTo>
                        <a:pt x="10832" y="1"/>
                        <a:pt x="10226" y="73"/>
                        <a:pt x="9667" y="73"/>
                      </a:cubicBezTo>
                      <a:cubicBezTo>
                        <a:pt x="9515" y="73"/>
                        <a:pt x="9367" y="68"/>
                        <a:pt x="9223" y="54"/>
                      </a:cubicBezTo>
                      <a:cubicBezTo>
                        <a:pt x="9158" y="51"/>
                        <a:pt x="9092" y="49"/>
                        <a:pt x="9027" y="49"/>
                      </a:cubicBezTo>
                      <a:cubicBezTo>
                        <a:pt x="8027" y="49"/>
                        <a:pt x="7038" y="433"/>
                        <a:pt x="6299" y="1066"/>
                      </a:cubicBezTo>
                      <a:cubicBezTo>
                        <a:pt x="6074" y="1237"/>
                        <a:pt x="5908" y="1462"/>
                        <a:pt x="5795" y="1687"/>
                      </a:cubicBezTo>
                      <a:cubicBezTo>
                        <a:pt x="5683" y="1912"/>
                        <a:pt x="5683" y="2137"/>
                        <a:pt x="5624" y="2416"/>
                      </a:cubicBezTo>
                      <a:cubicBezTo>
                        <a:pt x="5345" y="4215"/>
                        <a:pt x="3600" y="3878"/>
                        <a:pt x="3096" y="5228"/>
                      </a:cubicBezTo>
                      <a:cubicBezTo>
                        <a:pt x="2813" y="5848"/>
                        <a:pt x="3321" y="6577"/>
                        <a:pt x="3096" y="7198"/>
                      </a:cubicBezTo>
                      <a:cubicBezTo>
                        <a:pt x="2871" y="7927"/>
                        <a:pt x="2084" y="7985"/>
                        <a:pt x="1634" y="8435"/>
                      </a:cubicBezTo>
                      <a:cubicBezTo>
                        <a:pt x="901" y="9164"/>
                        <a:pt x="1238" y="9726"/>
                        <a:pt x="1575" y="10572"/>
                      </a:cubicBezTo>
                      <a:cubicBezTo>
                        <a:pt x="1800" y="11076"/>
                        <a:pt x="1859" y="11638"/>
                        <a:pt x="1521" y="12034"/>
                      </a:cubicBezTo>
                      <a:cubicBezTo>
                        <a:pt x="1238" y="12313"/>
                        <a:pt x="734" y="12371"/>
                        <a:pt x="397" y="12650"/>
                      </a:cubicBezTo>
                      <a:cubicBezTo>
                        <a:pt x="1" y="13046"/>
                        <a:pt x="113" y="13721"/>
                        <a:pt x="397" y="14225"/>
                      </a:cubicBezTo>
                      <a:cubicBezTo>
                        <a:pt x="676" y="14733"/>
                        <a:pt x="1072" y="15183"/>
                        <a:pt x="1126" y="15687"/>
                      </a:cubicBezTo>
                      <a:cubicBezTo>
                        <a:pt x="1296" y="16474"/>
                        <a:pt x="847" y="17149"/>
                        <a:pt x="788" y="17936"/>
                      </a:cubicBezTo>
                      <a:cubicBezTo>
                        <a:pt x="451" y="21423"/>
                        <a:pt x="5174" y="20019"/>
                        <a:pt x="6974" y="20806"/>
                      </a:cubicBezTo>
                      <a:cubicBezTo>
                        <a:pt x="7819" y="21198"/>
                        <a:pt x="8436" y="21985"/>
                        <a:pt x="9336" y="22210"/>
                      </a:cubicBezTo>
                      <a:cubicBezTo>
                        <a:pt x="9575" y="22290"/>
                        <a:pt x="9816" y="22325"/>
                        <a:pt x="10056" y="22325"/>
                      </a:cubicBezTo>
                      <a:cubicBezTo>
                        <a:pt x="11175" y="22325"/>
                        <a:pt x="12292" y="21556"/>
                        <a:pt x="13218" y="20860"/>
                      </a:cubicBezTo>
                      <a:cubicBezTo>
                        <a:pt x="14059" y="20244"/>
                        <a:pt x="14959" y="19457"/>
                        <a:pt x="14846" y="18445"/>
                      </a:cubicBezTo>
                      <a:cubicBezTo>
                        <a:pt x="14846" y="18161"/>
                        <a:pt x="14734" y="17882"/>
                        <a:pt x="14846" y="17599"/>
                      </a:cubicBezTo>
                      <a:cubicBezTo>
                        <a:pt x="15242" y="16812"/>
                        <a:pt x="16817" y="17036"/>
                        <a:pt x="16308" y="15633"/>
                      </a:cubicBezTo>
                      <a:cubicBezTo>
                        <a:pt x="16142" y="15237"/>
                        <a:pt x="15805" y="14958"/>
                        <a:pt x="15580" y="14621"/>
                      </a:cubicBezTo>
                      <a:cubicBezTo>
                        <a:pt x="15355" y="14283"/>
                        <a:pt x="15296" y="13721"/>
                        <a:pt x="15634" y="13496"/>
                      </a:cubicBezTo>
                      <a:cubicBezTo>
                        <a:pt x="16029" y="13213"/>
                        <a:pt x="16758" y="13384"/>
                        <a:pt x="16871" y="12934"/>
                      </a:cubicBezTo>
                      <a:cubicBezTo>
                        <a:pt x="17042" y="12425"/>
                        <a:pt x="16083" y="11976"/>
                        <a:pt x="16421" y="11584"/>
                      </a:cubicBezTo>
                      <a:cubicBezTo>
                        <a:pt x="16479" y="11472"/>
                        <a:pt x="16592" y="11472"/>
                        <a:pt x="16704" y="11359"/>
                      </a:cubicBezTo>
                      <a:cubicBezTo>
                        <a:pt x="17042" y="11134"/>
                        <a:pt x="16871" y="10572"/>
                        <a:pt x="16646" y="10235"/>
                      </a:cubicBezTo>
                      <a:cubicBezTo>
                        <a:pt x="16367" y="9839"/>
                        <a:pt x="16083" y="9447"/>
                        <a:pt x="16196" y="9051"/>
                      </a:cubicBezTo>
                      <a:cubicBezTo>
                        <a:pt x="16308" y="8773"/>
                        <a:pt x="16592" y="8602"/>
                        <a:pt x="16758" y="8435"/>
                      </a:cubicBezTo>
                      <a:cubicBezTo>
                        <a:pt x="17491" y="7648"/>
                        <a:pt x="16817" y="6973"/>
                        <a:pt x="16758" y="6127"/>
                      </a:cubicBezTo>
                      <a:cubicBezTo>
                        <a:pt x="16646" y="5228"/>
                        <a:pt x="17096" y="4611"/>
                        <a:pt x="16533" y="3712"/>
                      </a:cubicBezTo>
                      <a:cubicBezTo>
                        <a:pt x="16308" y="3374"/>
                        <a:pt x="15971" y="3037"/>
                        <a:pt x="15805" y="2641"/>
                      </a:cubicBezTo>
                      <a:cubicBezTo>
                        <a:pt x="15692" y="2303"/>
                        <a:pt x="15692" y="1966"/>
                        <a:pt x="15467" y="1741"/>
                      </a:cubicBezTo>
                      <a:cubicBezTo>
                        <a:pt x="15184" y="1350"/>
                        <a:pt x="14621" y="1404"/>
                        <a:pt x="14172" y="1179"/>
                      </a:cubicBezTo>
                      <a:cubicBezTo>
                        <a:pt x="13722" y="1012"/>
                        <a:pt x="13384" y="617"/>
                        <a:pt x="12993" y="338"/>
                      </a:cubicBezTo>
                      <a:cubicBezTo>
                        <a:pt x="12530" y="69"/>
                        <a:pt x="11983" y="1"/>
                        <a:pt x="1141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5" name="Google Shape;725;p35"/>
                <p:cNvSpPr/>
                <p:nvPr/>
              </p:nvSpPr>
              <p:spPr>
                <a:xfrm>
                  <a:off x="748110" y="1597245"/>
                  <a:ext cx="408299" cy="48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11" h="11975" extrusionOk="0">
                      <a:moveTo>
                        <a:pt x="2642" y="1"/>
                      </a:moveTo>
                      <a:lnTo>
                        <a:pt x="2642" y="1"/>
                      </a:lnTo>
                      <a:cubicBezTo>
                        <a:pt x="2812" y="676"/>
                        <a:pt x="3375" y="2642"/>
                        <a:pt x="2642" y="4949"/>
                      </a:cubicBezTo>
                      <a:cubicBezTo>
                        <a:pt x="1967" y="7140"/>
                        <a:pt x="563" y="8436"/>
                        <a:pt x="1" y="8886"/>
                      </a:cubicBezTo>
                      <a:cubicBezTo>
                        <a:pt x="617" y="9561"/>
                        <a:pt x="2363" y="11248"/>
                        <a:pt x="5228" y="11810"/>
                      </a:cubicBezTo>
                      <a:cubicBezTo>
                        <a:pt x="5891" y="11928"/>
                        <a:pt x="6512" y="11975"/>
                        <a:pt x="7080" y="11975"/>
                      </a:cubicBezTo>
                      <a:cubicBezTo>
                        <a:pt x="8393" y="11975"/>
                        <a:pt x="9420" y="11724"/>
                        <a:pt x="10010" y="11526"/>
                      </a:cubicBezTo>
                      <a:cubicBezTo>
                        <a:pt x="9277" y="10739"/>
                        <a:pt x="8211" y="9561"/>
                        <a:pt x="7478" y="7815"/>
                      </a:cubicBezTo>
                      <a:cubicBezTo>
                        <a:pt x="7424" y="7536"/>
                        <a:pt x="6861" y="6187"/>
                        <a:pt x="6749" y="4612"/>
                      </a:cubicBezTo>
                      <a:cubicBezTo>
                        <a:pt x="6636" y="3712"/>
                        <a:pt x="6749" y="3150"/>
                        <a:pt x="6803" y="2867"/>
                      </a:cubicBezTo>
                      <a:cubicBezTo>
                        <a:pt x="6915" y="2304"/>
                        <a:pt x="7028" y="1913"/>
                        <a:pt x="7086" y="1742"/>
                      </a:cubicBezTo>
                      <a:cubicBezTo>
                        <a:pt x="5624" y="1180"/>
                        <a:pt x="4104" y="563"/>
                        <a:pt x="2642" y="1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6" name="Google Shape;726;p35"/>
                <p:cNvSpPr/>
                <p:nvPr/>
              </p:nvSpPr>
              <p:spPr>
                <a:xfrm>
                  <a:off x="860392" y="1635703"/>
                  <a:ext cx="165179" cy="1583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50" h="3882" extrusionOk="0">
                      <a:moveTo>
                        <a:pt x="511" y="0"/>
                      </a:moveTo>
                      <a:cubicBezTo>
                        <a:pt x="490" y="0"/>
                        <a:pt x="470" y="4"/>
                        <a:pt x="451" y="12"/>
                      </a:cubicBezTo>
                      <a:cubicBezTo>
                        <a:pt x="1" y="295"/>
                        <a:pt x="172" y="2882"/>
                        <a:pt x="1800" y="3669"/>
                      </a:cubicBezTo>
                      <a:cubicBezTo>
                        <a:pt x="2131" y="3821"/>
                        <a:pt x="2473" y="3882"/>
                        <a:pt x="2811" y="3882"/>
                      </a:cubicBezTo>
                      <a:cubicBezTo>
                        <a:pt x="3222" y="3882"/>
                        <a:pt x="3626" y="3792"/>
                        <a:pt x="3996" y="3669"/>
                      </a:cubicBezTo>
                      <a:cubicBezTo>
                        <a:pt x="3883" y="2994"/>
                        <a:pt x="3937" y="2373"/>
                        <a:pt x="4050" y="1924"/>
                      </a:cubicBezTo>
                      <a:cubicBezTo>
                        <a:pt x="3546" y="1811"/>
                        <a:pt x="2925" y="1645"/>
                        <a:pt x="2309" y="1307"/>
                      </a:cubicBezTo>
                      <a:cubicBezTo>
                        <a:pt x="1157" y="679"/>
                        <a:pt x="785" y="0"/>
                        <a:pt x="511" y="0"/>
                      </a:cubicBezTo>
                      <a:close/>
                    </a:path>
                  </a:pathLst>
                </a:custGeom>
                <a:solidFill>
                  <a:srgbClr val="B67E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7" name="Google Shape;727;p35"/>
                <p:cNvSpPr/>
                <p:nvPr/>
              </p:nvSpPr>
              <p:spPr>
                <a:xfrm>
                  <a:off x="775640" y="1327341"/>
                  <a:ext cx="394513" cy="433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3" h="10619" extrusionOk="0">
                      <a:moveTo>
                        <a:pt x="5041" y="1"/>
                      </a:moveTo>
                      <a:cubicBezTo>
                        <a:pt x="4146" y="1"/>
                        <a:pt x="3185" y="301"/>
                        <a:pt x="2475" y="1050"/>
                      </a:cubicBezTo>
                      <a:cubicBezTo>
                        <a:pt x="1567" y="2064"/>
                        <a:pt x="1317" y="3478"/>
                        <a:pt x="1867" y="4771"/>
                      </a:cubicBezTo>
                      <a:lnTo>
                        <a:pt x="1867" y="4771"/>
                      </a:lnTo>
                      <a:cubicBezTo>
                        <a:pt x="1685" y="4449"/>
                        <a:pt x="1405" y="4257"/>
                        <a:pt x="1125" y="4257"/>
                      </a:cubicBezTo>
                      <a:cubicBezTo>
                        <a:pt x="1105" y="4255"/>
                        <a:pt x="1085" y="4254"/>
                        <a:pt x="1066" y="4254"/>
                      </a:cubicBezTo>
                      <a:cubicBezTo>
                        <a:pt x="543" y="4254"/>
                        <a:pt x="278" y="4990"/>
                        <a:pt x="226" y="5098"/>
                      </a:cubicBezTo>
                      <a:cubicBezTo>
                        <a:pt x="1" y="5661"/>
                        <a:pt x="226" y="6169"/>
                        <a:pt x="280" y="6282"/>
                      </a:cubicBezTo>
                      <a:cubicBezTo>
                        <a:pt x="675" y="7235"/>
                        <a:pt x="1629" y="7460"/>
                        <a:pt x="1800" y="7519"/>
                      </a:cubicBezTo>
                      <a:cubicBezTo>
                        <a:pt x="2079" y="8193"/>
                        <a:pt x="2812" y="9485"/>
                        <a:pt x="4216" y="10218"/>
                      </a:cubicBezTo>
                      <a:cubicBezTo>
                        <a:pt x="4569" y="10418"/>
                        <a:pt x="4964" y="10619"/>
                        <a:pt x="5444" y="10619"/>
                      </a:cubicBezTo>
                      <a:cubicBezTo>
                        <a:pt x="5503" y="10619"/>
                        <a:pt x="5563" y="10616"/>
                        <a:pt x="5624" y="10609"/>
                      </a:cubicBezTo>
                      <a:cubicBezTo>
                        <a:pt x="7086" y="10497"/>
                        <a:pt x="7986" y="8756"/>
                        <a:pt x="8323" y="8135"/>
                      </a:cubicBezTo>
                      <a:cubicBezTo>
                        <a:pt x="8548" y="7744"/>
                        <a:pt x="9673" y="5494"/>
                        <a:pt x="8714" y="3020"/>
                      </a:cubicBezTo>
                      <a:cubicBezTo>
                        <a:pt x="8436" y="2345"/>
                        <a:pt x="7873" y="771"/>
                        <a:pt x="6299" y="208"/>
                      </a:cubicBezTo>
                      <a:cubicBezTo>
                        <a:pt x="5923" y="76"/>
                        <a:pt x="5491" y="1"/>
                        <a:pt x="5041" y="1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8" name="Google Shape;728;p35"/>
                <p:cNvSpPr/>
                <p:nvPr/>
              </p:nvSpPr>
              <p:spPr>
                <a:xfrm>
                  <a:off x="1025532" y="1496388"/>
                  <a:ext cx="94173" cy="36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9" h="900" extrusionOk="0">
                      <a:moveTo>
                        <a:pt x="1088" y="1"/>
                      </a:moveTo>
                      <a:cubicBezTo>
                        <a:pt x="487" y="1"/>
                        <a:pt x="50" y="401"/>
                        <a:pt x="1" y="450"/>
                      </a:cubicBezTo>
                      <a:lnTo>
                        <a:pt x="113" y="675"/>
                      </a:lnTo>
                      <a:cubicBezTo>
                        <a:pt x="208" y="625"/>
                        <a:pt x="583" y="299"/>
                        <a:pt x="1102" y="299"/>
                      </a:cubicBezTo>
                      <a:cubicBezTo>
                        <a:pt x="1200" y="299"/>
                        <a:pt x="1302" y="310"/>
                        <a:pt x="1409" y="337"/>
                      </a:cubicBezTo>
                      <a:cubicBezTo>
                        <a:pt x="1746" y="450"/>
                        <a:pt x="1971" y="787"/>
                        <a:pt x="2084" y="899"/>
                      </a:cubicBezTo>
                      <a:lnTo>
                        <a:pt x="2309" y="787"/>
                      </a:lnTo>
                      <a:cubicBezTo>
                        <a:pt x="2196" y="562"/>
                        <a:pt x="1913" y="225"/>
                        <a:pt x="1463" y="54"/>
                      </a:cubicBezTo>
                      <a:cubicBezTo>
                        <a:pt x="1333" y="17"/>
                        <a:pt x="1207" y="1"/>
                        <a:pt x="108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9" name="Google Shape;729;p35"/>
                <p:cNvSpPr/>
                <p:nvPr/>
              </p:nvSpPr>
              <p:spPr>
                <a:xfrm>
                  <a:off x="1053062" y="1500670"/>
                  <a:ext cx="45924" cy="62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1524" extrusionOk="0">
                      <a:moveTo>
                        <a:pt x="557" y="1"/>
                      </a:moveTo>
                      <a:cubicBezTo>
                        <a:pt x="305" y="1"/>
                        <a:pt x="109" y="316"/>
                        <a:pt x="59" y="682"/>
                      </a:cubicBezTo>
                      <a:cubicBezTo>
                        <a:pt x="1" y="1132"/>
                        <a:pt x="225" y="1469"/>
                        <a:pt x="509" y="1523"/>
                      </a:cubicBezTo>
                      <a:cubicBezTo>
                        <a:pt x="788" y="1523"/>
                        <a:pt x="1071" y="1186"/>
                        <a:pt x="1125" y="794"/>
                      </a:cubicBezTo>
                      <a:cubicBezTo>
                        <a:pt x="1125" y="345"/>
                        <a:pt x="959" y="7"/>
                        <a:pt x="621" y="7"/>
                      </a:cubicBezTo>
                      <a:cubicBezTo>
                        <a:pt x="600" y="3"/>
                        <a:pt x="578" y="1"/>
                        <a:pt x="55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0" name="Google Shape;730;p35"/>
                <p:cNvSpPr/>
                <p:nvPr/>
              </p:nvSpPr>
              <p:spPr>
                <a:xfrm>
                  <a:off x="878746" y="1485009"/>
                  <a:ext cx="94173" cy="36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9" h="896" extrusionOk="0">
                      <a:moveTo>
                        <a:pt x="1088" y="1"/>
                      </a:moveTo>
                      <a:cubicBezTo>
                        <a:pt x="487" y="1"/>
                        <a:pt x="50" y="400"/>
                        <a:pt x="1" y="445"/>
                      </a:cubicBezTo>
                      <a:lnTo>
                        <a:pt x="113" y="670"/>
                      </a:lnTo>
                      <a:cubicBezTo>
                        <a:pt x="206" y="626"/>
                        <a:pt x="564" y="276"/>
                        <a:pt x="1063" y="276"/>
                      </a:cubicBezTo>
                      <a:cubicBezTo>
                        <a:pt x="1172" y="276"/>
                        <a:pt x="1288" y="292"/>
                        <a:pt x="1409" y="333"/>
                      </a:cubicBezTo>
                      <a:cubicBezTo>
                        <a:pt x="1746" y="445"/>
                        <a:pt x="1971" y="729"/>
                        <a:pt x="2084" y="895"/>
                      </a:cubicBezTo>
                      <a:lnTo>
                        <a:pt x="2309" y="729"/>
                      </a:lnTo>
                      <a:cubicBezTo>
                        <a:pt x="2196" y="558"/>
                        <a:pt x="1913" y="220"/>
                        <a:pt x="1463" y="54"/>
                      </a:cubicBezTo>
                      <a:cubicBezTo>
                        <a:pt x="1333" y="17"/>
                        <a:pt x="1207" y="1"/>
                        <a:pt x="108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" name="Google Shape;731;p35"/>
                <p:cNvSpPr/>
                <p:nvPr/>
              </p:nvSpPr>
              <p:spPr>
                <a:xfrm>
                  <a:off x="906276" y="1487171"/>
                  <a:ext cx="45924" cy="62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1524" extrusionOk="0">
                      <a:moveTo>
                        <a:pt x="675" y="1"/>
                      </a:moveTo>
                      <a:cubicBezTo>
                        <a:pt x="338" y="1"/>
                        <a:pt x="113" y="338"/>
                        <a:pt x="59" y="730"/>
                      </a:cubicBezTo>
                      <a:cubicBezTo>
                        <a:pt x="1" y="1179"/>
                        <a:pt x="226" y="1517"/>
                        <a:pt x="509" y="1517"/>
                      </a:cubicBezTo>
                      <a:cubicBezTo>
                        <a:pt x="530" y="1521"/>
                        <a:pt x="552" y="1523"/>
                        <a:pt x="573" y="1523"/>
                      </a:cubicBezTo>
                      <a:cubicBezTo>
                        <a:pt x="830" y="1523"/>
                        <a:pt x="1075" y="1208"/>
                        <a:pt x="1125" y="842"/>
                      </a:cubicBezTo>
                      <a:cubicBezTo>
                        <a:pt x="1125" y="392"/>
                        <a:pt x="959" y="55"/>
                        <a:pt x="67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" name="Google Shape;732;p35"/>
                <p:cNvSpPr/>
                <p:nvPr/>
              </p:nvSpPr>
              <p:spPr>
                <a:xfrm>
                  <a:off x="993434" y="1510132"/>
                  <a:ext cx="50492" cy="93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8" h="2304" extrusionOk="0">
                      <a:moveTo>
                        <a:pt x="113" y="0"/>
                      </a:moveTo>
                      <a:cubicBezTo>
                        <a:pt x="59" y="338"/>
                        <a:pt x="113" y="729"/>
                        <a:pt x="225" y="1066"/>
                      </a:cubicBezTo>
                      <a:cubicBezTo>
                        <a:pt x="338" y="1404"/>
                        <a:pt x="509" y="1741"/>
                        <a:pt x="734" y="2025"/>
                      </a:cubicBezTo>
                      <a:lnTo>
                        <a:pt x="0" y="2025"/>
                      </a:lnTo>
                      <a:lnTo>
                        <a:pt x="0" y="2303"/>
                      </a:lnTo>
                      <a:lnTo>
                        <a:pt x="1238" y="2249"/>
                      </a:lnTo>
                      <a:lnTo>
                        <a:pt x="1071" y="2078"/>
                      </a:lnTo>
                      <a:cubicBezTo>
                        <a:pt x="788" y="1741"/>
                        <a:pt x="563" y="1404"/>
                        <a:pt x="450" y="1012"/>
                      </a:cubicBezTo>
                      <a:cubicBezTo>
                        <a:pt x="338" y="675"/>
                        <a:pt x="338" y="338"/>
                        <a:pt x="33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3" name="Google Shape;733;p35"/>
                <p:cNvSpPr/>
                <p:nvPr/>
              </p:nvSpPr>
              <p:spPr>
                <a:xfrm>
                  <a:off x="931603" y="1645328"/>
                  <a:ext cx="89401" cy="3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2" h="936" extrusionOk="0">
                      <a:moveTo>
                        <a:pt x="167" y="1"/>
                      </a:moveTo>
                      <a:lnTo>
                        <a:pt x="0" y="172"/>
                      </a:lnTo>
                      <a:cubicBezTo>
                        <a:pt x="225" y="338"/>
                        <a:pt x="563" y="675"/>
                        <a:pt x="1067" y="788"/>
                      </a:cubicBezTo>
                      <a:cubicBezTo>
                        <a:pt x="1316" y="896"/>
                        <a:pt x="1543" y="936"/>
                        <a:pt x="1746" y="936"/>
                      </a:cubicBezTo>
                      <a:cubicBezTo>
                        <a:pt x="1865" y="936"/>
                        <a:pt x="1976" y="922"/>
                        <a:pt x="2079" y="900"/>
                      </a:cubicBezTo>
                      <a:lnTo>
                        <a:pt x="2191" y="900"/>
                      </a:lnTo>
                      <a:lnTo>
                        <a:pt x="2191" y="621"/>
                      </a:lnTo>
                      <a:cubicBezTo>
                        <a:pt x="2052" y="648"/>
                        <a:pt x="1898" y="677"/>
                        <a:pt x="1722" y="677"/>
                      </a:cubicBezTo>
                      <a:cubicBezTo>
                        <a:pt x="1547" y="677"/>
                        <a:pt x="1350" y="648"/>
                        <a:pt x="1125" y="563"/>
                      </a:cubicBezTo>
                      <a:cubicBezTo>
                        <a:pt x="675" y="450"/>
                        <a:pt x="392" y="172"/>
                        <a:pt x="16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" name="Google Shape;734;p35"/>
                <p:cNvSpPr/>
                <p:nvPr/>
              </p:nvSpPr>
              <p:spPr>
                <a:xfrm>
                  <a:off x="800764" y="1277218"/>
                  <a:ext cx="380769" cy="253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6" h="6215" extrusionOk="0">
                      <a:moveTo>
                        <a:pt x="4312" y="1"/>
                      </a:moveTo>
                      <a:cubicBezTo>
                        <a:pt x="3365" y="1"/>
                        <a:pt x="2419" y="266"/>
                        <a:pt x="1634" y="875"/>
                      </a:cubicBezTo>
                      <a:cubicBezTo>
                        <a:pt x="1297" y="1100"/>
                        <a:pt x="172" y="1941"/>
                        <a:pt x="113" y="3462"/>
                      </a:cubicBezTo>
                      <a:cubicBezTo>
                        <a:pt x="1" y="4978"/>
                        <a:pt x="1184" y="6049"/>
                        <a:pt x="1351" y="6215"/>
                      </a:cubicBezTo>
                      <a:cubicBezTo>
                        <a:pt x="1072" y="5486"/>
                        <a:pt x="622" y="3966"/>
                        <a:pt x="1351" y="3124"/>
                      </a:cubicBezTo>
                      <a:cubicBezTo>
                        <a:pt x="1730" y="2721"/>
                        <a:pt x="2313" y="2577"/>
                        <a:pt x="2997" y="2577"/>
                      </a:cubicBezTo>
                      <a:cubicBezTo>
                        <a:pt x="3838" y="2577"/>
                        <a:pt x="4833" y="2794"/>
                        <a:pt x="5795" y="3012"/>
                      </a:cubicBezTo>
                      <a:cubicBezTo>
                        <a:pt x="7388" y="3366"/>
                        <a:pt x="8285" y="3790"/>
                        <a:pt x="8731" y="3790"/>
                      </a:cubicBezTo>
                      <a:cubicBezTo>
                        <a:pt x="8851" y="3790"/>
                        <a:pt x="8939" y="3759"/>
                        <a:pt x="8998" y="3687"/>
                      </a:cubicBezTo>
                      <a:cubicBezTo>
                        <a:pt x="9336" y="3291"/>
                        <a:pt x="8548" y="1887"/>
                        <a:pt x="7482" y="1042"/>
                      </a:cubicBezTo>
                      <a:cubicBezTo>
                        <a:pt x="6618" y="394"/>
                        <a:pt x="5464" y="1"/>
                        <a:pt x="431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" name="Google Shape;735;p35"/>
                <p:cNvSpPr/>
                <p:nvPr/>
              </p:nvSpPr>
              <p:spPr>
                <a:xfrm>
                  <a:off x="855824" y="1445898"/>
                  <a:ext cx="121702" cy="38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4" h="941" extrusionOk="0">
                      <a:moveTo>
                        <a:pt x="1575" y="1"/>
                      </a:moveTo>
                      <a:cubicBezTo>
                        <a:pt x="846" y="1"/>
                        <a:pt x="338" y="338"/>
                        <a:pt x="113" y="563"/>
                      </a:cubicBezTo>
                      <a:cubicBezTo>
                        <a:pt x="1" y="675"/>
                        <a:pt x="1" y="788"/>
                        <a:pt x="113" y="900"/>
                      </a:cubicBezTo>
                      <a:cubicBezTo>
                        <a:pt x="169" y="927"/>
                        <a:pt x="225" y="941"/>
                        <a:pt x="275" y="941"/>
                      </a:cubicBezTo>
                      <a:cubicBezTo>
                        <a:pt x="324" y="941"/>
                        <a:pt x="367" y="927"/>
                        <a:pt x="396" y="900"/>
                      </a:cubicBezTo>
                      <a:cubicBezTo>
                        <a:pt x="621" y="675"/>
                        <a:pt x="1013" y="392"/>
                        <a:pt x="1575" y="392"/>
                      </a:cubicBezTo>
                      <a:cubicBezTo>
                        <a:pt x="2083" y="392"/>
                        <a:pt x="2421" y="617"/>
                        <a:pt x="2646" y="729"/>
                      </a:cubicBezTo>
                      <a:cubicBezTo>
                        <a:pt x="2673" y="786"/>
                        <a:pt x="2714" y="814"/>
                        <a:pt x="2763" y="814"/>
                      </a:cubicBezTo>
                      <a:cubicBezTo>
                        <a:pt x="2812" y="814"/>
                        <a:pt x="2868" y="786"/>
                        <a:pt x="2925" y="729"/>
                      </a:cubicBezTo>
                      <a:cubicBezTo>
                        <a:pt x="2983" y="675"/>
                        <a:pt x="2983" y="504"/>
                        <a:pt x="2871" y="450"/>
                      </a:cubicBezTo>
                      <a:cubicBezTo>
                        <a:pt x="2646" y="226"/>
                        <a:pt x="2196" y="1"/>
                        <a:pt x="157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6" name="Google Shape;736;p35"/>
                <p:cNvSpPr/>
                <p:nvPr/>
              </p:nvSpPr>
              <p:spPr>
                <a:xfrm>
                  <a:off x="1011787" y="1452709"/>
                  <a:ext cx="119296" cy="407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5" h="999" extrusionOk="0">
                      <a:moveTo>
                        <a:pt x="1408" y="0"/>
                      </a:moveTo>
                      <a:cubicBezTo>
                        <a:pt x="788" y="0"/>
                        <a:pt x="338" y="225"/>
                        <a:pt x="113" y="450"/>
                      </a:cubicBezTo>
                      <a:cubicBezTo>
                        <a:pt x="0" y="508"/>
                        <a:pt x="0" y="675"/>
                        <a:pt x="59" y="733"/>
                      </a:cubicBezTo>
                      <a:cubicBezTo>
                        <a:pt x="90" y="799"/>
                        <a:pt x="141" y="826"/>
                        <a:pt x="201" y="826"/>
                      </a:cubicBezTo>
                      <a:cubicBezTo>
                        <a:pt x="243" y="826"/>
                        <a:pt x="291" y="812"/>
                        <a:pt x="338" y="787"/>
                      </a:cubicBezTo>
                      <a:cubicBezTo>
                        <a:pt x="539" y="638"/>
                        <a:pt x="832" y="442"/>
                        <a:pt x="1256" y="442"/>
                      </a:cubicBezTo>
                      <a:cubicBezTo>
                        <a:pt x="1305" y="442"/>
                        <a:pt x="1356" y="444"/>
                        <a:pt x="1408" y="450"/>
                      </a:cubicBezTo>
                      <a:cubicBezTo>
                        <a:pt x="1971" y="450"/>
                        <a:pt x="2362" y="733"/>
                        <a:pt x="2587" y="958"/>
                      </a:cubicBezTo>
                      <a:cubicBezTo>
                        <a:pt x="2616" y="985"/>
                        <a:pt x="2659" y="999"/>
                        <a:pt x="2709" y="999"/>
                      </a:cubicBezTo>
                      <a:cubicBezTo>
                        <a:pt x="2758" y="999"/>
                        <a:pt x="2814" y="985"/>
                        <a:pt x="2870" y="958"/>
                      </a:cubicBezTo>
                      <a:cubicBezTo>
                        <a:pt x="2924" y="900"/>
                        <a:pt x="2924" y="733"/>
                        <a:pt x="2870" y="675"/>
                      </a:cubicBezTo>
                      <a:cubicBezTo>
                        <a:pt x="2646" y="396"/>
                        <a:pt x="2137" y="59"/>
                        <a:pt x="140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7" name="Google Shape;737;p35"/>
                <p:cNvSpPr/>
                <p:nvPr/>
              </p:nvSpPr>
              <p:spPr>
                <a:xfrm>
                  <a:off x="913250" y="3096643"/>
                  <a:ext cx="550475" cy="1468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97" h="36015" extrusionOk="0">
                      <a:moveTo>
                        <a:pt x="4686" y="0"/>
                      </a:moveTo>
                      <a:cubicBezTo>
                        <a:pt x="4441" y="0"/>
                        <a:pt x="4191" y="4"/>
                        <a:pt x="3937" y="12"/>
                      </a:cubicBezTo>
                      <a:cubicBezTo>
                        <a:pt x="2925" y="12"/>
                        <a:pt x="1966" y="125"/>
                        <a:pt x="1125" y="237"/>
                      </a:cubicBezTo>
                      <a:cubicBezTo>
                        <a:pt x="1" y="5464"/>
                        <a:pt x="675" y="9009"/>
                        <a:pt x="1629" y="11313"/>
                      </a:cubicBezTo>
                      <a:cubicBezTo>
                        <a:pt x="1966" y="12271"/>
                        <a:pt x="2641" y="13674"/>
                        <a:pt x="2812" y="15699"/>
                      </a:cubicBezTo>
                      <a:cubicBezTo>
                        <a:pt x="2925" y="17161"/>
                        <a:pt x="2587" y="18456"/>
                        <a:pt x="2250" y="19860"/>
                      </a:cubicBezTo>
                      <a:cubicBezTo>
                        <a:pt x="1292" y="23742"/>
                        <a:pt x="2475" y="27904"/>
                        <a:pt x="3541" y="31727"/>
                      </a:cubicBezTo>
                      <a:cubicBezTo>
                        <a:pt x="3599" y="31952"/>
                        <a:pt x="3766" y="32402"/>
                        <a:pt x="3766" y="33077"/>
                      </a:cubicBezTo>
                      <a:cubicBezTo>
                        <a:pt x="3878" y="34143"/>
                        <a:pt x="3599" y="34539"/>
                        <a:pt x="3653" y="34818"/>
                      </a:cubicBezTo>
                      <a:cubicBezTo>
                        <a:pt x="3811" y="35439"/>
                        <a:pt x="5393" y="36014"/>
                        <a:pt x="11740" y="36014"/>
                      </a:cubicBezTo>
                      <a:cubicBezTo>
                        <a:pt x="12289" y="36014"/>
                        <a:pt x="12874" y="36010"/>
                        <a:pt x="13496" y="36001"/>
                      </a:cubicBezTo>
                      <a:cubicBezTo>
                        <a:pt x="9223" y="34930"/>
                        <a:pt x="7761" y="33189"/>
                        <a:pt x="7198" y="32290"/>
                      </a:cubicBezTo>
                      <a:cubicBezTo>
                        <a:pt x="6578" y="31390"/>
                        <a:pt x="6411" y="30319"/>
                        <a:pt x="7536" y="23909"/>
                      </a:cubicBezTo>
                      <a:cubicBezTo>
                        <a:pt x="8211" y="19919"/>
                        <a:pt x="8435" y="19523"/>
                        <a:pt x="8773" y="17107"/>
                      </a:cubicBezTo>
                      <a:cubicBezTo>
                        <a:pt x="9164" y="14012"/>
                        <a:pt x="9223" y="11650"/>
                        <a:pt x="9277" y="9851"/>
                      </a:cubicBezTo>
                      <a:cubicBezTo>
                        <a:pt x="9277" y="7322"/>
                        <a:pt x="9223" y="4061"/>
                        <a:pt x="8773" y="291"/>
                      </a:cubicBezTo>
                      <a:cubicBezTo>
                        <a:pt x="7608" y="147"/>
                        <a:pt x="6232" y="0"/>
                        <a:pt x="4686" y="0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8" name="Google Shape;738;p35"/>
                <p:cNvSpPr/>
                <p:nvPr/>
              </p:nvSpPr>
              <p:spPr>
                <a:xfrm>
                  <a:off x="1030141" y="4452402"/>
                  <a:ext cx="486239" cy="156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2" h="3825" extrusionOk="0">
                      <a:moveTo>
                        <a:pt x="900" y="0"/>
                      </a:moveTo>
                      <a:cubicBezTo>
                        <a:pt x="787" y="59"/>
                        <a:pt x="0" y="788"/>
                        <a:pt x="113" y="1912"/>
                      </a:cubicBezTo>
                      <a:cubicBezTo>
                        <a:pt x="171" y="2983"/>
                        <a:pt x="1012" y="3599"/>
                        <a:pt x="1125" y="3712"/>
                      </a:cubicBezTo>
                      <a:cubicBezTo>
                        <a:pt x="1425" y="3712"/>
                        <a:pt x="1875" y="3688"/>
                        <a:pt x="2425" y="3688"/>
                      </a:cubicBezTo>
                      <a:cubicBezTo>
                        <a:pt x="2700" y="3688"/>
                        <a:pt x="3001" y="3694"/>
                        <a:pt x="3320" y="3712"/>
                      </a:cubicBezTo>
                      <a:cubicBezTo>
                        <a:pt x="5007" y="3712"/>
                        <a:pt x="6748" y="3824"/>
                        <a:pt x="8997" y="3824"/>
                      </a:cubicBezTo>
                      <a:cubicBezTo>
                        <a:pt x="10855" y="3770"/>
                        <a:pt x="11697" y="3712"/>
                        <a:pt x="11809" y="3374"/>
                      </a:cubicBezTo>
                      <a:cubicBezTo>
                        <a:pt x="11922" y="2983"/>
                        <a:pt x="11305" y="2646"/>
                        <a:pt x="11022" y="2533"/>
                      </a:cubicBezTo>
                      <a:cubicBezTo>
                        <a:pt x="10684" y="2362"/>
                        <a:pt x="10235" y="2250"/>
                        <a:pt x="9843" y="2196"/>
                      </a:cubicBezTo>
                      <a:cubicBezTo>
                        <a:pt x="9506" y="2083"/>
                        <a:pt x="9168" y="2025"/>
                        <a:pt x="8772" y="1971"/>
                      </a:cubicBezTo>
                      <a:cubicBezTo>
                        <a:pt x="8435" y="1971"/>
                        <a:pt x="8210" y="1912"/>
                        <a:pt x="7985" y="1912"/>
                      </a:cubicBezTo>
                      <a:cubicBezTo>
                        <a:pt x="7803" y="1950"/>
                        <a:pt x="6641" y="2226"/>
                        <a:pt x="5355" y="2226"/>
                      </a:cubicBezTo>
                      <a:cubicBezTo>
                        <a:pt x="4668" y="2226"/>
                        <a:pt x="3947" y="2147"/>
                        <a:pt x="3320" y="1912"/>
                      </a:cubicBezTo>
                      <a:cubicBezTo>
                        <a:pt x="2758" y="1633"/>
                        <a:pt x="2250" y="1296"/>
                        <a:pt x="2250" y="1296"/>
                      </a:cubicBezTo>
                      <a:cubicBezTo>
                        <a:pt x="1521" y="846"/>
                        <a:pt x="1125" y="284"/>
                        <a:pt x="90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9" name="Google Shape;739;p35"/>
                <p:cNvSpPr/>
                <p:nvPr/>
              </p:nvSpPr>
              <p:spPr>
                <a:xfrm>
                  <a:off x="589782" y="3096806"/>
                  <a:ext cx="575803" cy="14687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18" h="36011" extrusionOk="0">
                      <a:moveTo>
                        <a:pt x="3616" y="0"/>
                      </a:moveTo>
                      <a:cubicBezTo>
                        <a:pt x="2832" y="0"/>
                        <a:pt x="2128" y="60"/>
                        <a:pt x="1634" y="512"/>
                      </a:cubicBezTo>
                      <a:cubicBezTo>
                        <a:pt x="1296" y="795"/>
                        <a:pt x="1071" y="1245"/>
                        <a:pt x="900" y="1920"/>
                      </a:cubicBezTo>
                      <a:cubicBezTo>
                        <a:pt x="1" y="6585"/>
                        <a:pt x="3037" y="11196"/>
                        <a:pt x="3433" y="15695"/>
                      </a:cubicBezTo>
                      <a:cubicBezTo>
                        <a:pt x="3545" y="17157"/>
                        <a:pt x="3208" y="18452"/>
                        <a:pt x="2871" y="19856"/>
                      </a:cubicBezTo>
                      <a:cubicBezTo>
                        <a:pt x="1912" y="23738"/>
                        <a:pt x="3096" y="27900"/>
                        <a:pt x="4162" y="31723"/>
                      </a:cubicBezTo>
                      <a:cubicBezTo>
                        <a:pt x="4220" y="31948"/>
                        <a:pt x="4387" y="32398"/>
                        <a:pt x="4387" y="33073"/>
                      </a:cubicBezTo>
                      <a:cubicBezTo>
                        <a:pt x="4445" y="34139"/>
                        <a:pt x="4220" y="34535"/>
                        <a:pt x="4274" y="34814"/>
                      </a:cubicBezTo>
                      <a:cubicBezTo>
                        <a:pt x="4432" y="35435"/>
                        <a:pt x="6014" y="36010"/>
                        <a:pt x="12361" y="36010"/>
                      </a:cubicBezTo>
                      <a:cubicBezTo>
                        <a:pt x="12910" y="36010"/>
                        <a:pt x="13495" y="36006"/>
                        <a:pt x="14117" y="35997"/>
                      </a:cubicBezTo>
                      <a:cubicBezTo>
                        <a:pt x="9843" y="34926"/>
                        <a:pt x="8381" y="33185"/>
                        <a:pt x="7819" y="32286"/>
                      </a:cubicBezTo>
                      <a:cubicBezTo>
                        <a:pt x="7198" y="31386"/>
                        <a:pt x="6973" y="30315"/>
                        <a:pt x="8098" y="23905"/>
                      </a:cubicBezTo>
                      <a:cubicBezTo>
                        <a:pt x="8831" y="19915"/>
                        <a:pt x="9056" y="19519"/>
                        <a:pt x="9394" y="17103"/>
                      </a:cubicBezTo>
                      <a:cubicBezTo>
                        <a:pt x="9785" y="14008"/>
                        <a:pt x="9843" y="11646"/>
                        <a:pt x="9843" y="9847"/>
                      </a:cubicBezTo>
                      <a:cubicBezTo>
                        <a:pt x="9897" y="7318"/>
                        <a:pt x="9843" y="4057"/>
                        <a:pt x="9394" y="287"/>
                      </a:cubicBezTo>
                      <a:cubicBezTo>
                        <a:pt x="7873" y="175"/>
                        <a:pt x="6245" y="62"/>
                        <a:pt x="4499" y="8"/>
                      </a:cubicBezTo>
                      <a:cubicBezTo>
                        <a:pt x="4198" y="8"/>
                        <a:pt x="3902" y="0"/>
                        <a:pt x="3616" y="0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0" name="Google Shape;740;p35"/>
                <p:cNvSpPr/>
                <p:nvPr/>
              </p:nvSpPr>
              <p:spPr>
                <a:xfrm>
                  <a:off x="965904" y="3110876"/>
                  <a:ext cx="34545" cy="694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7" h="17037" extrusionOk="0">
                      <a:moveTo>
                        <a:pt x="338" y="1"/>
                      </a:moveTo>
                      <a:lnTo>
                        <a:pt x="1" y="55"/>
                      </a:lnTo>
                      <a:cubicBezTo>
                        <a:pt x="397" y="3204"/>
                        <a:pt x="563" y="6411"/>
                        <a:pt x="509" y="9502"/>
                      </a:cubicBezTo>
                      <a:cubicBezTo>
                        <a:pt x="451" y="11135"/>
                        <a:pt x="451" y="13550"/>
                        <a:pt x="1" y="16699"/>
                      </a:cubicBezTo>
                      <a:lnTo>
                        <a:pt x="1" y="16983"/>
                      </a:lnTo>
                      <a:lnTo>
                        <a:pt x="284" y="17037"/>
                      </a:lnTo>
                      <a:lnTo>
                        <a:pt x="284" y="16758"/>
                      </a:lnTo>
                      <a:cubicBezTo>
                        <a:pt x="734" y="13609"/>
                        <a:pt x="788" y="11135"/>
                        <a:pt x="788" y="9502"/>
                      </a:cubicBezTo>
                      <a:cubicBezTo>
                        <a:pt x="846" y="6353"/>
                        <a:pt x="675" y="3204"/>
                        <a:pt x="338" y="1"/>
                      </a:cubicBezTo>
                      <a:close/>
                    </a:path>
                  </a:pathLst>
                </a:custGeom>
                <a:solidFill>
                  <a:srgbClr val="D68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1" name="Google Shape;741;p35"/>
                <p:cNvSpPr/>
                <p:nvPr/>
              </p:nvSpPr>
              <p:spPr>
                <a:xfrm>
                  <a:off x="731959" y="4452402"/>
                  <a:ext cx="486280" cy="156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3" h="3825" extrusionOk="0">
                      <a:moveTo>
                        <a:pt x="901" y="0"/>
                      </a:moveTo>
                      <a:cubicBezTo>
                        <a:pt x="788" y="59"/>
                        <a:pt x="1" y="788"/>
                        <a:pt x="113" y="1912"/>
                      </a:cubicBezTo>
                      <a:cubicBezTo>
                        <a:pt x="172" y="2983"/>
                        <a:pt x="1013" y="3599"/>
                        <a:pt x="1126" y="3712"/>
                      </a:cubicBezTo>
                      <a:cubicBezTo>
                        <a:pt x="1426" y="3712"/>
                        <a:pt x="1875" y="3688"/>
                        <a:pt x="2426" y="3688"/>
                      </a:cubicBezTo>
                      <a:cubicBezTo>
                        <a:pt x="2701" y="3688"/>
                        <a:pt x="3002" y="3694"/>
                        <a:pt x="3321" y="3712"/>
                      </a:cubicBezTo>
                      <a:cubicBezTo>
                        <a:pt x="5008" y="3712"/>
                        <a:pt x="6749" y="3824"/>
                        <a:pt x="8998" y="3824"/>
                      </a:cubicBezTo>
                      <a:cubicBezTo>
                        <a:pt x="10798" y="3770"/>
                        <a:pt x="11697" y="3712"/>
                        <a:pt x="11756" y="3374"/>
                      </a:cubicBezTo>
                      <a:cubicBezTo>
                        <a:pt x="11922" y="2983"/>
                        <a:pt x="11306" y="2646"/>
                        <a:pt x="11023" y="2533"/>
                      </a:cubicBezTo>
                      <a:cubicBezTo>
                        <a:pt x="10631" y="2362"/>
                        <a:pt x="10235" y="2250"/>
                        <a:pt x="9844" y="2196"/>
                      </a:cubicBezTo>
                      <a:cubicBezTo>
                        <a:pt x="9507" y="2083"/>
                        <a:pt x="9169" y="2025"/>
                        <a:pt x="8773" y="1971"/>
                      </a:cubicBezTo>
                      <a:cubicBezTo>
                        <a:pt x="8436" y="1971"/>
                        <a:pt x="8211" y="1912"/>
                        <a:pt x="7986" y="1912"/>
                      </a:cubicBezTo>
                      <a:cubicBezTo>
                        <a:pt x="7804" y="1950"/>
                        <a:pt x="6642" y="2226"/>
                        <a:pt x="5356" y="2226"/>
                      </a:cubicBezTo>
                      <a:cubicBezTo>
                        <a:pt x="4669" y="2226"/>
                        <a:pt x="3947" y="2147"/>
                        <a:pt x="3321" y="1912"/>
                      </a:cubicBezTo>
                      <a:cubicBezTo>
                        <a:pt x="2759" y="1633"/>
                        <a:pt x="2250" y="1296"/>
                        <a:pt x="2250" y="1296"/>
                      </a:cubicBezTo>
                      <a:cubicBezTo>
                        <a:pt x="1521" y="846"/>
                        <a:pt x="1126" y="284"/>
                        <a:pt x="90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2" name="Google Shape;742;p35"/>
                <p:cNvSpPr/>
                <p:nvPr/>
              </p:nvSpPr>
              <p:spPr>
                <a:xfrm>
                  <a:off x="587579" y="1906790"/>
                  <a:ext cx="761456" cy="1967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70" h="48238" extrusionOk="0">
                      <a:moveTo>
                        <a:pt x="5565" y="0"/>
                      </a:moveTo>
                      <a:cubicBezTo>
                        <a:pt x="5061" y="225"/>
                        <a:pt x="4441" y="562"/>
                        <a:pt x="3991" y="1183"/>
                      </a:cubicBezTo>
                      <a:cubicBezTo>
                        <a:pt x="3937" y="1237"/>
                        <a:pt x="3937" y="1296"/>
                        <a:pt x="3937" y="1296"/>
                      </a:cubicBezTo>
                      <a:cubicBezTo>
                        <a:pt x="3712" y="1746"/>
                        <a:pt x="4162" y="2195"/>
                        <a:pt x="4778" y="4107"/>
                      </a:cubicBezTo>
                      <a:cubicBezTo>
                        <a:pt x="4891" y="4557"/>
                        <a:pt x="4949" y="5457"/>
                        <a:pt x="4949" y="6919"/>
                      </a:cubicBezTo>
                      <a:cubicBezTo>
                        <a:pt x="4949" y="11530"/>
                        <a:pt x="4891" y="11418"/>
                        <a:pt x="4891" y="11530"/>
                      </a:cubicBezTo>
                      <a:cubicBezTo>
                        <a:pt x="4666" y="15970"/>
                        <a:pt x="1742" y="19569"/>
                        <a:pt x="617" y="25476"/>
                      </a:cubicBezTo>
                      <a:cubicBezTo>
                        <a:pt x="1" y="28737"/>
                        <a:pt x="225" y="31324"/>
                        <a:pt x="617" y="36385"/>
                      </a:cubicBezTo>
                      <a:cubicBezTo>
                        <a:pt x="954" y="40321"/>
                        <a:pt x="1517" y="43583"/>
                        <a:pt x="2079" y="45944"/>
                      </a:cubicBezTo>
                      <a:cubicBezTo>
                        <a:pt x="3766" y="46732"/>
                        <a:pt x="6186" y="47631"/>
                        <a:pt x="9223" y="48023"/>
                      </a:cubicBezTo>
                      <a:cubicBezTo>
                        <a:pt x="10386" y="48176"/>
                        <a:pt x="11491" y="48238"/>
                        <a:pt x="12519" y="48238"/>
                      </a:cubicBezTo>
                      <a:cubicBezTo>
                        <a:pt x="14519" y="48238"/>
                        <a:pt x="16224" y="48003"/>
                        <a:pt x="17487" y="47744"/>
                      </a:cubicBezTo>
                      <a:cubicBezTo>
                        <a:pt x="17433" y="44482"/>
                        <a:pt x="17487" y="41725"/>
                        <a:pt x="17487" y="39700"/>
                      </a:cubicBezTo>
                      <a:cubicBezTo>
                        <a:pt x="17599" y="33177"/>
                        <a:pt x="17658" y="29916"/>
                        <a:pt x="17995" y="27500"/>
                      </a:cubicBezTo>
                      <a:cubicBezTo>
                        <a:pt x="18386" y="24239"/>
                        <a:pt x="18670" y="23451"/>
                        <a:pt x="18499" y="21427"/>
                      </a:cubicBezTo>
                      <a:cubicBezTo>
                        <a:pt x="18332" y="19007"/>
                        <a:pt x="17433" y="16816"/>
                        <a:pt x="16083" y="14792"/>
                      </a:cubicBezTo>
                      <a:cubicBezTo>
                        <a:pt x="15462" y="13779"/>
                        <a:pt x="13663" y="11697"/>
                        <a:pt x="14000" y="10405"/>
                      </a:cubicBezTo>
                      <a:lnTo>
                        <a:pt x="14113" y="10068"/>
                      </a:lnTo>
                      <a:cubicBezTo>
                        <a:pt x="14171" y="9843"/>
                        <a:pt x="14225" y="9672"/>
                        <a:pt x="14338" y="9506"/>
                      </a:cubicBezTo>
                      <a:cubicBezTo>
                        <a:pt x="14396" y="9281"/>
                        <a:pt x="14450" y="8997"/>
                        <a:pt x="14563" y="8606"/>
                      </a:cubicBezTo>
                      <a:cubicBezTo>
                        <a:pt x="14900" y="7144"/>
                        <a:pt x="15296" y="5682"/>
                        <a:pt x="14675" y="4220"/>
                      </a:cubicBezTo>
                      <a:cubicBezTo>
                        <a:pt x="14509" y="3824"/>
                        <a:pt x="14113" y="3208"/>
                        <a:pt x="13384" y="2533"/>
                      </a:cubicBezTo>
                      <a:cubicBezTo>
                        <a:pt x="13101" y="2580"/>
                        <a:pt x="12560" y="2637"/>
                        <a:pt x="11881" y="2637"/>
                      </a:cubicBezTo>
                      <a:cubicBezTo>
                        <a:pt x="10944" y="2637"/>
                        <a:pt x="9745" y="2528"/>
                        <a:pt x="8602" y="2137"/>
                      </a:cubicBezTo>
                      <a:cubicBezTo>
                        <a:pt x="7815" y="1858"/>
                        <a:pt x="7311" y="1575"/>
                        <a:pt x="7140" y="1462"/>
                      </a:cubicBezTo>
                      <a:cubicBezTo>
                        <a:pt x="6353" y="958"/>
                        <a:pt x="5849" y="396"/>
                        <a:pt x="556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3" name="Google Shape;743;p35"/>
                <p:cNvSpPr/>
                <p:nvPr/>
              </p:nvSpPr>
              <p:spPr>
                <a:xfrm>
                  <a:off x="1140220" y="2055934"/>
                  <a:ext cx="110119" cy="45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0" h="11248" extrusionOk="0">
                      <a:moveTo>
                        <a:pt x="1013" y="1"/>
                      </a:moveTo>
                      <a:lnTo>
                        <a:pt x="734" y="167"/>
                      </a:lnTo>
                      <a:cubicBezTo>
                        <a:pt x="846" y="279"/>
                        <a:pt x="900" y="450"/>
                        <a:pt x="959" y="617"/>
                      </a:cubicBezTo>
                      <a:cubicBezTo>
                        <a:pt x="1462" y="1741"/>
                        <a:pt x="1296" y="2925"/>
                        <a:pt x="1071" y="4049"/>
                      </a:cubicBezTo>
                      <a:cubicBezTo>
                        <a:pt x="1071" y="4216"/>
                        <a:pt x="1013" y="4387"/>
                        <a:pt x="959" y="4499"/>
                      </a:cubicBezTo>
                      <a:cubicBezTo>
                        <a:pt x="959" y="4666"/>
                        <a:pt x="900" y="4778"/>
                        <a:pt x="900" y="4949"/>
                      </a:cubicBezTo>
                      <a:cubicBezTo>
                        <a:pt x="788" y="5340"/>
                        <a:pt x="675" y="5565"/>
                        <a:pt x="621" y="5790"/>
                      </a:cubicBezTo>
                      <a:cubicBezTo>
                        <a:pt x="621" y="5849"/>
                        <a:pt x="563" y="5903"/>
                        <a:pt x="563" y="5961"/>
                      </a:cubicBezTo>
                      <a:cubicBezTo>
                        <a:pt x="509" y="6074"/>
                        <a:pt x="450" y="6240"/>
                        <a:pt x="450" y="6411"/>
                      </a:cubicBezTo>
                      <a:cubicBezTo>
                        <a:pt x="396" y="6411"/>
                        <a:pt x="396" y="6524"/>
                        <a:pt x="338" y="6690"/>
                      </a:cubicBezTo>
                      <a:cubicBezTo>
                        <a:pt x="0" y="7815"/>
                        <a:pt x="1184" y="9502"/>
                        <a:pt x="2025" y="10626"/>
                      </a:cubicBezTo>
                      <a:cubicBezTo>
                        <a:pt x="2137" y="10851"/>
                        <a:pt x="2308" y="11076"/>
                        <a:pt x="2421" y="11247"/>
                      </a:cubicBezTo>
                      <a:lnTo>
                        <a:pt x="2475" y="11247"/>
                      </a:lnTo>
                      <a:lnTo>
                        <a:pt x="2700" y="11135"/>
                      </a:lnTo>
                      <a:lnTo>
                        <a:pt x="2646" y="11076"/>
                      </a:lnTo>
                      <a:cubicBezTo>
                        <a:pt x="2533" y="10910"/>
                        <a:pt x="2421" y="10685"/>
                        <a:pt x="2250" y="10460"/>
                      </a:cubicBezTo>
                      <a:cubicBezTo>
                        <a:pt x="1462" y="9389"/>
                        <a:pt x="338" y="7761"/>
                        <a:pt x="621" y="6802"/>
                      </a:cubicBezTo>
                      <a:cubicBezTo>
                        <a:pt x="675" y="6577"/>
                        <a:pt x="675" y="6465"/>
                        <a:pt x="675" y="6465"/>
                      </a:cubicBezTo>
                      <a:cubicBezTo>
                        <a:pt x="734" y="6299"/>
                        <a:pt x="788" y="6186"/>
                        <a:pt x="846" y="6074"/>
                      </a:cubicBezTo>
                      <a:cubicBezTo>
                        <a:pt x="846" y="6015"/>
                        <a:pt x="900" y="5961"/>
                        <a:pt x="900" y="5849"/>
                      </a:cubicBezTo>
                      <a:cubicBezTo>
                        <a:pt x="959" y="5678"/>
                        <a:pt x="1071" y="5399"/>
                        <a:pt x="1184" y="5003"/>
                      </a:cubicBezTo>
                      <a:lnTo>
                        <a:pt x="1184" y="4949"/>
                      </a:lnTo>
                      <a:cubicBezTo>
                        <a:pt x="1237" y="4553"/>
                        <a:pt x="1350" y="4216"/>
                        <a:pt x="1408" y="3878"/>
                      </a:cubicBezTo>
                      <a:cubicBezTo>
                        <a:pt x="1633" y="2754"/>
                        <a:pt x="1746" y="1629"/>
                        <a:pt x="1237" y="504"/>
                      </a:cubicBezTo>
                      <a:cubicBezTo>
                        <a:pt x="1184" y="338"/>
                        <a:pt x="1071" y="167"/>
                        <a:pt x="101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4" name="Google Shape;744;p35"/>
                <p:cNvSpPr/>
                <p:nvPr/>
              </p:nvSpPr>
              <p:spPr>
                <a:xfrm>
                  <a:off x="995800" y="2968705"/>
                  <a:ext cx="339494" cy="1856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4" h="4553" extrusionOk="0">
                      <a:moveTo>
                        <a:pt x="8098" y="0"/>
                      </a:moveTo>
                      <a:cubicBezTo>
                        <a:pt x="7536" y="954"/>
                        <a:pt x="5962" y="3316"/>
                        <a:pt x="3038" y="4049"/>
                      </a:cubicBezTo>
                      <a:cubicBezTo>
                        <a:pt x="2526" y="4169"/>
                        <a:pt x="1998" y="4225"/>
                        <a:pt x="1464" y="4225"/>
                      </a:cubicBezTo>
                      <a:cubicBezTo>
                        <a:pt x="998" y="4225"/>
                        <a:pt x="526" y="4182"/>
                        <a:pt x="55" y="4103"/>
                      </a:cubicBezTo>
                      <a:lnTo>
                        <a:pt x="1" y="4440"/>
                      </a:lnTo>
                      <a:cubicBezTo>
                        <a:pt x="451" y="4499"/>
                        <a:pt x="901" y="4553"/>
                        <a:pt x="1292" y="4553"/>
                      </a:cubicBezTo>
                      <a:cubicBezTo>
                        <a:pt x="1913" y="4553"/>
                        <a:pt x="2529" y="4440"/>
                        <a:pt x="3092" y="4328"/>
                      </a:cubicBezTo>
                      <a:cubicBezTo>
                        <a:pt x="6128" y="3599"/>
                        <a:pt x="7761" y="1179"/>
                        <a:pt x="8323" y="167"/>
                      </a:cubicBezTo>
                      <a:lnTo>
                        <a:pt x="8098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5" name="Google Shape;745;p35"/>
                <p:cNvSpPr/>
                <p:nvPr/>
              </p:nvSpPr>
              <p:spPr>
                <a:xfrm>
                  <a:off x="420074" y="2101693"/>
                  <a:ext cx="841802" cy="848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40" h="20814" extrusionOk="0">
                      <a:moveTo>
                        <a:pt x="6103" y="0"/>
                      </a:moveTo>
                      <a:cubicBezTo>
                        <a:pt x="6075" y="0"/>
                        <a:pt x="6047" y="1"/>
                        <a:pt x="6019" y="3"/>
                      </a:cubicBezTo>
                      <a:cubicBezTo>
                        <a:pt x="3487" y="57"/>
                        <a:pt x="0" y="6526"/>
                        <a:pt x="1858" y="11416"/>
                      </a:cubicBezTo>
                      <a:cubicBezTo>
                        <a:pt x="2758" y="13778"/>
                        <a:pt x="4724" y="15074"/>
                        <a:pt x="6244" y="16086"/>
                      </a:cubicBezTo>
                      <a:cubicBezTo>
                        <a:pt x="9560" y="18277"/>
                        <a:pt x="12934" y="18726"/>
                        <a:pt x="14621" y="18785"/>
                      </a:cubicBezTo>
                      <a:cubicBezTo>
                        <a:pt x="15322" y="19487"/>
                        <a:pt x="16785" y="20814"/>
                        <a:pt x="17531" y="20814"/>
                      </a:cubicBezTo>
                      <a:cubicBezTo>
                        <a:pt x="17622" y="20814"/>
                        <a:pt x="17703" y="20794"/>
                        <a:pt x="17770" y="20751"/>
                      </a:cubicBezTo>
                      <a:cubicBezTo>
                        <a:pt x="17770" y="20751"/>
                        <a:pt x="17941" y="20638"/>
                        <a:pt x="17995" y="20472"/>
                      </a:cubicBezTo>
                      <a:cubicBezTo>
                        <a:pt x="18010" y="20344"/>
                        <a:pt x="17949" y="20216"/>
                        <a:pt x="17850" y="20096"/>
                      </a:cubicBezTo>
                      <a:lnTo>
                        <a:pt x="17850" y="20096"/>
                      </a:lnTo>
                      <a:cubicBezTo>
                        <a:pt x="18276" y="20355"/>
                        <a:pt x="18760" y="20594"/>
                        <a:pt x="19093" y="20594"/>
                      </a:cubicBezTo>
                      <a:cubicBezTo>
                        <a:pt x="19192" y="20594"/>
                        <a:pt x="19277" y="20573"/>
                        <a:pt x="19344" y="20526"/>
                      </a:cubicBezTo>
                      <a:cubicBezTo>
                        <a:pt x="19515" y="20413"/>
                        <a:pt x="19515" y="20134"/>
                        <a:pt x="19457" y="19910"/>
                      </a:cubicBezTo>
                      <a:cubicBezTo>
                        <a:pt x="19344" y="19572"/>
                        <a:pt x="18841" y="19626"/>
                        <a:pt x="17941" y="19176"/>
                      </a:cubicBezTo>
                      <a:cubicBezTo>
                        <a:pt x="17545" y="19010"/>
                        <a:pt x="17266" y="18785"/>
                        <a:pt x="17266" y="18785"/>
                      </a:cubicBezTo>
                      <a:lnTo>
                        <a:pt x="17266" y="18785"/>
                      </a:lnTo>
                      <a:cubicBezTo>
                        <a:pt x="17266" y="18785"/>
                        <a:pt x="17941" y="19122"/>
                        <a:pt x="18782" y="19401"/>
                      </a:cubicBezTo>
                      <a:cubicBezTo>
                        <a:pt x="19285" y="19582"/>
                        <a:pt x="19674" y="19716"/>
                        <a:pt x="19977" y="19716"/>
                      </a:cubicBezTo>
                      <a:cubicBezTo>
                        <a:pt x="20149" y="19716"/>
                        <a:pt x="20293" y="19673"/>
                        <a:pt x="20415" y="19572"/>
                      </a:cubicBezTo>
                      <a:cubicBezTo>
                        <a:pt x="20581" y="19401"/>
                        <a:pt x="20640" y="19064"/>
                        <a:pt x="20527" y="18897"/>
                      </a:cubicBezTo>
                      <a:cubicBezTo>
                        <a:pt x="20357" y="18614"/>
                        <a:pt x="19907" y="18726"/>
                        <a:pt x="19007" y="18614"/>
                      </a:cubicBezTo>
                      <a:cubicBezTo>
                        <a:pt x="18107" y="18501"/>
                        <a:pt x="17545" y="18277"/>
                        <a:pt x="17545" y="18277"/>
                      </a:cubicBezTo>
                      <a:cubicBezTo>
                        <a:pt x="17545" y="18275"/>
                        <a:pt x="17547" y="18274"/>
                        <a:pt x="17551" y="18274"/>
                      </a:cubicBezTo>
                      <a:cubicBezTo>
                        <a:pt x="17641" y="18274"/>
                        <a:pt x="18642" y="18634"/>
                        <a:pt x="19440" y="18634"/>
                      </a:cubicBezTo>
                      <a:cubicBezTo>
                        <a:pt x="19807" y="18634"/>
                        <a:pt x="20131" y="18557"/>
                        <a:pt x="20303" y="18335"/>
                      </a:cubicBezTo>
                      <a:cubicBezTo>
                        <a:pt x="20415" y="18164"/>
                        <a:pt x="20527" y="17885"/>
                        <a:pt x="20415" y="17714"/>
                      </a:cubicBezTo>
                      <a:cubicBezTo>
                        <a:pt x="20319" y="17495"/>
                        <a:pt x="20047" y="17469"/>
                        <a:pt x="19638" y="17469"/>
                      </a:cubicBezTo>
                      <a:cubicBezTo>
                        <a:pt x="19514" y="17469"/>
                        <a:pt x="19378" y="17471"/>
                        <a:pt x="19230" y="17471"/>
                      </a:cubicBezTo>
                      <a:cubicBezTo>
                        <a:pt x="18995" y="17471"/>
                        <a:pt x="18732" y="17466"/>
                        <a:pt x="18445" y="17435"/>
                      </a:cubicBezTo>
                      <a:cubicBezTo>
                        <a:pt x="17491" y="17323"/>
                        <a:pt x="16366" y="16927"/>
                        <a:pt x="16366" y="16536"/>
                      </a:cubicBezTo>
                      <a:cubicBezTo>
                        <a:pt x="16366" y="16140"/>
                        <a:pt x="17603" y="16027"/>
                        <a:pt x="17657" y="15411"/>
                      </a:cubicBezTo>
                      <a:cubicBezTo>
                        <a:pt x="17657" y="15240"/>
                        <a:pt x="17491" y="15015"/>
                        <a:pt x="17320" y="14961"/>
                      </a:cubicBezTo>
                      <a:cubicBezTo>
                        <a:pt x="17251" y="14921"/>
                        <a:pt x="17174" y="14903"/>
                        <a:pt x="17091" y="14903"/>
                      </a:cubicBezTo>
                      <a:cubicBezTo>
                        <a:pt x="16352" y="14903"/>
                        <a:pt x="15118" y="16322"/>
                        <a:pt x="15017" y="16423"/>
                      </a:cubicBezTo>
                      <a:cubicBezTo>
                        <a:pt x="13159" y="15298"/>
                        <a:pt x="11359" y="14115"/>
                        <a:pt x="9506" y="12824"/>
                      </a:cubicBezTo>
                      <a:cubicBezTo>
                        <a:pt x="8323" y="12037"/>
                        <a:pt x="7198" y="11250"/>
                        <a:pt x="6019" y="10404"/>
                      </a:cubicBezTo>
                      <a:cubicBezTo>
                        <a:pt x="5907" y="9563"/>
                        <a:pt x="5849" y="8213"/>
                        <a:pt x="6298" y="6693"/>
                      </a:cubicBezTo>
                      <a:cubicBezTo>
                        <a:pt x="7032" y="4164"/>
                        <a:pt x="8606" y="3152"/>
                        <a:pt x="8156" y="1690"/>
                      </a:cubicBezTo>
                      <a:cubicBezTo>
                        <a:pt x="7938" y="871"/>
                        <a:pt x="6981" y="0"/>
                        <a:pt x="6103" y="0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6" name="Google Shape;746;p35"/>
                <p:cNvSpPr/>
                <p:nvPr/>
              </p:nvSpPr>
              <p:spPr>
                <a:xfrm>
                  <a:off x="1007179" y="2702513"/>
                  <a:ext cx="263879" cy="254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70" h="6244" extrusionOk="0">
                      <a:moveTo>
                        <a:pt x="2757" y="1"/>
                      </a:moveTo>
                      <a:cubicBezTo>
                        <a:pt x="2156" y="1"/>
                        <a:pt x="1368" y="669"/>
                        <a:pt x="788" y="1295"/>
                      </a:cubicBezTo>
                      <a:lnTo>
                        <a:pt x="959" y="1520"/>
                      </a:lnTo>
                      <a:cubicBezTo>
                        <a:pt x="1732" y="747"/>
                        <a:pt x="2380" y="306"/>
                        <a:pt x="2726" y="306"/>
                      </a:cubicBezTo>
                      <a:cubicBezTo>
                        <a:pt x="2783" y="306"/>
                        <a:pt x="2831" y="318"/>
                        <a:pt x="2871" y="342"/>
                      </a:cubicBezTo>
                      <a:cubicBezTo>
                        <a:pt x="2983" y="396"/>
                        <a:pt x="3096" y="566"/>
                        <a:pt x="3096" y="679"/>
                      </a:cubicBezTo>
                      <a:cubicBezTo>
                        <a:pt x="3096" y="904"/>
                        <a:pt x="2759" y="1070"/>
                        <a:pt x="2475" y="1241"/>
                      </a:cubicBezTo>
                      <a:cubicBezTo>
                        <a:pt x="2138" y="1408"/>
                        <a:pt x="1859" y="1520"/>
                        <a:pt x="1859" y="1804"/>
                      </a:cubicBezTo>
                      <a:cubicBezTo>
                        <a:pt x="1859" y="2366"/>
                        <a:pt x="3321" y="2757"/>
                        <a:pt x="4050" y="2816"/>
                      </a:cubicBezTo>
                      <a:cubicBezTo>
                        <a:pt x="4446" y="2870"/>
                        <a:pt x="4783" y="2870"/>
                        <a:pt x="5120" y="2870"/>
                      </a:cubicBezTo>
                      <a:cubicBezTo>
                        <a:pt x="5570" y="2870"/>
                        <a:pt x="5795" y="2870"/>
                        <a:pt x="5908" y="3041"/>
                      </a:cubicBezTo>
                      <a:cubicBezTo>
                        <a:pt x="5962" y="3153"/>
                        <a:pt x="5908" y="3378"/>
                        <a:pt x="5795" y="3491"/>
                      </a:cubicBezTo>
                      <a:cubicBezTo>
                        <a:pt x="5671" y="3615"/>
                        <a:pt x="5442" y="3740"/>
                        <a:pt x="4977" y="3740"/>
                      </a:cubicBezTo>
                      <a:cubicBezTo>
                        <a:pt x="4602" y="3740"/>
                        <a:pt x="4074" y="3659"/>
                        <a:pt x="3321" y="3432"/>
                      </a:cubicBezTo>
                      <a:cubicBezTo>
                        <a:pt x="3235" y="3405"/>
                        <a:pt x="3193" y="3392"/>
                        <a:pt x="3165" y="3392"/>
                      </a:cubicBezTo>
                      <a:cubicBezTo>
                        <a:pt x="3136" y="3392"/>
                        <a:pt x="3123" y="3405"/>
                        <a:pt x="3096" y="3432"/>
                      </a:cubicBezTo>
                      <a:lnTo>
                        <a:pt x="3037" y="3432"/>
                      </a:lnTo>
                      <a:lnTo>
                        <a:pt x="2983" y="3545"/>
                      </a:lnTo>
                      <a:lnTo>
                        <a:pt x="3037" y="3603"/>
                      </a:lnTo>
                      <a:cubicBezTo>
                        <a:pt x="3096" y="3715"/>
                        <a:pt x="3825" y="3940"/>
                        <a:pt x="4612" y="4053"/>
                      </a:cubicBezTo>
                      <a:cubicBezTo>
                        <a:pt x="4895" y="4053"/>
                        <a:pt x="5174" y="4053"/>
                        <a:pt x="5345" y="4107"/>
                      </a:cubicBezTo>
                      <a:cubicBezTo>
                        <a:pt x="5737" y="4107"/>
                        <a:pt x="5962" y="4107"/>
                        <a:pt x="6020" y="4219"/>
                      </a:cubicBezTo>
                      <a:cubicBezTo>
                        <a:pt x="6132" y="4332"/>
                        <a:pt x="6020" y="4615"/>
                        <a:pt x="5908" y="4728"/>
                      </a:cubicBezTo>
                      <a:cubicBezTo>
                        <a:pt x="5833" y="4802"/>
                        <a:pt x="5721" y="4833"/>
                        <a:pt x="5581" y="4833"/>
                      </a:cubicBezTo>
                      <a:cubicBezTo>
                        <a:pt x="5297" y="4833"/>
                        <a:pt x="4897" y="4707"/>
                        <a:pt x="4446" y="4557"/>
                      </a:cubicBezTo>
                      <a:cubicBezTo>
                        <a:pt x="3883" y="4332"/>
                        <a:pt x="3375" y="4107"/>
                        <a:pt x="3150" y="3994"/>
                      </a:cubicBezTo>
                      <a:cubicBezTo>
                        <a:pt x="3027" y="3933"/>
                        <a:pt x="2937" y="3889"/>
                        <a:pt x="2873" y="3889"/>
                      </a:cubicBezTo>
                      <a:cubicBezTo>
                        <a:pt x="2819" y="3889"/>
                        <a:pt x="2783" y="3919"/>
                        <a:pt x="2759" y="3994"/>
                      </a:cubicBezTo>
                      <a:lnTo>
                        <a:pt x="2700" y="4053"/>
                      </a:lnTo>
                      <a:lnTo>
                        <a:pt x="2759" y="4107"/>
                      </a:lnTo>
                      <a:cubicBezTo>
                        <a:pt x="2813" y="4278"/>
                        <a:pt x="3433" y="4557"/>
                        <a:pt x="3487" y="4615"/>
                      </a:cubicBezTo>
                      <a:cubicBezTo>
                        <a:pt x="3883" y="4782"/>
                        <a:pt x="4162" y="4894"/>
                        <a:pt x="4387" y="4953"/>
                      </a:cubicBezTo>
                      <a:cubicBezTo>
                        <a:pt x="4724" y="5065"/>
                        <a:pt x="4895" y="5119"/>
                        <a:pt x="4949" y="5232"/>
                      </a:cubicBezTo>
                      <a:cubicBezTo>
                        <a:pt x="5008" y="5402"/>
                        <a:pt x="4949" y="5569"/>
                        <a:pt x="4837" y="5681"/>
                      </a:cubicBezTo>
                      <a:cubicBezTo>
                        <a:pt x="4802" y="5717"/>
                        <a:pt x="4749" y="5733"/>
                        <a:pt x="4680" y="5733"/>
                      </a:cubicBezTo>
                      <a:cubicBezTo>
                        <a:pt x="4418" y="5733"/>
                        <a:pt x="3945" y="5499"/>
                        <a:pt x="3546" y="5232"/>
                      </a:cubicBezTo>
                      <a:cubicBezTo>
                        <a:pt x="3208" y="4894"/>
                        <a:pt x="2588" y="4615"/>
                        <a:pt x="2588" y="4615"/>
                      </a:cubicBezTo>
                      <a:lnTo>
                        <a:pt x="2475" y="4557"/>
                      </a:lnTo>
                      <a:lnTo>
                        <a:pt x="2309" y="4782"/>
                      </a:lnTo>
                      <a:lnTo>
                        <a:pt x="2421" y="4840"/>
                      </a:lnTo>
                      <a:cubicBezTo>
                        <a:pt x="2421" y="4840"/>
                        <a:pt x="2813" y="5178"/>
                        <a:pt x="3321" y="5515"/>
                      </a:cubicBezTo>
                      <a:cubicBezTo>
                        <a:pt x="3433" y="5569"/>
                        <a:pt x="3433" y="5627"/>
                        <a:pt x="3433" y="5740"/>
                      </a:cubicBezTo>
                      <a:cubicBezTo>
                        <a:pt x="3433" y="5794"/>
                        <a:pt x="3375" y="5852"/>
                        <a:pt x="3321" y="5906"/>
                      </a:cubicBezTo>
                      <a:cubicBezTo>
                        <a:pt x="3289" y="5917"/>
                        <a:pt x="3243" y="5930"/>
                        <a:pt x="3174" y="5930"/>
                      </a:cubicBezTo>
                      <a:cubicBezTo>
                        <a:pt x="2869" y="5930"/>
                        <a:pt x="2129" y="5683"/>
                        <a:pt x="338" y="3940"/>
                      </a:cubicBezTo>
                      <a:lnTo>
                        <a:pt x="226" y="3940"/>
                      </a:lnTo>
                      <a:cubicBezTo>
                        <a:pt x="172" y="3940"/>
                        <a:pt x="113" y="3882"/>
                        <a:pt x="1" y="3882"/>
                      </a:cubicBezTo>
                      <a:lnTo>
                        <a:pt x="1" y="4219"/>
                      </a:lnTo>
                      <a:lnTo>
                        <a:pt x="172" y="4219"/>
                      </a:lnTo>
                      <a:cubicBezTo>
                        <a:pt x="1521" y="5515"/>
                        <a:pt x="2534" y="6190"/>
                        <a:pt x="3150" y="6244"/>
                      </a:cubicBezTo>
                      <a:cubicBezTo>
                        <a:pt x="3262" y="6244"/>
                        <a:pt x="3375" y="6190"/>
                        <a:pt x="3433" y="6131"/>
                      </a:cubicBezTo>
                      <a:cubicBezTo>
                        <a:pt x="3487" y="6077"/>
                        <a:pt x="3712" y="5965"/>
                        <a:pt x="3712" y="5740"/>
                      </a:cubicBezTo>
                      <a:lnTo>
                        <a:pt x="3712" y="5681"/>
                      </a:lnTo>
                      <a:cubicBezTo>
                        <a:pt x="4056" y="5873"/>
                        <a:pt x="4424" y="6011"/>
                        <a:pt x="4713" y="6011"/>
                      </a:cubicBezTo>
                      <a:cubicBezTo>
                        <a:pt x="4851" y="6011"/>
                        <a:pt x="4971" y="5979"/>
                        <a:pt x="5062" y="5906"/>
                      </a:cubicBezTo>
                      <a:cubicBezTo>
                        <a:pt x="5233" y="5740"/>
                        <a:pt x="5287" y="5402"/>
                        <a:pt x="5233" y="5119"/>
                      </a:cubicBezTo>
                      <a:cubicBezTo>
                        <a:pt x="5174" y="5119"/>
                        <a:pt x="5174" y="5119"/>
                        <a:pt x="5174" y="5065"/>
                      </a:cubicBezTo>
                      <a:lnTo>
                        <a:pt x="5174" y="5065"/>
                      </a:lnTo>
                      <a:cubicBezTo>
                        <a:pt x="5338" y="5112"/>
                        <a:pt x="5482" y="5139"/>
                        <a:pt x="5610" y="5139"/>
                      </a:cubicBezTo>
                      <a:cubicBezTo>
                        <a:pt x="5792" y="5139"/>
                        <a:pt x="5942" y="5084"/>
                        <a:pt x="6074" y="4953"/>
                      </a:cubicBezTo>
                      <a:cubicBezTo>
                        <a:pt x="6299" y="4782"/>
                        <a:pt x="6470" y="4332"/>
                        <a:pt x="6299" y="4053"/>
                      </a:cubicBezTo>
                      <a:cubicBezTo>
                        <a:pt x="6186" y="3940"/>
                        <a:pt x="6020" y="3882"/>
                        <a:pt x="5849" y="3828"/>
                      </a:cubicBezTo>
                      <a:lnTo>
                        <a:pt x="6020" y="3657"/>
                      </a:lnTo>
                      <a:cubicBezTo>
                        <a:pt x="6186" y="3491"/>
                        <a:pt x="6245" y="3153"/>
                        <a:pt x="6132" y="2870"/>
                      </a:cubicBezTo>
                      <a:cubicBezTo>
                        <a:pt x="5962" y="2591"/>
                        <a:pt x="5624" y="2591"/>
                        <a:pt x="5120" y="2591"/>
                      </a:cubicBezTo>
                      <a:cubicBezTo>
                        <a:pt x="4837" y="2591"/>
                        <a:pt x="4446" y="2591"/>
                        <a:pt x="4050" y="2532"/>
                      </a:cubicBezTo>
                      <a:cubicBezTo>
                        <a:pt x="2983" y="2420"/>
                        <a:pt x="2138" y="1970"/>
                        <a:pt x="2138" y="1804"/>
                      </a:cubicBezTo>
                      <a:cubicBezTo>
                        <a:pt x="2138" y="1691"/>
                        <a:pt x="2421" y="1579"/>
                        <a:pt x="2588" y="1466"/>
                      </a:cubicBezTo>
                      <a:cubicBezTo>
                        <a:pt x="2925" y="1295"/>
                        <a:pt x="3375" y="1129"/>
                        <a:pt x="3375" y="733"/>
                      </a:cubicBezTo>
                      <a:cubicBezTo>
                        <a:pt x="3375" y="454"/>
                        <a:pt x="3208" y="171"/>
                        <a:pt x="3037" y="58"/>
                      </a:cubicBezTo>
                      <a:cubicBezTo>
                        <a:pt x="2950" y="19"/>
                        <a:pt x="2856" y="1"/>
                        <a:pt x="275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7" name="Google Shape;747;p35"/>
                <p:cNvSpPr/>
                <p:nvPr/>
              </p:nvSpPr>
              <p:spPr>
                <a:xfrm>
                  <a:off x="541696" y="1906790"/>
                  <a:ext cx="272892" cy="344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1" h="8436" extrusionOk="0">
                      <a:moveTo>
                        <a:pt x="6690" y="0"/>
                      </a:moveTo>
                      <a:cubicBezTo>
                        <a:pt x="6240" y="171"/>
                        <a:pt x="5512" y="396"/>
                        <a:pt x="4778" y="900"/>
                      </a:cubicBezTo>
                      <a:cubicBezTo>
                        <a:pt x="3879" y="1462"/>
                        <a:pt x="3429" y="2025"/>
                        <a:pt x="2250" y="3374"/>
                      </a:cubicBezTo>
                      <a:cubicBezTo>
                        <a:pt x="1800" y="3882"/>
                        <a:pt x="1013" y="4836"/>
                        <a:pt x="1" y="6019"/>
                      </a:cubicBezTo>
                      <a:cubicBezTo>
                        <a:pt x="563" y="6523"/>
                        <a:pt x="1292" y="7031"/>
                        <a:pt x="2304" y="7481"/>
                      </a:cubicBezTo>
                      <a:cubicBezTo>
                        <a:pt x="3879" y="8210"/>
                        <a:pt x="5287" y="8381"/>
                        <a:pt x="6240" y="8435"/>
                      </a:cubicBezTo>
                      <a:cubicBezTo>
                        <a:pt x="6411" y="5623"/>
                        <a:pt x="6578" y="2812"/>
                        <a:pt x="669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8" name="Google Shape;748;p35"/>
                <p:cNvSpPr/>
                <p:nvPr/>
              </p:nvSpPr>
              <p:spPr>
                <a:xfrm>
                  <a:off x="539330" y="2101816"/>
                  <a:ext cx="302788" cy="155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4" h="3824" extrusionOk="0">
                      <a:moveTo>
                        <a:pt x="225" y="1291"/>
                      </a:moveTo>
                      <a:cubicBezTo>
                        <a:pt x="230" y="1294"/>
                        <a:pt x="234" y="1298"/>
                        <a:pt x="238" y="1301"/>
                      </a:cubicBezTo>
                      <a:lnTo>
                        <a:pt x="238" y="1301"/>
                      </a:lnTo>
                      <a:lnTo>
                        <a:pt x="284" y="1291"/>
                      </a:lnTo>
                      <a:close/>
                      <a:moveTo>
                        <a:pt x="7144" y="0"/>
                      </a:moveTo>
                      <a:lnTo>
                        <a:pt x="6186" y="3487"/>
                      </a:lnTo>
                      <a:cubicBezTo>
                        <a:pt x="4895" y="3428"/>
                        <a:pt x="3599" y="3091"/>
                        <a:pt x="2421" y="2528"/>
                      </a:cubicBezTo>
                      <a:cubicBezTo>
                        <a:pt x="1638" y="2193"/>
                        <a:pt x="909" y="1804"/>
                        <a:pt x="238" y="1301"/>
                      </a:cubicBezTo>
                      <a:lnTo>
                        <a:pt x="238" y="1301"/>
                      </a:lnTo>
                      <a:lnTo>
                        <a:pt x="0" y="1350"/>
                      </a:lnTo>
                      <a:cubicBezTo>
                        <a:pt x="0" y="1404"/>
                        <a:pt x="0" y="1462"/>
                        <a:pt x="59" y="1516"/>
                      </a:cubicBezTo>
                      <a:cubicBezTo>
                        <a:pt x="734" y="2025"/>
                        <a:pt x="1521" y="2474"/>
                        <a:pt x="2308" y="2812"/>
                      </a:cubicBezTo>
                      <a:cubicBezTo>
                        <a:pt x="3545" y="3374"/>
                        <a:pt x="4895" y="3712"/>
                        <a:pt x="6298" y="3824"/>
                      </a:cubicBezTo>
                      <a:lnTo>
                        <a:pt x="6411" y="3824"/>
                      </a:lnTo>
                      <a:lnTo>
                        <a:pt x="7423" y="54"/>
                      </a:lnTo>
                      <a:lnTo>
                        <a:pt x="714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9" name="Google Shape;749;p35"/>
                <p:cNvSpPr/>
                <p:nvPr/>
              </p:nvSpPr>
              <p:spPr>
                <a:xfrm>
                  <a:off x="913250" y="2204916"/>
                  <a:ext cx="646809" cy="5025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59" h="12323" extrusionOk="0">
                      <a:moveTo>
                        <a:pt x="10064" y="0"/>
                      </a:moveTo>
                      <a:cubicBezTo>
                        <a:pt x="9052" y="563"/>
                        <a:pt x="7986" y="1125"/>
                        <a:pt x="6973" y="1687"/>
                      </a:cubicBezTo>
                      <a:cubicBezTo>
                        <a:pt x="7927" y="3433"/>
                        <a:pt x="9389" y="5736"/>
                        <a:pt x="11414" y="8548"/>
                      </a:cubicBezTo>
                      <a:cubicBezTo>
                        <a:pt x="10797" y="8719"/>
                        <a:pt x="9952" y="8885"/>
                        <a:pt x="8998" y="8885"/>
                      </a:cubicBezTo>
                      <a:cubicBezTo>
                        <a:pt x="7761" y="8885"/>
                        <a:pt x="6749" y="8719"/>
                        <a:pt x="6074" y="8494"/>
                      </a:cubicBezTo>
                      <a:cubicBezTo>
                        <a:pt x="5967" y="8332"/>
                        <a:pt x="4903" y="6564"/>
                        <a:pt x="4122" y="6564"/>
                      </a:cubicBezTo>
                      <a:cubicBezTo>
                        <a:pt x="4077" y="6564"/>
                        <a:pt x="4033" y="6570"/>
                        <a:pt x="3991" y="6582"/>
                      </a:cubicBezTo>
                      <a:cubicBezTo>
                        <a:pt x="3824" y="6636"/>
                        <a:pt x="3653" y="6807"/>
                        <a:pt x="3653" y="7032"/>
                      </a:cubicBezTo>
                      <a:cubicBezTo>
                        <a:pt x="3541" y="7594"/>
                        <a:pt x="4724" y="7931"/>
                        <a:pt x="4666" y="8323"/>
                      </a:cubicBezTo>
                      <a:cubicBezTo>
                        <a:pt x="4618" y="8670"/>
                        <a:pt x="3701" y="8841"/>
                        <a:pt x="2832" y="8841"/>
                      </a:cubicBezTo>
                      <a:cubicBezTo>
                        <a:pt x="2711" y="8841"/>
                        <a:pt x="2591" y="8838"/>
                        <a:pt x="2475" y="8831"/>
                      </a:cubicBezTo>
                      <a:cubicBezTo>
                        <a:pt x="1720" y="8790"/>
                        <a:pt x="1162" y="8583"/>
                        <a:pt x="819" y="8583"/>
                      </a:cubicBezTo>
                      <a:cubicBezTo>
                        <a:pt x="676" y="8583"/>
                        <a:pt x="571" y="8619"/>
                        <a:pt x="504" y="8719"/>
                      </a:cubicBezTo>
                      <a:cubicBezTo>
                        <a:pt x="392" y="8885"/>
                        <a:pt x="392" y="9169"/>
                        <a:pt x="504" y="9335"/>
                      </a:cubicBezTo>
                      <a:cubicBezTo>
                        <a:pt x="709" y="9772"/>
                        <a:pt x="1422" y="9877"/>
                        <a:pt x="2064" y="9877"/>
                      </a:cubicBezTo>
                      <a:cubicBezTo>
                        <a:pt x="2665" y="9877"/>
                        <a:pt x="3204" y="9785"/>
                        <a:pt x="3204" y="9785"/>
                      </a:cubicBezTo>
                      <a:lnTo>
                        <a:pt x="3204" y="9785"/>
                      </a:lnTo>
                      <a:cubicBezTo>
                        <a:pt x="3204" y="9832"/>
                        <a:pt x="2806" y="9914"/>
                        <a:pt x="2182" y="9914"/>
                      </a:cubicBezTo>
                      <a:cubicBezTo>
                        <a:pt x="2030" y="9914"/>
                        <a:pt x="1864" y="9909"/>
                        <a:pt x="1688" y="9897"/>
                      </a:cubicBezTo>
                      <a:cubicBezTo>
                        <a:pt x="1113" y="9826"/>
                        <a:pt x="722" y="9732"/>
                        <a:pt x="456" y="9732"/>
                      </a:cubicBezTo>
                      <a:cubicBezTo>
                        <a:pt x="305" y="9732"/>
                        <a:pt x="194" y="9762"/>
                        <a:pt x="113" y="9843"/>
                      </a:cubicBezTo>
                      <a:cubicBezTo>
                        <a:pt x="1" y="10010"/>
                        <a:pt x="1" y="10347"/>
                        <a:pt x="167" y="10572"/>
                      </a:cubicBezTo>
                      <a:cubicBezTo>
                        <a:pt x="287" y="10724"/>
                        <a:pt x="504" y="10778"/>
                        <a:pt x="801" y="10778"/>
                      </a:cubicBezTo>
                      <a:cubicBezTo>
                        <a:pt x="1058" y="10778"/>
                        <a:pt x="1375" y="10737"/>
                        <a:pt x="1742" y="10685"/>
                      </a:cubicBezTo>
                      <a:cubicBezTo>
                        <a:pt x="2700" y="10572"/>
                        <a:pt x="3374" y="10347"/>
                        <a:pt x="3375" y="10347"/>
                      </a:cubicBezTo>
                      <a:lnTo>
                        <a:pt x="3375" y="10347"/>
                      </a:lnTo>
                      <a:cubicBezTo>
                        <a:pt x="3375" y="10406"/>
                        <a:pt x="3091" y="10518"/>
                        <a:pt x="2641" y="10631"/>
                      </a:cubicBezTo>
                      <a:cubicBezTo>
                        <a:pt x="1688" y="10910"/>
                        <a:pt x="1179" y="10743"/>
                        <a:pt x="1013" y="11080"/>
                      </a:cubicBezTo>
                      <a:cubicBezTo>
                        <a:pt x="900" y="11247"/>
                        <a:pt x="900" y="11530"/>
                        <a:pt x="1013" y="11697"/>
                      </a:cubicBezTo>
                      <a:cubicBezTo>
                        <a:pt x="1088" y="11792"/>
                        <a:pt x="1220" y="11830"/>
                        <a:pt x="1385" y="11830"/>
                      </a:cubicBezTo>
                      <a:cubicBezTo>
                        <a:pt x="1714" y="11830"/>
                        <a:pt x="2174" y="11680"/>
                        <a:pt x="2587" y="11530"/>
                      </a:cubicBezTo>
                      <a:lnTo>
                        <a:pt x="2587" y="11530"/>
                      </a:lnTo>
                      <a:cubicBezTo>
                        <a:pt x="2475" y="11643"/>
                        <a:pt x="2362" y="11755"/>
                        <a:pt x="2362" y="11868"/>
                      </a:cubicBezTo>
                      <a:cubicBezTo>
                        <a:pt x="2362" y="12034"/>
                        <a:pt x="2475" y="12205"/>
                        <a:pt x="2529" y="12205"/>
                      </a:cubicBezTo>
                      <a:cubicBezTo>
                        <a:pt x="2611" y="12287"/>
                        <a:pt x="2734" y="12323"/>
                        <a:pt x="2886" y="12323"/>
                      </a:cubicBezTo>
                      <a:cubicBezTo>
                        <a:pt x="3666" y="12323"/>
                        <a:pt x="5208" y="11372"/>
                        <a:pt x="5961" y="10856"/>
                      </a:cubicBezTo>
                      <a:cubicBezTo>
                        <a:pt x="6636" y="11247"/>
                        <a:pt x="7873" y="11868"/>
                        <a:pt x="9502" y="11922"/>
                      </a:cubicBezTo>
                      <a:cubicBezTo>
                        <a:pt x="9589" y="11924"/>
                        <a:pt x="9678" y="11926"/>
                        <a:pt x="9768" y="11926"/>
                      </a:cubicBezTo>
                      <a:cubicBezTo>
                        <a:pt x="11584" y="11926"/>
                        <a:pt x="13815" y="11362"/>
                        <a:pt x="14621" y="10235"/>
                      </a:cubicBezTo>
                      <a:cubicBezTo>
                        <a:pt x="15858" y="8494"/>
                        <a:pt x="14171" y="4445"/>
                        <a:pt x="10064" y="0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0" name="Google Shape;750;p35"/>
                <p:cNvSpPr/>
                <p:nvPr/>
              </p:nvSpPr>
              <p:spPr>
                <a:xfrm>
                  <a:off x="904073" y="2465480"/>
                  <a:ext cx="477103" cy="248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8" h="6096" extrusionOk="0">
                      <a:moveTo>
                        <a:pt x="4374" y="0"/>
                      </a:moveTo>
                      <a:cubicBezTo>
                        <a:pt x="4320" y="0"/>
                        <a:pt x="4268" y="7"/>
                        <a:pt x="4216" y="22"/>
                      </a:cubicBezTo>
                      <a:cubicBezTo>
                        <a:pt x="3991" y="134"/>
                        <a:pt x="3766" y="305"/>
                        <a:pt x="3712" y="584"/>
                      </a:cubicBezTo>
                      <a:cubicBezTo>
                        <a:pt x="3654" y="980"/>
                        <a:pt x="4049" y="1259"/>
                        <a:pt x="4328" y="1542"/>
                      </a:cubicBezTo>
                      <a:cubicBezTo>
                        <a:pt x="4499" y="1655"/>
                        <a:pt x="4724" y="1821"/>
                        <a:pt x="4724" y="1880"/>
                      </a:cubicBezTo>
                      <a:cubicBezTo>
                        <a:pt x="4724" y="2080"/>
                        <a:pt x="3964" y="2281"/>
                        <a:pt x="3044" y="2281"/>
                      </a:cubicBezTo>
                      <a:cubicBezTo>
                        <a:pt x="2931" y="2281"/>
                        <a:pt x="2816" y="2278"/>
                        <a:pt x="2700" y="2271"/>
                      </a:cubicBezTo>
                      <a:cubicBezTo>
                        <a:pt x="2304" y="2217"/>
                        <a:pt x="1967" y="2159"/>
                        <a:pt x="1688" y="2105"/>
                      </a:cubicBezTo>
                      <a:cubicBezTo>
                        <a:pt x="1433" y="2076"/>
                        <a:pt x="1209" y="2033"/>
                        <a:pt x="1026" y="2033"/>
                      </a:cubicBezTo>
                      <a:cubicBezTo>
                        <a:pt x="843" y="2033"/>
                        <a:pt x="702" y="2076"/>
                        <a:pt x="617" y="2217"/>
                      </a:cubicBezTo>
                      <a:cubicBezTo>
                        <a:pt x="392" y="2442"/>
                        <a:pt x="451" y="2780"/>
                        <a:pt x="563" y="3004"/>
                      </a:cubicBezTo>
                      <a:cubicBezTo>
                        <a:pt x="617" y="3058"/>
                        <a:pt x="617" y="3117"/>
                        <a:pt x="675" y="3171"/>
                      </a:cubicBezTo>
                      <a:cubicBezTo>
                        <a:pt x="505" y="3171"/>
                        <a:pt x="338" y="3229"/>
                        <a:pt x="226" y="3342"/>
                      </a:cubicBezTo>
                      <a:cubicBezTo>
                        <a:pt x="1" y="3621"/>
                        <a:pt x="55" y="4017"/>
                        <a:pt x="226" y="4296"/>
                      </a:cubicBezTo>
                      <a:cubicBezTo>
                        <a:pt x="451" y="4521"/>
                        <a:pt x="729" y="4579"/>
                        <a:pt x="1125" y="4579"/>
                      </a:cubicBezTo>
                      <a:lnTo>
                        <a:pt x="1067" y="4633"/>
                      </a:lnTo>
                      <a:cubicBezTo>
                        <a:pt x="954" y="4858"/>
                        <a:pt x="954" y="5195"/>
                        <a:pt x="1125" y="5366"/>
                      </a:cubicBezTo>
                      <a:cubicBezTo>
                        <a:pt x="1257" y="5563"/>
                        <a:pt x="1483" y="5645"/>
                        <a:pt x="1761" y="5645"/>
                      </a:cubicBezTo>
                      <a:cubicBezTo>
                        <a:pt x="1959" y="5645"/>
                        <a:pt x="2183" y="5604"/>
                        <a:pt x="2416" y="5533"/>
                      </a:cubicBezTo>
                      <a:cubicBezTo>
                        <a:pt x="2416" y="5704"/>
                        <a:pt x="2529" y="5870"/>
                        <a:pt x="2641" y="5929"/>
                      </a:cubicBezTo>
                      <a:cubicBezTo>
                        <a:pt x="2754" y="6041"/>
                        <a:pt x="2866" y="6095"/>
                        <a:pt x="3091" y="6095"/>
                      </a:cubicBezTo>
                      <a:cubicBezTo>
                        <a:pt x="3429" y="6095"/>
                        <a:pt x="3824" y="5983"/>
                        <a:pt x="4387" y="5704"/>
                      </a:cubicBezTo>
                      <a:cubicBezTo>
                        <a:pt x="4891" y="5479"/>
                        <a:pt x="5511" y="5141"/>
                        <a:pt x="6186" y="4691"/>
                      </a:cubicBezTo>
                      <a:cubicBezTo>
                        <a:pt x="6411" y="4804"/>
                        <a:pt x="6636" y="4916"/>
                        <a:pt x="6803" y="4970"/>
                      </a:cubicBezTo>
                      <a:lnTo>
                        <a:pt x="6974" y="4691"/>
                      </a:lnTo>
                      <a:lnTo>
                        <a:pt x="6299" y="4354"/>
                      </a:lnTo>
                      <a:lnTo>
                        <a:pt x="6186" y="4296"/>
                      </a:lnTo>
                      <a:lnTo>
                        <a:pt x="6128" y="4354"/>
                      </a:lnTo>
                      <a:cubicBezTo>
                        <a:pt x="4497" y="5413"/>
                        <a:pt x="3556" y="5780"/>
                        <a:pt x="3117" y="5780"/>
                      </a:cubicBezTo>
                      <a:cubicBezTo>
                        <a:pt x="2997" y="5780"/>
                        <a:pt x="2915" y="5752"/>
                        <a:pt x="2866" y="5704"/>
                      </a:cubicBezTo>
                      <a:cubicBezTo>
                        <a:pt x="2754" y="5645"/>
                        <a:pt x="2754" y="5591"/>
                        <a:pt x="2754" y="5533"/>
                      </a:cubicBezTo>
                      <a:cubicBezTo>
                        <a:pt x="2754" y="5479"/>
                        <a:pt x="2812" y="5479"/>
                        <a:pt x="3037" y="5366"/>
                      </a:cubicBezTo>
                      <a:cubicBezTo>
                        <a:pt x="3316" y="5254"/>
                        <a:pt x="3654" y="5141"/>
                        <a:pt x="3937" y="4970"/>
                      </a:cubicBezTo>
                      <a:lnTo>
                        <a:pt x="3824" y="4691"/>
                      </a:lnTo>
                      <a:cubicBezTo>
                        <a:pt x="3654" y="4745"/>
                        <a:pt x="3487" y="4804"/>
                        <a:pt x="3316" y="4916"/>
                      </a:cubicBezTo>
                      <a:cubicBezTo>
                        <a:pt x="3150" y="4970"/>
                        <a:pt x="2979" y="5029"/>
                        <a:pt x="2866" y="5083"/>
                      </a:cubicBezTo>
                      <a:cubicBezTo>
                        <a:pt x="2389" y="5219"/>
                        <a:pt x="1995" y="5294"/>
                        <a:pt x="1721" y="5294"/>
                      </a:cubicBezTo>
                      <a:cubicBezTo>
                        <a:pt x="1543" y="5294"/>
                        <a:pt x="1416" y="5263"/>
                        <a:pt x="1350" y="5195"/>
                      </a:cubicBezTo>
                      <a:cubicBezTo>
                        <a:pt x="1292" y="5083"/>
                        <a:pt x="1292" y="4916"/>
                        <a:pt x="1350" y="4804"/>
                      </a:cubicBezTo>
                      <a:cubicBezTo>
                        <a:pt x="1463" y="4691"/>
                        <a:pt x="1575" y="4633"/>
                        <a:pt x="1913" y="4579"/>
                      </a:cubicBezTo>
                      <a:cubicBezTo>
                        <a:pt x="2137" y="4579"/>
                        <a:pt x="2475" y="4521"/>
                        <a:pt x="2925" y="4408"/>
                      </a:cubicBezTo>
                      <a:cubicBezTo>
                        <a:pt x="2979" y="4408"/>
                        <a:pt x="3654" y="4183"/>
                        <a:pt x="3712" y="4071"/>
                      </a:cubicBezTo>
                      <a:lnTo>
                        <a:pt x="3766" y="4017"/>
                      </a:lnTo>
                      <a:lnTo>
                        <a:pt x="3766" y="3958"/>
                      </a:lnTo>
                      <a:cubicBezTo>
                        <a:pt x="3732" y="3852"/>
                        <a:pt x="3673" y="3814"/>
                        <a:pt x="3562" y="3814"/>
                      </a:cubicBezTo>
                      <a:cubicBezTo>
                        <a:pt x="3499" y="3814"/>
                        <a:pt x="3419" y="3826"/>
                        <a:pt x="3316" y="3846"/>
                      </a:cubicBezTo>
                      <a:cubicBezTo>
                        <a:pt x="3091" y="3958"/>
                        <a:pt x="2587" y="4071"/>
                        <a:pt x="1967" y="4183"/>
                      </a:cubicBezTo>
                      <a:cubicBezTo>
                        <a:pt x="1629" y="4212"/>
                        <a:pt x="1306" y="4255"/>
                        <a:pt x="1047" y="4255"/>
                      </a:cubicBezTo>
                      <a:cubicBezTo>
                        <a:pt x="787" y="4255"/>
                        <a:pt x="590" y="4212"/>
                        <a:pt x="505" y="4071"/>
                      </a:cubicBezTo>
                      <a:cubicBezTo>
                        <a:pt x="392" y="3904"/>
                        <a:pt x="392" y="3679"/>
                        <a:pt x="505" y="3567"/>
                      </a:cubicBezTo>
                      <a:cubicBezTo>
                        <a:pt x="529" y="3519"/>
                        <a:pt x="574" y="3501"/>
                        <a:pt x="648" y="3501"/>
                      </a:cubicBezTo>
                      <a:cubicBezTo>
                        <a:pt x="747" y="3501"/>
                        <a:pt x="898" y="3533"/>
                        <a:pt x="1125" y="3567"/>
                      </a:cubicBezTo>
                      <a:cubicBezTo>
                        <a:pt x="1350" y="3567"/>
                        <a:pt x="1575" y="3621"/>
                        <a:pt x="1913" y="3679"/>
                      </a:cubicBezTo>
                      <a:cubicBezTo>
                        <a:pt x="2059" y="3689"/>
                        <a:pt x="2202" y="3694"/>
                        <a:pt x="2341" y="3694"/>
                      </a:cubicBezTo>
                      <a:cubicBezTo>
                        <a:pt x="2949" y="3694"/>
                        <a:pt x="3449" y="3611"/>
                        <a:pt x="3541" y="3567"/>
                      </a:cubicBezTo>
                      <a:lnTo>
                        <a:pt x="3600" y="3508"/>
                      </a:lnTo>
                      <a:lnTo>
                        <a:pt x="3600" y="3396"/>
                      </a:lnTo>
                      <a:lnTo>
                        <a:pt x="3600" y="3342"/>
                      </a:lnTo>
                      <a:lnTo>
                        <a:pt x="3541" y="3283"/>
                      </a:lnTo>
                      <a:cubicBezTo>
                        <a:pt x="3514" y="3256"/>
                        <a:pt x="3486" y="3243"/>
                        <a:pt x="3444" y="3243"/>
                      </a:cubicBezTo>
                      <a:cubicBezTo>
                        <a:pt x="3402" y="3243"/>
                        <a:pt x="3345" y="3256"/>
                        <a:pt x="3262" y="3283"/>
                      </a:cubicBezTo>
                      <a:cubicBezTo>
                        <a:pt x="2895" y="3319"/>
                        <a:pt x="2582" y="3335"/>
                        <a:pt x="2316" y="3335"/>
                      </a:cubicBezTo>
                      <a:cubicBezTo>
                        <a:pt x="1319" y="3335"/>
                        <a:pt x="977" y="3112"/>
                        <a:pt x="842" y="2892"/>
                      </a:cubicBezTo>
                      <a:cubicBezTo>
                        <a:pt x="788" y="2721"/>
                        <a:pt x="788" y="2496"/>
                        <a:pt x="842" y="2442"/>
                      </a:cubicBezTo>
                      <a:cubicBezTo>
                        <a:pt x="890" y="2394"/>
                        <a:pt x="969" y="2377"/>
                        <a:pt x="1074" y="2377"/>
                      </a:cubicBezTo>
                      <a:cubicBezTo>
                        <a:pt x="1216" y="2377"/>
                        <a:pt x="1405" y="2409"/>
                        <a:pt x="1629" y="2442"/>
                      </a:cubicBezTo>
                      <a:cubicBezTo>
                        <a:pt x="1913" y="2496"/>
                        <a:pt x="2250" y="2555"/>
                        <a:pt x="2700" y="2609"/>
                      </a:cubicBezTo>
                      <a:cubicBezTo>
                        <a:pt x="3541" y="2609"/>
                        <a:pt x="4949" y="2496"/>
                        <a:pt x="5062" y="1992"/>
                      </a:cubicBezTo>
                      <a:cubicBezTo>
                        <a:pt x="5116" y="1709"/>
                        <a:pt x="4837" y="1484"/>
                        <a:pt x="4553" y="1259"/>
                      </a:cubicBezTo>
                      <a:cubicBezTo>
                        <a:pt x="4274" y="1093"/>
                        <a:pt x="3991" y="868"/>
                        <a:pt x="4049" y="643"/>
                      </a:cubicBezTo>
                      <a:cubicBezTo>
                        <a:pt x="4049" y="530"/>
                        <a:pt x="4162" y="359"/>
                        <a:pt x="4274" y="359"/>
                      </a:cubicBezTo>
                      <a:cubicBezTo>
                        <a:pt x="4307" y="349"/>
                        <a:pt x="4341" y="343"/>
                        <a:pt x="4376" y="343"/>
                      </a:cubicBezTo>
                      <a:cubicBezTo>
                        <a:pt x="4892" y="343"/>
                        <a:pt x="5707" y="1426"/>
                        <a:pt x="6128" y="2217"/>
                      </a:cubicBezTo>
                      <a:lnTo>
                        <a:pt x="6186" y="2271"/>
                      </a:lnTo>
                      <a:lnTo>
                        <a:pt x="6240" y="2271"/>
                      </a:lnTo>
                      <a:cubicBezTo>
                        <a:pt x="7198" y="2555"/>
                        <a:pt x="8211" y="2667"/>
                        <a:pt x="9223" y="2667"/>
                      </a:cubicBezTo>
                      <a:cubicBezTo>
                        <a:pt x="10064" y="2667"/>
                        <a:pt x="10910" y="2555"/>
                        <a:pt x="11697" y="2330"/>
                      </a:cubicBezTo>
                      <a:lnTo>
                        <a:pt x="11639" y="1992"/>
                      </a:lnTo>
                      <a:cubicBezTo>
                        <a:pt x="10851" y="2217"/>
                        <a:pt x="10010" y="2330"/>
                        <a:pt x="9223" y="2330"/>
                      </a:cubicBezTo>
                      <a:cubicBezTo>
                        <a:pt x="8265" y="2330"/>
                        <a:pt x="7311" y="2217"/>
                        <a:pt x="6353" y="1992"/>
                      </a:cubicBezTo>
                      <a:cubicBezTo>
                        <a:pt x="6038" y="1412"/>
                        <a:pt x="5133" y="0"/>
                        <a:pt x="437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51" name="Google Shape;751;p35"/>
              <p:cNvGrpSpPr/>
              <p:nvPr/>
            </p:nvGrpSpPr>
            <p:grpSpPr>
              <a:xfrm>
                <a:off x="400029" y="2599293"/>
                <a:ext cx="1523914" cy="1476192"/>
                <a:chOff x="400029" y="2599293"/>
                <a:chExt cx="1523914" cy="1476192"/>
              </a:xfrm>
            </p:grpSpPr>
            <p:sp>
              <p:nvSpPr>
                <p:cNvPr id="752" name="Google Shape;752;p35"/>
                <p:cNvSpPr/>
                <p:nvPr/>
              </p:nvSpPr>
              <p:spPr>
                <a:xfrm>
                  <a:off x="1814853" y="2599293"/>
                  <a:ext cx="109090" cy="120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3" name="Google Shape;753;p35"/>
                <p:cNvSpPr/>
                <p:nvPr/>
              </p:nvSpPr>
              <p:spPr>
                <a:xfrm>
                  <a:off x="1753239" y="2778924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4" name="Google Shape;754;p35"/>
                <p:cNvSpPr/>
                <p:nvPr/>
              </p:nvSpPr>
              <p:spPr>
                <a:xfrm>
                  <a:off x="1814848" y="4007206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5" name="Google Shape;755;p35"/>
                <p:cNvSpPr/>
                <p:nvPr/>
              </p:nvSpPr>
              <p:spPr>
                <a:xfrm>
                  <a:off x="400029" y="2887532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56" name="Google Shape;756;p35"/>
            <p:cNvSpPr/>
            <p:nvPr/>
          </p:nvSpPr>
          <p:spPr>
            <a:xfrm rot="-160">
              <a:off x="654468" y="3675090"/>
              <a:ext cx="189032" cy="197940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5"/>
            <p:cNvSpPr/>
            <p:nvPr/>
          </p:nvSpPr>
          <p:spPr>
            <a:xfrm>
              <a:off x="2206929" y="1483474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" name="4 Rectángulo"/>
          <p:cNvSpPr/>
          <p:nvPr/>
        </p:nvSpPr>
        <p:spPr>
          <a:xfrm>
            <a:off x="2874193" y="1241450"/>
            <a:ext cx="2659402" cy="2419124"/>
          </a:xfrm>
          <a:prstGeom prst="rect">
            <a:avLst/>
          </a:prstGeom>
          <a:noFill/>
          <a:ln w="57150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Diabetes mellitus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Enfermedad tiroidea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Epilepsia – Trastornos convulsivos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Hipertensión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Fenilcetonuria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Artritis </a:t>
            </a:r>
            <a:r>
              <a:rPr lang="es-CO" dirty="0" smtClean="0"/>
              <a:t>reumatoide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Enfermedad renal crónica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 smtClean="0"/>
              <a:t>ITS/VIH</a:t>
            </a:r>
            <a:endParaRPr lang="es-CO" dirty="0"/>
          </a:p>
        </p:txBody>
      </p:sp>
      <p:sp>
        <p:nvSpPr>
          <p:cNvPr id="56" name="5 Rectángulo"/>
          <p:cNvSpPr/>
          <p:nvPr/>
        </p:nvSpPr>
        <p:spPr>
          <a:xfrm>
            <a:off x="5533595" y="2054131"/>
            <a:ext cx="2907878" cy="2419124"/>
          </a:xfrm>
          <a:prstGeom prst="rect">
            <a:avLst/>
          </a:prstGeom>
          <a:noFill/>
          <a:ln w="57150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Enfermedad cardiovascular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Trombofilias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Anemia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Asma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Tuberculosis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Neoplasias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Lupus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Obesidad mórbida (IMC &gt; 35)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Consumo </a:t>
            </a:r>
            <a:r>
              <a:rPr lang="es-CO" dirty="0" smtClean="0"/>
              <a:t>SPA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40"/>
          <p:cNvSpPr txBox="1">
            <a:spLocks noGrp="1"/>
          </p:cNvSpPr>
          <p:nvPr>
            <p:ph type="subTitle" idx="1"/>
          </p:nvPr>
        </p:nvSpPr>
        <p:spPr>
          <a:xfrm>
            <a:off x="1512210" y="998767"/>
            <a:ext cx="2897778" cy="3396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/>
              <a:t>Antecedentes</a:t>
            </a:r>
            <a:endParaRPr sz="2000" dirty="0"/>
          </a:p>
        </p:txBody>
      </p:sp>
      <p:sp>
        <p:nvSpPr>
          <p:cNvPr id="980" name="Google Shape;980;p40"/>
          <p:cNvSpPr txBox="1">
            <a:spLocks noGrp="1"/>
          </p:cNvSpPr>
          <p:nvPr>
            <p:ph type="title"/>
          </p:nvPr>
        </p:nvSpPr>
        <p:spPr>
          <a:xfrm>
            <a:off x="1326057" y="803761"/>
            <a:ext cx="4451392" cy="12011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b="1" dirty="0"/>
              <a:t>Gineco obstétricos</a:t>
            </a:r>
            <a:r>
              <a:rPr lang="es-CO" b="1" dirty="0"/>
              <a:t/>
            </a:r>
            <a:br>
              <a:rPr lang="es-CO" b="1" dirty="0"/>
            </a:br>
            <a:endParaRPr dirty="0"/>
          </a:p>
        </p:txBody>
      </p:sp>
      <p:grpSp>
        <p:nvGrpSpPr>
          <p:cNvPr id="981" name="Google Shape;981;p40"/>
          <p:cNvGrpSpPr/>
          <p:nvPr/>
        </p:nvGrpSpPr>
        <p:grpSpPr>
          <a:xfrm>
            <a:off x="956194" y="609181"/>
            <a:ext cx="3893595" cy="4198090"/>
            <a:chOff x="1200647" y="791597"/>
            <a:chExt cx="3097053" cy="3463019"/>
          </a:xfrm>
        </p:grpSpPr>
        <p:sp>
          <p:nvSpPr>
            <p:cNvPr id="982" name="Google Shape;982;p40"/>
            <p:cNvSpPr/>
            <p:nvPr/>
          </p:nvSpPr>
          <p:spPr>
            <a:xfrm>
              <a:off x="2923879" y="4049349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0"/>
            <p:cNvSpPr/>
            <p:nvPr/>
          </p:nvSpPr>
          <p:spPr>
            <a:xfrm>
              <a:off x="1200647" y="791597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0"/>
            <p:cNvSpPr/>
            <p:nvPr/>
          </p:nvSpPr>
          <p:spPr>
            <a:xfrm>
              <a:off x="4157664" y="109884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5" name="Google Shape;985;p40"/>
          <p:cNvGrpSpPr/>
          <p:nvPr/>
        </p:nvGrpSpPr>
        <p:grpSpPr>
          <a:xfrm>
            <a:off x="4866162" y="519348"/>
            <a:ext cx="3983038" cy="3615765"/>
            <a:chOff x="4575325" y="854910"/>
            <a:chExt cx="3983038" cy="3615765"/>
          </a:xfrm>
        </p:grpSpPr>
        <p:sp>
          <p:nvSpPr>
            <p:cNvPr id="986" name="Google Shape;986;p40"/>
            <p:cNvSpPr/>
            <p:nvPr/>
          </p:nvSpPr>
          <p:spPr>
            <a:xfrm rot="10800000">
              <a:off x="5349507" y="854910"/>
              <a:ext cx="2919403" cy="3615765"/>
            </a:xfrm>
            <a:custGeom>
              <a:avLst/>
              <a:gdLst/>
              <a:ahLst/>
              <a:cxnLst/>
              <a:rect l="l" t="t" r="r" b="b"/>
              <a:pathLst>
                <a:path w="51751" h="63532" extrusionOk="0">
                  <a:moveTo>
                    <a:pt x="1" y="0"/>
                  </a:moveTo>
                  <a:lnTo>
                    <a:pt x="1" y="37629"/>
                  </a:lnTo>
                  <a:cubicBezTo>
                    <a:pt x="1" y="51901"/>
                    <a:pt x="11579" y="63531"/>
                    <a:pt x="25852" y="63531"/>
                  </a:cubicBezTo>
                  <a:cubicBezTo>
                    <a:pt x="40172" y="63531"/>
                    <a:pt x="51750" y="51901"/>
                    <a:pt x="51750" y="37629"/>
                  </a:cubicBezTo>
                  <a:lnTo>
                    <a:pt x="517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87" name="Google Shape;987;p40"/>
            <p:cNvGrpSpPr/>
            <p:nvPr/>
          </p:nvGrpSpPr>
          <p:grpSpPr>
            <a:xfrm>
              <a:off x="6025000" y="1098859"/>
              <a:ext cx="1783814" cy="3155775"/>
              <a:chOff x="6025000" y="1098859"/>
              <a:chExt cx="1783814" cy="3155775"/>
            </a:xfrm>
          </p:grpSpPr>
          <p:grpSp>
            <p:nvGrpSpPr>
              <p:cNvPr id="988" name="Google Shape;988;p40"/>
              <p:cNvGrpSpPr/>
              <p:nvPr/>
            </p:nvGrpSpPr>
            <p:grpSpPr>
              <a:xfrm>
                <a:off x="6025000" y="1098859"/>
                <a:ext cx="1308857" cy="3155775"/>
                <a:chOff x="1178717" y="1700966"/>
                <a:chExt cx="1065064" cy="2567968"/>
              </a:xfrm>
            </p:grpSpPr>
            <p:sp>
              <p:nvSpPr>
                <p:cNvPr id="989" name="Google Shape;989;p40"/>
                <p:cNvSpPr/>
                <p:nvPr/>
              </p:nvSpPr>
              <p:spPr>
                <a:xfrm rot="-197">
                  <a:off x="1619858" y="4107858"/>
                  <a:ext cx="153824" cy="16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685" extrusionOk="0">
                      <a:moveTo>
                        <a:pt x="1408" y="0"/>
                      </a:moveTo>
                      <a:lnTo>
                        <a:pt x="1408" y="1531"/>
                      </a:lnTo>
                      <a:lnTo>
                        <a:pt x="0" y="1531"/>
                      </a:lnTo>
                      <a:lnTo>
                        <a:pt x="0" y="2193"/>
                      </a:lnTo>
                      <a:lnTo>
                        <a:pt x="1408" y="2193"/>
                      </a:lnTo>
                      <a:lnTo>
                        <a:pt x="1408" y="3684"/>
                      </a:lnTo>
                      <a:lnTo>
                        <a:pt x="2110" y="3684"/>
                      </a:lnTo>
                      <a:lnTo>
                        <a:pt x="2110" y="2193"/>
                      </a:lnTo>
                      <a:lnTo>
                        <a:pt x="3518" y="2193"/>
                      </a:lnTo>
                      <a:lnTo>
                        <a:pt x="3518" y="1531"/>
                      </a:lnTo>
                      <a:lnTo>
                        <a:pt x="2110" y="1531"/>
                      </a:lnTo>
                      <a:lnTo>
                        <a:pt x="211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0" name="Google Shape;990;p40"/>
                <p:cNvSpPr/>
                <p:nvPr/>
              </p:nvSpPr>
              <p:spPr>
                <a:xfrm>
                  <a:off x="2124918" y="1700966"/>
                  <a:ext cx="118863" cy="124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685" extrusionOk="0">
                      <a:moveTo>
                        <a:pt x="1408" y="0"/>
                      </a:moveTo>
                      <a:lnTo>
                        <a:pt x="1408" y="1531"/>
                      </a:lnTo>
                      <a:lnTo>
                        <a:pt x="0" y="1531"/>
                      </a:lnTo>
                      <a:lnTo>
                        <a:pt x="0" y="2193"/>
                      </a:lnTo>
                      <a:lnTo>
                        <a:pt x="1408" y="2193"/>
                      </a:lnTo>
                      <a:lnTo>
                        <a:pt x="1408" y="3684"/>
                      </a:lnTo>
                      <a:lnTo>
                        <a:pt x="2110" y="3684"/>
                      </a:lnTo>
                      <a:lnTo>
                        <a:pt x="2110" y="2193"/>
                      </a:lnTo>
                      <a:lnTo>
                        <a:pt x="3518" y="2193"/>
                      </a:lnTo>
                      <a:lnTo>
                        <a:pt x="3518" y="1531"/>
                      </a:lnTo>
                      <a:lnTo>
                        <a:pt x="2110" y="1531"/>
                      </a:lnTo>
                      <a:lnTo>
                        <a:pt x="211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1" name="Google Shape;991;p40"/>
                <p:cNvSpPr/>
                <p:nvPr/>
              </p:nvSpPr>
              <p:spPr>
                <a:xfrm>
                  <a:off x="2003803" y="3772203"/>
                  <a:ext cx="88751" cy="983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2" name="Google Shape;992;p40"/>
                <p:cNvSpPr/>
                <p:nvPr/>
              </p:nvSpPr>
              <p:spPr>
                <a:xfrm>
                  <a:off x="1557852" y="2176070"/>
                  <a:ext cx="50117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3" name="Google Shape;993;p40"/>
                <p:cNvSpPr/>
                <p:nvPr/>
              </p:nvSpPr>
              <p:spPr>
                <a:xfrm>
                  <a:off x="1178717" y="2089917"/>
                  <a:ext cx="50117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94" name="Google Shape;994;p40"/>
              <p:cNvSpPr/>
              <p:nvPr/>
            </p:nvSpPr>
            <p:spPr>
              <a:xfrm>
                <a:off x="7699724" y="1688377"/>
                <a:ext cx="109090" cy="120917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5" name="Google Shape;995;p40"/>
            <p:cNvGrpSpPr/>
            <p:nvPr/>
          </p:nvGrpSpPr>
          <p:grpSpPr>
            <a:xfrm>
              <a:off x="4575325" y="1627494"/>
              <a:ext cx="3983038" cy="2429193"/>
              <a:chOff x="4575325" y="1627494"/>
              <a:chExt cx="3983038" cy="2429193"/>
            </a:xfrm>
          </p:grpSpPr>
          <p:sp>
            <p:nvSpPr>
              <p:cNvPr id="996" name="Google Shape;996;p40"/>
              <p:cNvSpPr/>
              <p:nvPr/>
            </p:nvSpPr>
            <p:spPr>
              <a:xfrm>
                <a:off x="5205375" y="2749041"/>
                <a:ext cx="838819" cy="1238815"/>
              </a:xfrm>
              <a:custGeom>
                <a:avLst/>
                <a:gdLst/>
                <a:ahLst/>
                <a:cxnLst/>
                <a:rect l="l" t="t" r="r" b="b"/>
                <a:pathLst>
                  <a:path w="20459" h="30215" extrusionOk="0">
                    <a:moveTo>
                      <a:pt x="12330" y="1"/>
                    </a:moveTo>
                    <a:lnTo>
                      <a:pt x="1" y="26438"/>
                    </a:lnTo>
                    <a:lnTo>
                      <a:pt x="8133" y="30215"/>
                    </a:lnTo>
                    <a:lnTo>
                      <a:pt x="20458" y="3778"/>
                    </a:lnTo>
                    <a:lnTo>
                      <a:pt x="1233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40"/>
              <p:cNvSpPr/>
              <p:nvPr/>
            </p:nvSpPr>
            <p:spPr>
              <a:xfrm>
                <a:off x="6719427" y="2180006"/>
                <a:ext cx="441037" cy="358873"/>
              </a:xfrm>
              <a:custGeom>
                <a:avLst/>
                <a:gdLst/>
                <a:ahLst/>
                <a:cxnLst/>
                <a:rect l="l" t="t" r="r" b="b"/>
                <a:pathLst>
                  <a:path w="10757" h="8753" extrusionOk="0">
                    <a:moveTo>
                      <a:pt x="2556" y="0"/>
                    </a:moveTo>
                    <a:cubicBezTo>
                      <a:pt x="2439" y="0"/>
                      <a:pt x="2321" y="11"/>
                      <a:pt x="2204" y="32"/>
                    </a:cubicBezTo>
                    <a:cubicBezTo>
                      <a:pt x="1629" y="86"/>
                      <a:pt x="1104" y="401"/>
                      <a:pt x="735" y="871"/>
                    </a:cubicBezTo>
                    <a:cubicBezTo>
                      <a:pt x="1" y="1870"/>
                      <a:pt x="211" y="3284"/>
                      <a:pt x="1209" y="4018"/>
                    </a:cubicBezTo>
                    <a:lnTo>
                      <a:pt x="6925" y="8320"/>
                    </a:lnTo>
                    <a:cubicBezTo>
                      <a:pt x="7322" y="8629"/>
                      <a:pt x="7790" y="8753"/>
                      <a:pt x="8272" y="8753"/>
                    </a:cubicBezTo>
                    <a:cubicBezTo>
                      <a:pt x="8365" y="8753"/>
                      <a:pt x="8459" y="8748"/>
                      <a:pt x="8553" y="8739"/>
                    </a:cubicBezTo>
                    <a:cubicBezTo>
                      <a:pt x="9128" y="8634"/>
                      <a:pt x="9652" y="8320"/>
                      <a:pt x="10022" y="7850"/>
                    </a:cubicBezTo>
                    <a:cubicBezTo>
                      <a:pt x="10756" y="6851"/>
                      <a:pt x="10546" y="5487"/>
                      <a:pt x="9602" y="4753"/>
                    </a:cubicBezTo>
                    <a:lnTo>
                      <a:pt x="3882" y="451"/>
                    </a:lnTo>
                    <a:cubicBezTo>
                      <a:pt x="3464" y="161"/>
                      <a:pt x="3014" y="0"/>
                      <a:pt x="25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40"/>
              <p:cNvSpPr/>
              <p:nvPr/>
            </p:nvSpPr>
            <p:spPr>
              <a:xfrm>
                <a:off x="4878480" y="2275864"/>
                <a:ext cx="1974314" cy="873546"/>
              </a:xfrm>
              <a:custGeom>
                <a:avLst/>
                <a:gdLst/>
                <a:ahLst/>
                <a:cxnLst/>
                <a:rect l="l" t="t" r="r" b="b"/>
                <a:pathLst>
                  <a:path w="48154" h="21306" extrusionOk="0">
                    <a:moveTo>
                      <a:pt x="5887" y="0"/>
                    </a:moveTo>
                    <a:cubicBezTo>
                      <a:pt x="3789" y="0"/>
                      <a:pt x="1819" y="1043"/>
                      <a:pt x="999" y="2834"/>
                    </a:cubicBezTo>
                    <a:cubicBezTo>
                      <a:pt x="1" y="5142"/>
                      <a:pt x="1364" y="7715"/>
                      <a:pt x="3987" y="8604"/>
                    </a:cubicBezTo>
                    <a:lnTo>
                      <a:pt x="40496" y="21038"/>
                    </a:lnTo>
                    <a:cubicBezTo>
                      <a:pt x="41020" y="21194"/>
                      <a:pt x="41599" y="21298"/>
                      <a:pt x="42124" y="21298"/>
                    </a:cubicBezTo>
                    <a:cubicBezTo>
                      <a:pt x="42222" y="21303"/>
                      <a:pt x="42320" y="21306"/>
                      <a:pt x="42418" y="21306"/>
                    </a:cubicBezTo>
                    <a:cubicBezTo>
                      <a:pt x="44457" y="21306"/>
                      <a:pt x="46359" y="20270"/>
                      <a:pt x="47159" y="18520"/>
                    </a:cubicBezTo>
                    <a:cubicBezTo>
                      <a:pt x="48154" y="16212"/>
                      <a:pt x="46790" y="13640"/>
                      <a:pt x="44167" y="12750"/>
                    </a:cubicBezTo>
                    <a:lnTo>
                      <a:pt x="7659" y="317"/>
                    </a:lnTo>
                    <a:cubicBezTo>
                      <a:pt x="7134" y="161"/>
                      <a:pt x="6560" y="56"/>
                      <a:pt x="6035" y="2"/>
                    </a:cubicBezTo>
                    <a:cubicBezTo>
                      <a:pt x="5986" y="1"/>
                      <a:pt x="5936" y="0"/>
                      <a:pt x="58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40"/>
              <p:cNvSpPr/>
              <p:nvPr/>
            </p:nvSpPr>
            <p:spPr>
              <a:xfrm>
                <a:off x="6577485" y="2807220"/>
                <a:ext cx="905567" cy="387163"/>
              </a:xfrm>
              <a:custGeom>
                <a:avLst/>
                <a:gdLst/>
                <a:ahLst/>
                <a:cxnLst/>
                <a:rect l="l" t="t" r="r" b="b"/>
                <a:pathLst>
                  <a:path w="22087" h="9443" extrusionOk="0">
                    <a:moveTo>
                      <a:pt x="5351" y="0"/>
                    </a:moveTo>
                    <a:cubicBezTo>
                      <a:pt x="3882" y="0"/>
                      <a:pt x="2519" y="525"/>
                      <a:pt x="1574" y="1364"/>
                    </a:cubicBezTo>
                    <a:cubicBezTo>
                      <a:pt x="580" y="2203"/>
                      <a:pt x="1" y="3408"/>
                      <a:pt x="1" y="4721"/>
                    </a:cubicBezTo>
                    <a:cubicBezTo>
                      <a:pt x="1" y="7344"/>
                      <a:pt x="2363" y="9442"/>
                      <a:pt x="5351" y="9442"/>
                    </a:cubicBezTo>
                    <a:lnTo>
                      <a:pt x="16736" y="9442"/>
                    </a:lnTo>
                    <a:cubicBezTo>
                      <a:pt x="18205" y="9442"/>
                      <a:pt x="19568" y="8918"/>
                      <a:pt x="20513" y="8078"/>
                    </a:cubicBezTo>
                    <a:cubicBezTo>
                      <a:pt x="21507" y="7239"/>
                      <a:pt x="22086" y="6030"/>
                      <a:pt x="22086" y="4721"/>
                    </a:cubicBezTo>
                    <a:cubicBezTo>
                      <a:pt x="22086" y="2098"/>
                      <a:pt x="19673" y="0"/>
                      <a:pt x="16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40"/>
              <p:cNvSpPr/>
              <p:nvPr/>
            </p:nvSpPr>
            <p:spPr>
              <a:xfrm>
                <a:off x="4986024" y="2493203"/>
                <a:ext cx="2337861" cy="628038"/>
              </a:xfrm>
              <a:custGeom>
                <a:avLst/>
                <a:gdLst/>
                <a:ahLst/>
                <a:cxnLst/>
                <a:rect l="l" t="t" r="r" b="b"/>
                <a:pathLst>
                  <a:path w="57021" h="15318" extrusionOk="0">
                    <a:moveTo>
                      <a:pt x="55" y="1"/>
                    </a:moveTo>
                    <a:lnTo>
                      <a:pt x="0" y="211"/>
                    </a:lnTo>
                    <a:lnTo>
                      <a:pt x="41335" y="15318"/>
                    </a:lnTo>
                    <a:lnTo>
                      <a:pt x="41389" y="15318"/>
                    </a:lnTo>
                    <a:lnTo>
                      <a:pt x="57021" y="14843"/>
                    </a:lnTo>
                    <a:lnTo>
                      <a:pt x="57021" y="14634"/>
                    </a:lnTo>
                    <a:lnTo>
                      <a:pt x="41389" y="15053"/>
                    </a:lnTo>
                    <a:lnTo>
                      <a:pt x="5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0"/>
              <p:cNvSpPr/>
              <p:nvPr/>
            </p:nvSpPr>
            <p:spPr>
              <a:xfrm>
                <a:off x="8323804" y="3316805"/>
                <a:ext cx="122713" cy="703396"/>
              </a:xfrm>
              <a:custGeom>
                <a:avLst/>
                <a:gdLst/>
                <a:ahLst/>
                <a:cxnLst/>
                <a:rect l="l" t="t" r="r" b="b"/>
                <a:pathLst>
                  <a:path w="2993" h="17156" extrusionOk="0">
                    <a:moveTo>
                      <a:pt x="1" y="1"/>
                    </a:moveTo>
                    <a:lnTo>
                      <a:pt x="1" y="17156"/>
                    </a:lnTo>
                    <a:lnTo>
                      <a:pt x="2993" y="17156"/>
                    </a:lnTo>
                    <a:lnTo>
                      <a:pt x="299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0"/>
              <p:cNvSpPr/>
              <p:nvPr/>
            </p:nvSpPr>
            <p:spPr>
              <a:xfrm>
                <a:off x="7984036" y="3316805"/>
                <a:ext cx="122713" cy="703396"/>
              </a:xfrm>
              <a:custGeom>
                <a:avLst/>
                <a:gdLst/>
                <a:ahLst/>
                <a:cxnLst/>
                <a:rect l="l" t="t" r="r" b="b"/>
                <a:pathLst>
                  <a:path w="2993" h="17156" extrusionOk="0">
                    <a:moveTo>
                      <a:pt x="0" y="1"/>
                    </a:moveTo>
                    <a:lnTo>
                      <a:pt x="0" y="17156"/>
                    </a:lnTo>
                    <a:lnTo>
                      <a:pt x="2992" y="17156"/>
                    </a:lnTo>
                    <a:lnTo>
                      <a:pt x="299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0"/>
              <p:cNvSpPr/>
              <p:nvPr/>
            </p:nvSpPr>
            <p:spPr>
              <a:xfrm>
                <a:off x="7872187" y="3293230"/>
                <a:ext cx="686176" cy="148379"/>
              </a:xfrm>
              <a:custGeom>
                <a:avLst/>
                <a:gdLst/>
                <a:ahLst/>
                <a:cxnLst/>
                <a:rect l="l" t="t" r="r" b="b"/>
                <a:pathLst>
                  <a:path w="16736" h="3619" extrusionOk="0">
                    <a:moveTo>
                      <a:pt x="0" y="1"/>
                    </a:moveTo>
                    <a:lnTo>
                      <a:pt x="0" y="3618"/>
                    </a:lnTo>
                    <a:lnTo>
                      <a:pt x="16735" y="3618"/>
                    </a:lnTo>
                    <a:lnTo>
                      <a:pt x="1673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40"/>
              <p:cNvSpPr/>
              <p:nvPr/>
            </p:nvSpPr>
            <p:spPr>
              <a:xfrm>
                <a:off x="8012080" y="1627494"/>
                <a:ext cx="412952" cy="407827"/>
              </a:xfrm>
              <a:custGeom>
                <a:avLst/>
                <a:gdLst/>
                <a:ahLst/>
                <a:cxnLst/>
                <a:rect l="l" t="t" r="r" b="b"/>
                <a:pathLst>
                  <a:path w="10072" h="9947" extrusionOk="0">
                    <a:moveTo>
                      <a:pt x="4773" y="0"/>
                    </a:moveTo>
                    <a:cubicBezTo>
                      <a:pt x="3462" y="0"/>
                      <a:pt x="2422" y="582"/>
                      <a:pt x="2308" y="659"/>
                    </a:cubicBezTo>
                    <a:cubicBezTo>
                      <a:pt x="1993" y="814"/>
                      <a:pt x="1204" y="1288"/>
                      <a:pt x="734" y="2178"/>
                    </a:cubicBezTo>
                    <a:cubicBezTo>
                      <a:pt x="365" y="2807"/>
                      <a:pt x="525" y="3017"/>
                      <a:pt x="155" y="5325"/>
                    </a:cubicBezTo>
                    <a:cubicBezTo>
                      <a:pt x="0" y="6269"/>
                      <a:pt x="0" y="6374"/>
                      <a:pt x="0" y="6743"/>
                    </a:cubicBezTo>
                    <a:cubicBezTo>
                      <a:pt x="0" y="6743"/>
                      <a:pt x="105" y="7843"/>
                      <a:pt x="785" y="8682"/>
                    </a:cubicBezTo>
                    <a:cubicBezTo>
                      <a:pt x="1456" y="9503"/>
                      <a:pt x="2916" y="9946"/>
                      <a:pt x="4433" y="9946"/>
                    </a:cubicBezTo>
                    <a:cubicBezTo>
                      <a:pt x="6120" y="9946"/>
                      <a:pt x="7879" y="9398"/>
                      <a:pt x="8707" y="8212"/>
                    </a:cubicBezTo>
                    <a:cubicBezTo>
                      <a:pt x="10071" y="6374"/>
                      <a:pt x="9127" y="3961"/>
                      <a:pt x="8812" y="3176"/>
                    </a:cubicBezTo>
                    <a:cubicBezTo>
                      <a:pt x="8443" y="2283"/>
                      <a:pt x="7868" y="919"/>
                      <a:pt x="6295" y="289"/>
                    </a:cubicBezTo>
                    <a:cubicBezTo>
                      <a:pt x="5773" y="78"/>
                      <a:pt x="5255" y="0"/>
                      <a:pt x="47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40"/>
              <p:cNvSpPr/>
              <p:nvPr/>
            </p:nvSpPr>
            <p:spPr>
              <a:xfrm>
                <a:off x="7334512" y="2258152"/>
                <a:ext cx="251781" cy="198481"/>
              </a:xfrm>
              <a:custGeom>
                <a:avLst/>
                <a:gdLst/>
                <a:ahLst/>
                <a:cxnLst/>
                <a:rect l="l" t="t" r="r" b="b"/>
                <a:pathLst>
                  <a:path w="6141" h="4841" extrusionOk="0">
                    <a:moveTo>
                      <a:pt x="1082" y="1"/>
                    </a:moveTo>
                    <a:cubicBezTo>
                      <a:pt x="1055" y="1"/>
                      <a:pt x="1027" y="5"/>
                      <a:pt x="999" y="14"/>
                    </a:cubicBezTo>
                    <a:cubicBezTo>
                      <a:pt x="840" y="69"/>
                      <a:pt x="790" y="279"/>
                      <a:pt x="735" y="434"/>
                    </a:cubicBezTo>
                    <a:cubicBezTo>
                      <a:pt x="718" y="682"/>
                      <a:pt x="892" y="924"/>
                      <a:pt x="1131" y="1136"/>
                    </a:cubicBezTo>
                    <a:lnTo>
                      <a:pt x="1131" y="1136"/>
                    </a:lnTo>
                    <a:cubicBezTo>
                      <a:pt x="739" y="830"/>
                      <a:pt x="580" y="637"/>
                      <a:pt x="379" y="637"/>
                    </a:cubicBezTo>
                    <a:cubicBezTo>
                      <a:pt x="358" y="637"/>
                      <a:pt x="337" y="639"/>
                      <a:pt x="315" y="644"/>
                    </a:cubicBezTo>
                    <a:cubicBezTo>
                      <a:pt x="160" y="698"/>
                      <a:pt x="1" y="908"/>
                      <a:pt x="55" y="1118"/>
                    </a:cubicBezTo>
                    <a:cubicBezTo>
                      <a:pt x="55" y="1328"/>
                      <a:pt x="211" y="1433"/>
                      <a:pt x="580" y="1588"/>
                    </a:cubicBezTo>
                    <a:cubicBezTo>
                      <a:pt x="475" y="1571"/>
                      <a:pt x="399" y="1565"/>
                      <a:pt x="342" y="1565"/>
                    </a:cubicBezTo>
                    <a:cubicBezTo>
                      <a:pt x="229" y="1565"/>
                      <a:pt x="194" y="1588"/>
                      <a:pt x="160" y="1588"/>
                    </a:cubicBezTo>
                    <a:cubicBezTo>
                      <a:pt x="55" y="1693"/>
                      <a:pt x="106" y="1903"/>
                      <a:pt x="106" y="2007"/>
                    </a:cubicBezTo>
                    <a:cubicBezTo>
                      <a:pt x="211" y="2322"/>
                      <a:pt x="580" y="2532"/>
                      <a:pt x="999" y="2637"/>
                    </a:cubicBezTo>
                    <a:cubicBezTo>
                      <a:pt x="840" y="2691"/>
                      <a:pt x="735" y="2742"/>
                      <a:pt x="630" y="2796"/>
                    </a:cubicBezTo>
                    <a:cubicBezTo>
                      <a:pt x="580" y="2901"/>
                      <a:pt x="525" y="3006"/>
                      <a:pt x="580" y="3111"/>
                    </a:cubicBezTo>
                    <a:cubicBezTo>
                      <a:pt x="630" y="3371"/>
                      <a:pt x="1104" y="3686"/>
                      <a:pt x="3777" y="3686"/>
                    </a:cubicBezTo>
                    <a:lnTo>
                      <a:pt x="3882" y="3791"/>
                    </a:lnTo>
                    <a:cubicBezTo>
                      <a:pt x="4252" y="4106"/>
                      <a:pt x="4776" y="4475"/>
                      <a:pt x="5406" y="4840"/>
                    </a:cubicBezTo>
                    <a:cubicBezTo>
                      <a:pt x="5666" y="4106"/>
                      <a:pt x="5930" y="3266"/>
                      <a:pt x="6140" y="2377"/>
                    </a:cubicBezTo>
                    <a:cubicBezTo>
                      <a:pt x="5720" y="2322"/>
                      <a:pt x="5246" y="2217"/>
                      <a:pt x="4776" y="2167"/>
                    </a:cubicBezTo>
                    <a:lnTo>
                      <a:pt x="4776" y="2007"/>
                    </a:lnTo>
                    <a:lnTo>
                      <a:pt x="4776" y="1957"/>
                    </a:lnTo>
                    <a:lnTo>
                      <a:pt x="4776" y="1798"/>
                    </a:lnTo>
                    <a:lnTo>
                      <a:pt x="4776" y="1273"/>
                    </a:lnTo>
                    <a:lnTo>
                      <a:pt x="4776" y="1168"/>
                    </a:lnTo>
                    <a:cubicBezTo>
                      <a:pt x="4722" y="1118"/>
                      <a:pt x="4722" y="1013"/>
                      <a:pt x="4722" y="958"/>
                    </a:cubicBezTo>
                    <a:lnTo>
                      <a:pt x="4722" y="908"/>
                    </a:lnTo>
                    <a:cubicBezTo>
                      <a:pt x="4722" y="908"/>
                      <a:pt x="4722" y="853"/>
                      <a:pt x="4671" y="853"/>
                    </a:cubicBezTo>
                    <a:lnTo>
                      <a:pt x="4671" y="803"/>
                    </a:lnTo>
                    <a:lnTo>
                      <a:pt x="4671" y="644"/>
                    </a:lnTo>
                    <a:cubicBezTo>
                      <a:pt x="4566" y="329"/>
                      <a:pt x="4461" y="119"/>
                      <a:pt x="4252" y="69"/>
                    </a:cubicBezTo>
                    <a:cubicBezTo>
                      <a:pt x="4209" y="54"/>
                      <a:pt x="4162" y="47"/>
                      <a:pt x="4116" y="47"/>
                    </a:cubicBezTo>
                    <a:cubicBezTo>
                      <a:pt x="3991" y="47"/>
                      <a:pt x="3869" y="97"/>
                      <a:pt x="3832" y="174"/>
                    </a:cubicBezTo>
                    <a:cubicBezTo>
                      <a:pt x="3517" y="539"/>
                      <a:pt x="4147" y="1273"/>
                      <a:pt x="3937" y="1483"/>
                    </a:cubicBezTo>
                    <a:cubicBezTo>
                      <a:pt x="3905" y="1525"/>
                      <a:pt x="3844" y="1544"/>
                      <a:pt x="3761" y="1544"/>
                    </a:cubicBezTo>
                    <a:cubicBezTo>
                      <a:pt x="3433" y="1544"/>
                      <a:pt x="2772" y="1243"/>
                      <a:pt x="2309" y="908"/>
                    </a:cubicBezTo>
                    <a:cubicBezTo>
                      <a:pt x="1688" y="475"/>
                      <a:pt x="1372" y="1"/>
                      <a:pt x="1082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40"/>
              <p:cNvSpPr/>
              <p:nvPr/>
            </p:nvSpPr>
            <p:spPr>
              <a:xfrm>
                <a:off x="7330206" y="2254011"/>
                <a:ext cx="206517" cy="163877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3997" extrusionOk="0">
                    <a:moveTo>
                      <a:pt x="1184" y="1"/>
                    </a:moveTo>
                    <a:cubicBezTo>
                      <a:pt x="1157" y="1"/>
                      <a:pt x="1131" y="4"/>
                      <a:pt x="1104" y="10"/>
                    </a:cubicBezTo>
                    <a:cubicBezTo>
                      <a:pt x="895" y="115"/>
                      <a:pt x="790" y="325"/>
                      <a:pt x="735" y="535"/>
                    </a:cubicBezTo>
                    <a:cubicBezTo>
                      <a:pt x="735" y="589"/>
                      <a:pt x="735" y="640"/>
                      <a:pt x="790" y="745"/>
                    </a:cubicBezTo>
                    <a:cubicBezTo>
                      <a:pt x="673" y="668"/>
                      <a:pt x="585" y="620"/>
                      <a:pt x="485" y="620"/>
                    </a:cubicBezTo>
                    <a:cubicBezTo>
                      <a:pt x="449" y="620"/>
                      <a:pt x="411" y="626"/>
                      <a:pt x="370" y="640"/>
                    </a:cubicBezTo>
                    <a:cubicBezTo>
                      <a:pt x="160" y="694"/>
                      <a:pt x="1" y="1009"/>
                      <a:pt x="55" y="1219"/>
                    </a:cubicBezTo>
                    <a:cubicBezTo>
                      <a:pt x="55" y="1374"/>
                      <a:pt x="106" y="1479"/>
                      <a:pt x="265" y="1584"/>
                    </a:cubicBezTo>
                    <a:cubicBezTo>
                      <a:pt x="211" y="1584"/>
                      <a:pt x="211" y="1584"/>
                      <a:pt x="211" y="1638"/>
                    </a:cubicBezTo>
                    <a:cubicBezTo>
                      <a:pt x="55" y="1743"/>
                      <a:pt x="55" y="1953"/>
                      <a:pt x="106" y="2163"/>
                    </a:cubicBezTo>
                    <a:cubicBezTo>
                      <a:pt x="211" y="2423"/>
                      <a:pt x="475" y="2583"/>
                      <a:pt x="735" y="2738"/>
                    </a:cubicBezTo>
                    <a:cubicBezTo>
                      <a:pt x="735" y="2792"/>
                      <a:pt x="685" y="2792"/>
                      <a:pt x="630" y="2843"/>
                    </a:cubicBezTo>
                    <a:cubicBezTo>
                      <a:pt x="580" y="2948"/>
                      <a:pt x="525" y="3107"/>
                      <a:pt x="525" y="3212"/>
                    </a:cubicBezTo>
                    <a:cubicBezTo>
                      <a:pt x="630" y="3527"/>
                      <a:pt x="1000" y="3892"/>
                      <a:pt x="3832" y="3946"/>
                    </a:cubicBezTo>
                    <a:cubicBezTo>
                      <a:pt x="3882" y="3946"/>
                      <a:pt x="3882" y="3946"/>
                      <a:pt x="3937" y="3997"/>
                    </a:cubicBezTo>
                    <a:lnTo>
                      <a:pt x="4042" y="3787"/>
                    </a:lnTo>
                    <a:cubicBezTo>
                      <a:pt x="4042" y="3787"/>
                      <a:pt x="3987" y="3737"/>
                      <a:pt x="3937" y="3737"/>
                    </a:cubicBezTo>
                    <a:lnTo>
                      <a:pt x="3937" y="3682"/>
                    </a:lnTo>
                    <a:lnTo>
                      <a:pt x="3882" y="3682"/>
                    </a:lnTo>
                    <a:cubicBezTo>
                      <a:pt x="1155" y="3682"/>
                      <a:pt x="790" y="3367"/>
                      <a:pt x="790" y="3212"/>
                    </a:cubicBezTo>
                    <a:cubicBezTo>
                      <a:pt x="735" y="3158"/>
                      <a:pt x="790" y="3053"/>
                      <a:pt x="840" y="3002"/>
                    </a:cubicBezTo>
                    <a:cubicBezTo>
                      <a:pt x="895" y="2897"/>
                      <a:pt x="945" y="2897"/>
                      <a:pt x="1050" y="2897"/>
                    </a:cubicBezTo>
                    <a:cubicBezTo>
                      <a:pt x="1629" y="3053"/>
                      <a:pt x="2204" y="3107"/>
                      <a:pt x="2204" y="3107"/>
                    </a:cubicBezTo>
                    <a:cubicBezTo>
                      <a:pt x="2309" y="3107"/>
                      <a:pt x="2309" y="3053"/>
                      <a:pt x="2309" y="3002"/>
                    </a:cubicBezTo>
                    <a:cubicBezTo>
                      <a:pt x="2309" y="3002"/>
                      <a:pt x="2309" y="2948"/>
                      <a:pt x="2258" y="2897"/>
                    </a:cubicBezTo>
                    <a:cubicBezTo>
                      <a:pt x="2258" y="2897"/>
                      <a:pt x="1574" y="2633"/>
                      <a:pt x="1104" y="2633"/>
                    </a:cubicBezTo>
                    <a:cubicBezTo>
                      <a:pt x="735" y="2528"/>
                      <a:pt x="420" y="2318"/>
                      <a:pt x="316" y="2058"/>
                    </a:cubicBezTo>
                    <a:cubicBezTo>
                      <a:pt x="316" y="1953"/>
                      <a:pt x="316" y="1848"/>
                      <a:pt x="370" y="1794"/>
                    </a:cubicBezTo>
                    <a:cubicBezTo>
                      <a:pt x="370" y="1794"/>
                      <a:pt x="392" y="1771"/>
                      <a:pt x="470" y="1771"/>
                    </a:cubicBezTo>
                    <a:cubicBezTo>
                      <a:pt x="508" y="1771"/>
                      <a:pt x="560" y="1777"/>
                      <a:pt x="630" y="1794"/>
                    </a:cubicBezTo>
                    <a:cubicBezTo>
                      <a:pt x="735" y="1899"/>
                      <a:pt x="895" y="1953"/>
                      <a:pt x="1104" y="2058"/>
                    </a:cubicBezTo>
                    <a:cubicBezTo>
                      <a:pt x="1251" y="2106"/>
                      <a:pt x="2153" y="2532"/>
                      <a:pt x="2381" y="2532"/>
                    </a:cubicBezTo>
                    <a:cubicBezTo>
                      <a:pt x="2394" y="2532"/>
                      <a:pt x="2405" y="2531"/>
                      <a:pt x="2414" y="2528"/>
                    </a:cubicBezTo>
                    <a:lnTo>
                      <a:pt x="2414" y="2478"/>
                    </a:lnTo>
                    <a:lnTo>
                      <a:pt x="2468" y="2423"/>
                    </a:lnTo>
                    <a:cubicBezTo>
                      <a:pt x="2519" y="2318"/>
                      <a:pt x="2414" y="2318"/>
                      <a:pt x="2309" y="2268"/>
                    </a:cubicBezTo>
                    <a:cubicBezTo>
                      <a:pt x="2258" y="2213"/>
                      <a:pt x="2154" y="2213"/>
                      <a:pt x="2049" y="2163"/>
                    </a:cubicBezTo>
                    <a:cubicBezTo>
                      <a:pt x="1365" y="1848"/>
                      <a:pt x="945" y="1689"/>
                      <a:pt x="685" y="1584"/>
                    </a:cubicBezTo>
                    <a:cubicBezTo>
                      <a:pt x="420" y="1479"/>
                      <a:pt x="265" y="1324"/>
                      <a:pt x="265" y="1219"/>
                    </a:cubicBezTo>
                    <a:cubicBezTo>
                      <a:pt x="211" y="1059"/>
                      <a:pt x="316" y="904"/>
                      <a:pt x="475" y="850"/>
                    </a:cubicBezTo>
                    <a:cubicBezTo>
                      <a:pt x="483" y="841"/>
                      <a:pt x="495" y="837"/>
                      <a:pt x="509" y="837"/>
                    </a:cubicBezTo>
                    <a:cubicBezTo>
                      <a:pt x="580" y="837"/>
                      <a:pt x="720" y="939"/>
                      <a:pt x="895" y="1114"/>
                    </a:cubicBezTo>
                    <a:cubicBezTo>
                      <a:pt x="1050" y="1219"/>
                      <a:pt x="1155" y="1324"/>
                      <a:pt x="1365" y="1479"/>
                    </a:cubicBezTo>
                    <a:cubicBezTo>
                      <a:pt x="1845" y="1818"/>
                      <a:pt x="2326" y="2064"/>
                      <a:pt x="2445" y="2064"/>
                    </a:cubicBezTo>
                    <a:cubicBezTo>
                      <a:pt x="2456" y="2064"/>
                      <a:pt x="2464" y="2062"/>
                      <a:pt x="2468" y="2058"/>
                    </a:cubicBezTo>
                    <a:lnTo>
                      <a:pt x="2519" y="2058"/>
                    </a:lnTo>
                    <a:lnTo>
                      <a:pt x="2573" y="1953"/>
                    </a:lnTo>
                    <a:cubicBezTo>
                      <a:pt x="2573" y="1899"/>
                      <a:pt x="2519" y="1848"/>
                      <a:pt x="2414" y="1794"/>
                    </a:cubicBezTo>
                    <a:cubicBezTo>
                      <a:pt x="1209" y="1219"/>
                      <a:pt x="945" y="799"/>
                      <a:pt x="1000" y="535"/>
                    </a:cubicBezTo>
                    <a:cubicBezTo>
                      <a:pt x="1000" y="430"/>
                      <a:pt x="1050" y="275"/>
                      <a:pt x="1155" y="220"/>
                    </a:cubicBezTo>
                    <a:cubicBezTo>
                      <a:pt x="1168" y="214"/>
                      <a:pt x="1182" y="211"/>
                      <a:pt x="1197" y="211"/>
                    </a:cubicBezTo>
                    <a:cubicBezTo>
                      <a:pt x="1302" y="211"/>
                      <a:pt x="1452" y="358"/>
                      <a:pt x="1679" y="589"/>
                    </a:cubicBezTo>
                    <a:cubicBezTo>
                      <a:pt x="1839" y="694"/>
                      <a:pt x="2049" y="904"/>
                      <a:pt x="2309" y="1114"/>
                    </a:cubicBezTo>
                    <a:cubicBezTo>
                      <a:pt x="2680" y="1360"/>
                      <a:pt x="3404" y="1736"/>
                      <a:pt x="3852" y="1736"/>
                    </a:cubicBezTo>
                    <a:cubicBezTo>
                      <a:pt x="3976" y="1736"/>
                      <a:pt x="4079" y="1707"/>
                      <a:pt x="4147" y="1638"/>
                    </a:cubicBezTo>
                    <a:cubicBezTo>
                      <a:pt x="4302" y="1479"/>
                      <a:pt x="4197" y="1269"/>
                      <a:pt x="4092" y="1009"/>
                    </a:cubicBezTo>
                    <a:cubicBezTo>
                      <a:pt x="3987" y="745"/>
                      <a:pt x="3882" y="484"/>
                      <a:pt x="3987" y="380"/>
                    </a:cubicBezTo>
                    <a:cubicBezTo>
                      <a:pt x="4064" y="303"/>
                      <a:pt x="4141" y="253"/>
                      <a:pt x="4217" y="253"/>
                    </a:cubicBezTo>
                    <a:cubicBezTo>
                      <a:pt x="4246" y="253"/>
                      <a:pt x="4274" y="260"/>
                      <a:pt x="4302" y="275"/>
                    </a:cubicBezTo>
                    <a:cubicBezTo>
                      <a:pt x="4617" y="325"/>
                      <a:pt x="4776" y="1059"/>
                      <a:pt x="4776" y="2108"/>
                    </a:cubicBezTo>
                    <a:lnTo>
                      <a:pt x="5036" y="2108"/>
                    </a:lnTo>
                    <a:cubicBezTo>
                      <a:pt x="5036" y="1429"/>
                      <a:pt x="4932" y="170"/>
                      <a:pt x="4357" y="65"/>
                    </a:cubicBezTo>
                    <a:cubicBezTo>
                      <a:pt x="4316" y="51"/>
                      <a:pt x="4270" y="44"/>
                      <a:pt x="4221" y="44"/>
                    </a:cubicBezTo>
                    <a:cubicBezTo>
                      <a:pt x="4076" y="44"/>
                      <a:pt x="3911" y="104"/>
                      <a:pt x="3832" y="220"/>
                    </a:cubicBezTo>
                    <a:cubicBezTo>
                      <a:pt x="3622" y="430"/>
                      <a:pt x="3778" y="799"/>
                      <a:pt x="3882" y="1059"/>
                    </a:cubicBezTo>
                    <a:cubicBezTo>
                      <a:pt x="3937" y="1219"/>
                      <a:pt x="4042" y="1429"/>
                      <a:pt x="3987" y="1479"/>
                    </a:cubicBezTo>
                    <a:cubicBezTo>
                      <a:pt x="3964" y="1514"/>
                      <a:pt x="3911" y="1531"/>
                      <a:pt x="3835" y="1531"/>
                    </a:cubicBezTo>
                    <a:cubicBezTo>
                      <a:pt x="3563" y="1531"/>
                      <a:pt x="2999" y="1314"/>
                      <a:pt x="2468" y="904"/>
                    </a:cubicBezTo>
                    <a:cubicBezTo>
                      <a:pt x="2204" y="745"/>
                      <a:pt x="1994" y="535"/>
                      <a:pt x="1839" y="380"/>
                    </a:cubicBezTo>
                    <a:cubicBezTo>
                      <a:pt x="1564" y="149"/>
                      <a:pt x="1369" y="1"/>
                      <a:pt x="11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40"/>
              <p:cNvSpPr/>
              <p:nvPr/>
            </p:nvSpPr>
            <p:spPr>
              <a:xfrm>
                <a:off x="7338817" y="2263031"/>
                <a:ext cx="202212" cy="163467"/>
              </a:xfrm>
              <a:custGeom>
                <a:avLst/>
                <a:gdLst/>
                <a:ahLst/>
                <a:cxnLst/>
                <a:rect l="l" t="t" r="r" b="b"/>
                <a:pathLst>
                  <a:path w="4932" h="3987" extrusionOk="0">
                    <a:moveTo>
                      <a:pt x="945" y="0"/>
                    </a:moveTo>
                    <a:cubicBezTo>
                      <a:pt x="840" y="55"/>
                      <a:pt x="790" y="210"/>
                      <a:pt x="790" y="315"/>
                    </a:cubicBezTo>
                    <a:cubicBezTo>
                      <a:pt x="735" y="579"/>
                      <a:pt x="999" y="999"/>
                      <a:pt x="2204" y="1574"/>
                    </a:cubicBezTo>
                    <a:cubicBezTo>
                      <a:pt x="2309" y="1628"/>
                      <a:pt x="2363" y="1679"/>
                      <a:pt x="2363" y="1733"/>
                    </a:cubicBezTo>
                    <a:lnTo>
                      <a:pt x="2309" y="1838"/>
                    </a:lnTo>
                    <a:lnTo>
                      <a:pt x="2258" y="1838"/>
                    </a:lnTo>
                    <a:cubicBezTo>
                      <a:pt x="2153" y="1838"/>
                      <a:pt x="1629" y="1628"/>
                      <a:pt x="1155" y="1259"/>
                    </a:cubicBezTo>
                    <a:cubicBezTo>
                      <a:pt x="945" y="1104"/>
                      <a:pt x="840" y="999"/>
                      <a:pt x="685" y="894"/>
                    </a:cubicBezTo>
                    <a:cubicBezTo>
                      <a:pt x="475" y="734"/>
                      <a:pt x="370" y="630"/>
                      <a:pt x="265" y="630"/>
                    </a:cubicBezTo>
                    <a:cubicBezTo>
                      <a:pt x="106" y="684"/>
                      <a:pt x="1" y="839"/>
                      <a:pt x="55" y="999"/>
                    </a:cubicBezTo>
                    <a:cubicBezTo>
                      <a:pt x="55" y="1104"/>
                      <a:pt x="210" y="1259"/>
                      <a:pt x="475" y="1364"/>
                    </a:cubicBezTo>
                    <a:cubicBezTo>
                      <a:pt x="735" y="1469"/>
                      <a:pt x="1155" y="1628"/>
                      <a:pt x="1839" y="1943"/>
                    </a:cubicBezTo>
                    <a:cubicBezTo>
                      <a:pt x="1944" y="1993"/>
                      <a:pt x="2048" y="1993"/>
                      <a:pt x="2099" y="2048"/>
                    </a:cubicBezTo>
                    <a:cubicBezTo>
                      <a:pt x="2204" y="2098"/>
                      <a:pt x="2309" y="2098"/>
                      <a:pt x="2258" y="2203"/>
                    </a:cubicBezTo>
                    <a:lnTo>
                      <a:pt x="2204" y="2258"/>
                    </a:lnTo>
                    <a:lnTo>
                      <a:pt x="2204" y="2308"/>
                    </a:lnTo>
                    <a:lnTo>
                      <a:pt x="2153" y="2308"/>
                    </a:lnTo>
                    <a:cubicBezTo>
                      <a:pt x="1944" y="2308"/>
                      <a:pt x="999" y="1888"/>
                      <a:pt x="894" y="1838"/>
                    </a:cubicBezTo>
                    <a:cubicBezTo>
                      <a:pt x="685" y="1733"/>
                      <a:pt x="525" y="1679"/>
                      <a:pt x="420" y="1574"/>
                    </a:cubicBezTo>
                    <a:lnTo>
                      <a:pt x="160" y="1574"/>
                    </a:lnTo>
                    <a:cubicBezTo>
                      <a:pt x="106" y="1628"/>
                      <a:pt x="106" y="1733"/>
                      <a:pt x="106" y="1838"/>
                    </a:cubicBezTo>
                    <a:cubicBezTo>
                      <a:pt x="210" y="2098"/>
                      <a:pt x="525" y="2308"/>
                      <a:pt x="894" y="2413"/>
                    </a:cubicBezTo>
                    <a:lnTo>
                      <a:pt x="999" y="2413"/>
                    </a:lnTo>
                    <a:cubicBezTo>
                      <a:pt x="1469" y="2413"/>
                      <a:pt x="2048" y="2677"/>
                      <a:pt x="2048" y="2677"/>
                    </a:cubicBezTo>
                    <a:cubicBezTo>
                      <a:pt x="2099" y="2728"/>
                      <a:pt x="2099" y="2782"/>
                      <a:pt x="2099" y="2782"/>
                    </a:cubicBezTo>
                    <a:cubicBezTo>
                      <a:pt x="2099" y="2833"/>
                      <a:pt x="2099" y="2887"/>
                      <a:pt x="1994" y="2887"/>
                    </a:cubicBezTo>
                    <a:cubicBezTo>
                      <a:pt x="1994" y="2887"/>
                      <a:pt x="1419" y="2833"/>
                      <a:pt x="840" y="2677"/>
                    </a:cubicBezTo>
                    <a:cubicBezTo>
                      <a:pt x="735" y="2677"/>
                      <a:pt x="685" y="2677"/>
                      <a:pt x="630" y="2782"/>
                    </a:cubicBezTo>
                    <a:cubicBezTo>
                      <a:pt x="580" y="2833"/>
                      <a:pt x="525" y="2938"/>
                      <a:pt x="580" y="2992"/>
                    </a:cubicBezTo>
                    <a:cubicBezTo>
                      <a:pt x="580" y="3147"/>
                      <a:pt x="945" y="3462"/>
                      <a:pt x="3672" y="3462"/>
                    </a:cubicBezTo>
                    <a:lnTo>
                      <a:pt x="3727" y="3462"/>
                    </a:lnTo>
                    <a:lnTo>
                      <a:pt x="3727" y="3517"/>
                    </a:lnTo>
                    <a:cubicBezTo>
                      <a:pt x="3777" y="3517"/>
                      <a:pt x="3832" y="3567"/>
                      <a:pt x="3832" y="3567"/>
                    </a:cubicBezTo>
                    <a:lnTo>
                      <a:pt x="3777" y="3672"/>
                    </a:lnTo>
                    <a:cubicBezTo>
                      <a:pt x="3882" y="3777"/>
                      <a:pt x="4042" y="3882"/>
                      <a:pt x="4197" y="3987"/>
                    </a:cubicBezTo>
                    <a:cubicBezTo>
                      <a:pt x="4461" y="3357"/>
                      <a:pt x="4722" y="2728"/>
                      <a:pt x="4931" y="2098"/>
                    </a:cubicBezTo>
                    <a:cubicBezTo>
                      <a:pt x="4881" y="2048"/>
                      <a:pt x="4776" y="2048"/>
                      <a:pt x="4671" y="2048"/>
                    </a:cubicBezTo>
                    <a:lnTo>
                      <a:pt x="4671" y="1943"/>
                    </a:lnTo>
                    <a:lnTo>
                      <a:pt x="4671" y="1888"/>
                    </a:lnTo>
                    <a:lnTo>
                      <a:pt x="4566" y="1888"/>
                    </a:lnTo>
                    <a:cubicBezTo>
                      <a:pt x="4566" y="839"/>
                      <a:pt x="4407" y="105"/>
                      <a:pt x="4092" y="55"/>
                    </a:cubicBezTo>
                    <a:lnTo>
                      <a:pt x="4042" y="55"/>
                    </a:lnTo>
                    <a:cubicBezTo>
                      <a:pt x="3937" y="55"/>
                      <a:pt x="3832" y="55"/>
                      <a:pt x="3777" y="160"/>
                    </a:cubicBezTo>
                    <a:cubicBezTo>
                      <a:pt x="3672" y="264"/>
                      <a:pt x="3777" y="525"/>
                      <a:pt x="3882" y="789"/>
                    </a:cubicBezTo>
                    <a:cubicBezTo>
                      <a:pt x="3987" y="1049"/>
                      <a:pt x="4092" y="1259"/>
                      <a:pt x="3937" y="1418"/>
                    </a:cubicBezTo>
                    <a:cubicBezTo>
                      <a:pt x="3882" y="1523"/>
                      <a:pt x="3777" y="1523"/>
                      <a:pt x="3672" y="1523"/>
                    </a:cubicBezTo>
                    <a:cubicBezTo>
                      <a:pt x="3202" y="1523"/>
                      <a:pt x="2468" y="1104"/>
                      <a:pt x="2099" y="894"/>
                    </a:cubicBezTo>
                    <a:cubicBezTo>
                      <a:pt x="1839" y="684"/>
                      <a:pt x="1629" y="474"/>
                      <a:pt x="1469" y="369"/>
                    </a:cubicBezTo>
                    <a:cubicBezTo>
                      <a:pt x="1260" y="160"/>
                      <a:pt x="1104" y="0"/>
                      <a:pt x="999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40"/>
              <p:cNvSpPr/>
              <p:nvPr/>
            </p:nvSpPr>
            <p:spPr>
              <a:xfrm>
                <a:off x="7334512" y="2258726"/>
                <a:ext cx="195857" cy="154857"/>
              </a:xfrm>
              <a:custGeom>
                <a:avLst/>
                <a:gdLst/>
                <a:ahLst/>
                <a:cxnLst/>
                <a:rect l="l" t="t" r="r" b="b"/>
                <a:pathLst>
                  <a:path w="4777" h="3777" extrusionOk="0">
                    <a:moveTo>
                      <a:pt x="1756" y="1553"/>
                    </a:moveTo>
                    <a:cubicBezTo>
                      <a:pt x="2071" y="1730"/>
                      <a:pt x="2342" y="1838"/>
                      <a:pt x="2363" y="1838"/>
                    </a:cubicBezTo>
                    <a:cubicBezTo>
                      <a:pt x="2324" y="1838"/>
                      <a:pt x="2096" y="1756"/>
                      <a:pt x="1756" y="1553"/>
                    </a:cubicBezTo>
                    <a:close/>
                    <a:moveTo>
                      <a:pt x="999" y="0"/>
                    </a:moveTo>
                    <a:cubicBezTo>
                      <a:pt x="840" y="55"/>
                      <a:pt x="790" y="265"/>
                      <a:pt x="735" y="420"/>
                    </a:cubicBezTo>
                    <a:cubicBezTo>
                      <a:pt x="719" y="648"/>
                      <a:pt x="866" y="872"/>
                      <a:pt x="1077" y="1072"/>
                    </a:cubicBezTo>
                    <a:lnTo>
                      <a:pt x="1077" y="1072"/>
                    </a:lnTo>
                    <a:cubicBezTo>
                      <a:pt x="748" y="807"/>
                      <a:pt x="542" y="630"/>
                      <a:pt x="370" y="630"/>
                    </a:cubicBezTo>
                    <a:lnTo>
                      <a:pt x="315" y="630"/>
                    </a:lnTo>
                    <a:cubicBezTo>
                      <a:pt x="160" y="684"/>
                      <a:pt x="1" y="894"/>
                      <a:pt x="55" y="1104"/>
                    </a:cubicBezTo>
                    <a:cubicBezTo>
                      <a:pt x="55" y="1314"/>
                      <a:pt x="211" y="1419"/>
                      <a:pt x="580" y="1574"/>
                    </a:cubicBezTo>
                    <a:lnTo>
                      <a:pt x="160" y="1574"/>
                    </a:lnTo>
                    <a:cubicBezTo>
                      <a:pt x="55" y="1679"/>
                      <a:pt x="106" y="1889"/>
                      <a:pt x="106" y="1993"/>
                    </a:cubicBezTo>
                    <a:cubicBezTo>
                      <a:pt x="211" y="2308"/>
                      <a:pt x="580" y="2518"/>
                      <a:pt x="999" y="2623"/>
                    </a:cubicBezTo>
                    <a:cubicBezTo>
                      <a:pt x="840" y="2677"/>
                      <a:pt x="735" y="2728"/>
                      <a:pt x="630" y="2782"/>
                    </a:cubicBezTo>
                    <a:cubicBezTo>
                      <a:pt x="580" y="2887"/>
                      <a:pt x="525" y="2992"/>
                      <a:pt x="580" y="3097"/>
                    </a:cubicBezTo>
                    <a:cubicBezTo>
                      <a:pt x="630" y="3357"/>
                      <a:pt x="1104" y="3672"/>
                      <a:pt x="3777" y="3672"/>
                    </a:cubicBezTo>
                    <a:lnTo>
                      <a:pt x="3882" y="3777"/>
                    </a:lnTo>
                    <a:lnTo>
                      <a:pt x="3937" y="3672"/>
                    </a:lnTo>
                    <a:cubicBezTo>
                      <a:pt x="3937" y="3672"/>
                      <a:pt x="3882" y="3622"/>
                      <a:pt x="3832" y="3622"/>
                    </a:cubicBezTo>
                    <a:lnTo>
                      <a:pt x="3832" y="3567"/>
                    </a:lnTo>
                    <a:lnTo>
                      <a:pt x="3777" y="3567"/>
                    </a:lnTo>
                    <a:cubicBezTo>
                      <a:pt x="1050" y="3567"/>
                      <a:pt x="685" y="3252"/>
                      <a:pt x="685" y="3097"/>
                    </a:cubicBezTo>
                    <a:cubicBezTo>
                      <a:pt x="630" y="3043"/>
                      <a:pt x="685" y="2938"/>
                      <a:pt x="735" y="2887"/>
                    </a:cubicBezTo>
                    <a:cubicBezTo>
                      <a:pt x="790" y="2782"/>
                      <a:pt x="840" y="2782"/>
                      <a:pt x="945" y="2782"/>
                    </a:cubicBezTo>
                    <a:cubicBezTo>
                      <a:pt x="1524" y="2938"/>
                      <a:pt x="2099" y="2992"/>
                      <a:pt x="2099" y="2992"/>
                    </a:cubicBezTo>
                    <a:cubicBezTo>
                      <a:pt x="2204" y="2992"/>
                      <a:pt x="2204" y="2938"/>
                      <a:pt x="2204" y="2887"/>
                    </a:cubicBezTo>
                    <a:cubicBezTo>
                      <a:pt x="2204" y="2887"/>
                      <a:pt x="2204" y="2833"/>
                      <a:pt x="2153" y="2782"/>
                    </a:cubicBezTo>
                    <a:cubicBezTo>
                      <a:pt x="2153" y="2782"/>
                      <a:pt x="1574" y="2518"/>
                      <a:pt x="1104" y="2518"/>
                    </a:cubicBezTo>
                    <a:lnTo>
                      <a:pt x="999" y="2518"/>
                    </a:lnTo>
                    <a:cubicBezTo>
                      <a:pt x="630" y="2413"/>
                      <a:pt x="315" y="2203"/>
                      <a:pt x="211" y="1943"/>
                    </a:cubicBezTo>
                    <a:cubicBezTo>
                      <a:pt x="211" y="1838"/>
                      <a:pt x="211" y="1733"/>
                      <a:pt x="265" y="1679"/>
                    </a:cubicBezTo>
                    <a:lnTo>
                      <a:pt x="525" y="1679"/>
                    </a:lnTo>
                    <a:cubicBezTo>
                      <a:pt x="630" y="1784"/>
                      <a:pt x="790" y="1838"/>
                      <a:pt x="999" y="1943"/>
                    </a:cubicBezTo>
                    <a:cubicBezTo>
                      <a:pt x="1104" y="1993"/>
                      <a:pt x="2049" y="2413"/>
                      <a:pt x="2258" y="2413"/>
                    </a:cubicBezTo>
                    <a:lnTo>
                      <a:pt x="2309" y="2413"/>
                    </a:lnTo>
                    <a:lnTo>
                      <a:pt x="2309" y="2363"/>
                    </a:lnTo>
                    <a:lnTo>
                      <a:pt x="2363" y="2308"/>
                    </a:lnTo>
                    <a:cubicBezTo>
                      <a:pt x="2414" y="2203"/>
                      <a:pt x="2309" y="2203"/>
                      <a:pt x="2204" y="2153"/>
                    </a:cubicBezTo>
                    <a:cubicBezTo>
                      <a:pt x="2153" y="2098"/>
                      <a:pt x="2049" y="2098"/>
                      <a:pt x="1944" y="2048"/>
                    </a:cubicBezTo>
                    <a:cubicBezTo>
                      <a:pt x="1260" y="1733"/>
                      <a:pt x="840" y="1574"/>
                      <a:pt x="580" y="1469"/>
                    </a:cubicBezTo>
                    <a:cubicBezTo>
                      <a:pt x="315" y="1364"/>
                      <a:pt x="160" y="1209"/>
                      <a:pt x="160" y="1104"/>
                    </a:cubicBezTo>
                    <a:cubicBezTo>
                      <a:pt x="106" y="944"/>
                      <a:pt x="211" y="789"/>
                      <a:pt x="370" y="735"/>
                    </a:cubicBezTo>
                    <a:cubicBezTo>
                      <a:pt x="475" y="735"/>
                      <a:pt x="580" y="839"/>
                      <a:pt x="790" y="999"/>
                    </a:cubicBezTo>
                    <a:cubicBezTo>
                      <a:pt x="945" y="1104"/>
                      <a:pt x="1050" y="1209"/>
                      <a:pt x="1260" y="1364"/>
                    </a:cubicBezTo>
                    <a:cubicBezTo>
                      <a:pt x="1734" y="1733"/>
                      <a:pt x="2258" y="1943"/>
                      <a:pt x="2363" y="1943"/>
                    </a:cubicBezTo>
                    <a:lnTo>
                      <a:pt x="2414" y="1943"/>
                    </a:lnTo>
                    <a:lnTo>
                      <a:pt x="2468" y="1838"/>
                    </a:lnTo>
                    <a:cubicBezTo>
                      <a:pt x="2468" y="1784"/>
                      <a:pt x="2414" y="1733"/>
                      <a:pt x="2309" y="1679"/>
                    </a:cubicBezTo>
                    <a:cubicBezTo>
                      <a:pt x="1104" y="1104"/>
                      <a:pt x="840" y="684"/>
                      <a:pt x="895" y="420"/>
                    </a:cubicBezTo>
                    <a:cubicBezTo>
                      <a:pt x="895" y="315"/>
                      <a:pt x="945" y="160"/>
                      <a:pt x="1050" y="105"/>
                    </a:cubicBezTo>
                    <a:lnTo>
                      <a:pt x="1104" y="105"/>
                    </a:lnTo>
                    <a:cubicBezTo>
                      <a:pt x="1209" y="105"/>
                      <a:pt x="1365" y="265"/>
                      <a:pt x="1574" y="474"/>
                    </a:cubicBezTo>
                    <a:cubicBezTo>
                      <a:pt x="1734" y="579"/>
                      <a:pt x="1944" y="789"/>
                      <a:pt x="2204" y="999"/>
                    </a:cubicBezTo>
                    <a:cubicBezTo>
                      <a:pt x="2573" y="1209"/>
                      <a:pt x="3307" y="1628"/>
                      <a:pt x="3777" y="1628"/>
                    </a:cubicBezTo>
                    <a:cubicBezTo>
                      <a:pt x="3882" y="1628"/>
                      <a:pt x="3987" y="1628"/>
                      <a:pt x="4042" y="1523"/>
                    </a:cubicBezTo>
                    <a:cubicBezTo>
                      <a:pt x="4197" y="1364"/>
                      <a:pt x="4092" y="1154"/>
                      <a:pt x="3987" y="894"/>
                    </a:cubicBezTo>
                    <a:cubicBezTo>
                      <a:pt x="3882" y="630"/>
                      <a:pt x="3777" y="369"/>
                      <a:pt x="3882" y="265"/>
                    </a:cubicBezTo>
                    <a:cubicBezTo>
                      <a:pt x="3937" y="160"/>
                      <a:pt x="4042" y="160"/>
                      <a:pt x="4147" y="160"/>
                    </a:cubicBezTo>
                    <a:lnTo>
                      <a:pt x="4197" y="160"/>
                    </a:lnTo>
                    <a:cubicBezTo>
                      <a:pt x="4512" y="210"/>
                      <a:pt x="4671" y="944"/>
                      <a:pt x="4671" y="1993"/>
                    </a:cubicBezTo>
                    <a:lnTo>
                      <a:pt x="4776" y="1993"/>
                    </a:lnTo>
                    <a:lnTo>
                      <a:pt x="4776" y="1943"/>
                    </a:lnTo>
                    <a:lnTo>
                      <a:pt x="4776" y="1784"/>
                    </a:lnTo>
                    <a:lnTo>
                      <a:pt x="4776" y="1259"/>
                    </a:lnTo>
                    <a:lnTo>
                      <a:pt x="4776" y="1154"/>
                    </a:lnTo>
                    <a:cubicBezTo>
                      <a:pt x="4722" y="1104"/>
                      <a:pt x="4722" y="999"/>
                      <a:pt x="4722" y="944"/>
                    </a:cubicBezTo>
                    <a:lnTo>
                      <a:pt x="4722" y="894"/>
                    </a:lnTo>
                    <a:cubicBezTo>
                      <a:pt x="4722" y="894"/>
                      <a:pt x="4722" y="839"/>
                      <a:pt x="4671" y="839"/>
                    </a:cubicBezTo>
                    <a:lnTo>
                      <a:pt x="4671" y="789"/>
                    </a:lnTo>
                    <a:lnTo>
                      <a:pt x="4671" y="630"/>
                    </a:lnTo>
                    <a:cubicBezTo>
                      <a:pt x="4566" y="315"/>
                      <a:pt x="4461" y="105"/>
                      <a:pt x="4252" y="55"/>
                    </a:cubicBezTo>
                    <a:lnTo>
                      <a:pt x="4147" y="55"/>
                    </a:lnTo>
                    <a:cubicBezTo>
                      <a:pt x="3987" y="55"/>
                      <a:pt x="3882" y="55"/>
                      <a:pt x="3832" y="160"/>
                    </a:cubicBezTo>
                    <a:cubicBezTo>
                      <a:pt x="3517" y="525"/>
                      <a:pt x="4147" y="1259"/>
                      <a:pt x="3937" y="1469"/>
                    </a:cubicBezTo>
                    <a:cubicBezTo>
                      <a:pt x="3937" y="1523"/>
                      <a:pt x="3832" y="1523"/>
                      <a:pt x="3777" y="1523"/>
                    </a:cubicBezTo>
                    <a:cubicBezTo>
                      <a:pt x="3412" y="1523"/>
                      <a:pt x="2783" y="1209"/>
                      <a:pt x="2309" y="894"/>
                    </a:cubicBezTo>
                    <a:cubicBezTo>
                      <a:pt x="1679" y="474"/>
                      <a:pt x="1365" y="0"/>
                      <a:pt x="11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40"/>
              <p:cNvSpPr/>
              <p:nvPr/>
            </p:nvSpPr>
            <p:spPr>
              <a:xfrm>
                <a:off x="7399046" y="3002788"/>
                <a:ext cx="619428" cy="963746"/>
              </a:xfrm>
              <a:custGeom>
                <a:avLst/>
                <a:gdLst/>
                <a:ahLst/>
                <a:cxnLst/>
                <a:rect l="l" t="t" r="r" b="b"/>
                <a:pathLst>
                  <a:path w="15108" h="23506" extrusionOk="0">
                    <a:moveTo>
                      <a:pt x="13680" y="0"/>
                    </a:moveTo>
                    <a:cubicBezTo>
                      <a:pt x="8383" y="0"/>
                      <a:pt x="4294" y="1762"/>
                      <a:pt x="3727" y="3728"/>
                    </a:cubicBezTo>
                    <a:cubicBezTo>
                      <a:pt x="3567" y="4148"/>
                      <a:pt x="3253" y="5876"/>
                      <a:pt x="3357" y="7295"/>
                    </a:cubicBezTo>
                    <a:cubicBezTo>
                      <a:pt x="3357" y="7505"/>
                      <a:pt x="3412" y="8134"/>
                      <a:pt x="3517" y="8973"/>
                    </a:cubicBezTo>
                    <a:cubicBezTo>
                      <a:pt x="3777" y="10862"/>
                      <a:pt x="3937" y="11122"/>
                      <a:pt x="4461" y="14219"/>
                    </a:cubicBezTo>
                    <a:cubicBezTo>
                      <a:pt x="5300" y="19150"/>
                      <a:pt x="5141" y="19934"/>
                      <a:pt x="4721" y="20669"/>
                    </a:cubicBezTo>
                    <a:cubicBezTo>
                      <a:pt x="4302" y="21353"/>
                      <a:pt x="3202" y="22662"/>
                      <a:pt x="0" y="23501"/>
                    </a:cubicBezTo>
                    <a:cubicBezTo>
                      <a:pt x="312" y="23504"/>
                      <a:pt x="610" y="23505"/>
                      <a:pt x="897" y="23505"/>
                    </a:cubicBezTo>
                    <a:cubicBezTo>
                      <a:pt x="6016" y="23505"/>
                      <a:pt x="7245" y="23057"/>
                      <a:pt x="7344" y="22612"/>
                    </a:cubicBezTo>
                    <a:cubicBezTo>
                      <a:pt x="7399" y="22402"/>
                      <a:pt x="7189" y="22032"/>
                      <a:pt x="7239" y="21248"/>
                    </a:cubicBezTo>
                    <a:cubicBezTo>
                      <a:pt x="7294" y="20723"/>
                      <a:pt x="7399" y="20354"/>
                      <a:pt x="7449" y="20199"/>
                    </a:cubicBezTo>
                    <a:cubicBezTo>
                      <a:pt x="8238" y="17312"/>
                      <a:pt x="9127" y="14059"/>
                      <a:pt x="8393" y="11072"/>
                    </a:cubicBezTo>
                    <a:cubicBezTo>
                      <a:pt x="8028" y="9393"/>
                      <a:pt x="7818" y="8919"/>
                      <a:pt x="7818" y="8499"/>
                    </a:cubicBezTo>
                    <a:cubicBezTo>
                      <a:pt x="7818" y="8344"/>
                      <a:pt x="7869" y="8134"/>
                      <a:pt x="7973" y="7924"/>
                    </a:cubicBezTo>
                    <a:cubicBezTo>
                      <a:pt x="8762" y="6191"/>
                      <a:pt x="13429" y="7765"/>
                      <a:pt x="14742" y="5826"/>
                    </a:cubicBezTo>
                    <a:cubicBezTo>
                      <a:pt x="15107" y="5247"/>
                      <a:pt x="15057" y="4513"/>
                      <a:pt x="14952" y="3203"/>
                    </a:cubicBezTo>
                    <a:cubicBezTo>
                      <a:pt x="14793" y="1735"/>
                      <a:pt x="14268" y="631"/>
                      <a:pt x="13903" y="2"/>
                    </a:cubicBezTo>
                    <a:cubicBezTo>
                      <a:pt x="13828" y="1"/>
                      <a:pt x="13754" y="0"/>
                      <a:pt x="13680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40"/>
              <p:cNvSpPr/>
              <p:nvPr/>
            </p:nvSpPr>
            <p:spPr>
              <a:xfrm>
                <a:off x="7360342" y="3880305"/>
                <a:ext cx="363588" cy="118408"/>
              </a:xfrm>
              <a:custGeom>
                <a:avLst/>
                <a:gdLst/>
                <a:ahLst/>
                <a:cxnLst/>
                <a:rect l="l" t="t" r="r" b="b"/>
                <a:pathLst>
                  <a:path w="8868" h="2888" extrusionOk="0">
                    <a:moveTo>
                      <a:pt x="8183" y="0"/>
                    </a:moveTo>
                    <a:cubicBezTo>
                      <a:pt x="8078" y="210"/>
                      <a:pt x="7763" y="629"/>
                      <a:pt x="7189" y="999"/>
                    </a:cubicBezTo>
                    <a:cubicBezTo>
                      <a:pt x="7189" y="999"/>
                      <a:pt x="6819" y="1259"/>
                      <a:pt x="6400" y="1418"/>
                    </a:cubicBezTo>
                    <a:cubicBezTo>
                      <a:pt x="5925" y="1619"/>
                      <a:pt x="5386" y="1685"/>
                      <a:pt x="4875" y="1685"/>
                    </a:cubicBezTo>
                    <a:cubicBezTo>
                      <a:pt x="3918" y="1685"/>
                      <a:pt x="3057" y="1451"/>
                      <a:pt x="2887" y="1418"/>
                    </a:cubicBezTo>
                    <a:cubicBezTo>
                      <a:pt x="2782" y="1469"/>
                      <a:pt x="2573" y="1469"/>
                      <a:pt x="2308" y="1523"/>
                    </a:cubicBezTo>
                    <a:lnTo>
                      <a:pt x="1523" y="1679"/>
                    </a:lnTo>
                    <a:cubicBezTo>
                      <a:pt x="1209" y="1733"/>
                      <a:pt x="894" y="1783"/>
                      <a:pt x="630" y="1888"/>
                    </a:cubicBezTo>
                    <a:cubicBezTo>
                      <a:pt x="420" y="1993"/>
                      <a:pt x="0" y="2258"/>
                      <a:pt x="55" y="2572"/>
                    </a:cubicBezTo>
                    <a:cubicBezTo>
                      <a:pt x="160" y="2833"/>
                      <a:pt x="789" y="2887"/>
                      <a:pt x="2153" y="2887"/>
                    </a:cubicBezTo>
                    <a:cubicBezTo>
                      <a:pt x="3831" y="2887"/>
                      <a:pt x="5141" y="2833"/>
                      <a:pt x="6400" y="2782"/>
                    </a:cubicBezTo>
                    <a:lnTo>
                      <a:pt x="8028" y="2782"/>
                    </a:lnTo>
                    <a:cubicBezTo>
                      <a:pt x="8133" y="2728"/>
                      <a:pt x="8762" y="2258"/>
                      <a:pt x="8813" y="1418"/>
                    </a:cubicBezTo>
                    <a:cubicBezTo>
                      <a:pt x="8867" y="629"/>
                      <a:pt x="8288" y="105"/>
                      <a:pt x="81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40"/>
              <p:cNvSpPr/>
              <p:nvPr/>
            </p:nvSpPr>
            <p:spPr>
              <a:xfrm>
                <a:off x="8065749" y="1869557"/>
                <a:ext cx="256045" cy="366253"/>
              </a:xfrm>
              <a:custGeom>
                <a:avLst/>
                <a:gdLst/>
                <a:ahLst/>
                <a:cxnLst/>
                <a:rect l="l" t="t" r="r" b="b"/>
                <a:pathLst>
                  <a:path w="6245" h="8933" extrusionOk="0">
                    <a:moveTo>
                      <a:pt x="5036" y="0"/>
                    </a:moveTo>
                    <a:cubicBezTo>
                      <a:pt x="3882" y="470"/>
                      <a:pt x="2728" y="890"/>
                      <a:pt x="1524" y="1364"/>
                    </a:cubicBezTo>
                    <a:cubicBezTo>
                      <a:pt x="1574" y="1519"/>
                      <a:pt x="1679" y="1783"/>
                      <a:pt x="1784" y="2203"/>
                    </a:cubicBezTo>
                    <a:cubicBezTo>
                      <a:pt x="1838" y="2413"/>
                      <a:pt x="1889" y="2833"/>
                      <a:pt x="1838" y="3512"/>
                    </a:cubicBezTo>
                    <a:cubicBezTo>
                      <a:pt x="1784" y="3777"/>
                      <a:pt x="1733" y="4457"/>
                      <a:pt x="1419" y="5401"/>
                    </a:cubicBezTo>
                    <a:lnTo>
                      <a:pt x="1259" y="5875"/>
                    </a:lnTo>
                    <a:cubicBezTo>
                      <a:pt x="1209" y="5925"/>
                      <a:pt x="1209" y="5980"/>
                      <a:pt x="1209" y="6030"/>
                    </a:cubicBezTo>
                    <a:cubicBezTo>
                      <a:pt x="944" y="6660"/>
                      <a:pt x="579" y="7449"/>
                      <a:pt x="0" y="8288"/>
                    </a:cubicBezTo>
                    <a:cubicBezTo>
                      <a:pt x="474" y="8523"/>
                      <a:pt x="1375" y="8932"/>
                      <a:pt x="2550" y="8932"/>
                    </a:cubicBezTo>
                    <a:cubicBezTo>
                      <a:pt x="2676" y="8932"/>
                      <a:pt x="2805" y="8927"/>
                      <a:pt x="2938" y="8917"/>
                    </a:cubicBezTo>
                    <a:cubicBezTo>
                      <a:pt x="4461" y="8758"/>
                      <a:pt x="5615" y="7973"/>
                      <a:pt x="6244" y="7394"/>
                    </a:cubicBezTo>
                    <a:cubicBezTo>
                      <a:pt x="6244" y="6924"/>
                      <a:pt x="6140" y="6555"/>
                      <a:pt x="6035" y="6190"/>
                    </a:cubicBezTo>
                    <a:cubicBezTo>
                      <a:pt x="5980" y="6085"/>
                      <a:pt x="5875" y="6030"/>
                      <a:pt x="5770" y="5875"/>
                    </a:cubicBezTo>
                    <a:cubicBezTo>
                      <a:pt x="5665" y="5715"/>
                      <a:pt x="5560" y="5560"/>
                      <a:pt x="5510" y="5401"/>
                    </a:cubicBezTo>
                    <a:cubicBezTo>
                      <a:pt x="5456" y="5245"/>
                      <a:pt x="5405" y="5086"/>
                      <a:pt x="5351" y="4981"/>
                    </a:cubicBezTo>
                    <a:cubicBezTo>
                      <a:pt x="5300" y="4561"/>
                      <a:pt x="5300" y="4142"/>
                      <a:pt x="5246" y="3722"/>
                    </a:cubicBezTo>
                    <a:cubicBezTo>
                      <a:pt x="5246" y="2833"/>
                      <a:pt x="5195" y="1624"/>
                      <a:pt x="5036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40"/>
              <p:cNvSpPr/>
              <p:nvPr/>
            </p:nvSpPr>
            <p:spPr>
              <a:xfrm>
                <a:off x="8138852" y="1931302"/>
                <a:ext cx="122713" cy="117793"/>
              </a:xfrm>
              <a:custGeom>
                <a:avLst/>
                <a:gdLst/>
                <a:ahLst/>
                <a:cxnLst/>
                <a:rect l="l" t="t" r="r" b="b"/>
                <a:pathLst>
                  <a:path w="2993" h="2873" extrusionOk="0">
                    <a:moveTo>
                      <a:pt x="2626" y="1"/>
                    </a:moveTo>
                    <a:cubicBezTo>
                      <a:pt x="2422" y="1"/>
                      <a:pt x="2132" y="525"/>
                      <a:pt x="1314" y="957"/>
                    </a:cubicBezTo>
                    <a:cubicBezTo>
                      <a:pt x="790" y="1222"/>
                      <a:pt x="370" y="1377"/>
                      <a:pt x="1" y="1431"/>
                    </a:cubicBezTo>
                    <a:cubicBezTo>
                      <a:pt x="55" y="1797"/>
                      <a:pt x="106" y="2216"/>
                      <a:pt x="55" y="2741"/>
                    </a:cubicBezTo>
                    <a:cubicBezTo>
                      <a:pt x="290" y="2820"/>
                      <a:pt x="565" y="2873"/>
                      <a:pt x="841" y="2873"/>
                    </a:cubicBezTo>
                    <a:cubicBezTo>
                      <a:pt x="1116" y="2873"/>
                      <a:pt x="1392" y="2820"/>
                      <a:pt x="1629" y="2690"/>
                    </a:cubicBezTo>
                    <a:cubicBezTo>
                      <a:pt x="2888" y="2111"/>
                      <a:pt x="2993" y="223"/>
                      <a:pt x="2678" y="13"/>
                    </a:cubicBezTo>
                    <a:cubicBezTo>
                      <a:pt x="2661" y="5"/>
                      <a:pt x="2644" y="1"/>
                      <a:pt x="2626" y="1"/>
                    </a:cubicBezTo>
                    <a:close/>
                  </a:path>
                </a:pathLst>
              </a:custGeom>
              <a:solidFill>
                <a:srgbClr val="905F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40"/>
              <p:cNvSpPr/>
              <p:nvPr/>
            </p:nvSpPr>
            <p:spPr>
              <a:xfrm>
                <a:off x="8033564" y="1698055"/>
                <a:ext cx="294585" cy="324597"/>
              </a:xfrm>
              <a:custGeom>
                <a:avLst/>
                <a:gdLst/>
                <a:ahLst/>
                <a:cxnLst/>
                <a:rect l="l" t="t" r="r" b="b"/>
                <a:pathLst>
                  <a:path w="7185" h="7917" extrusionOk="0">
                    <a:moveTo>
                      <a:pt x="3573" y="1"/>
                    </a:moveTo>
                    <a:cubicBezTo>
                      <a:pt x="3313" y="1"/>
                      <a:pt x="3061" y="35"/>
                      <a:pt x="2833" y="92"/>
                    </a:cubicBezTo>
                    <a:cubicBezTo>
                      <a:pt x="1574" y="457"/>
                      <a:pt x="1100" y="1560"/>
                      <a:pt x="840" y="2030"/>
                    </a:cubicBezTo>
                    <a:cubicBezTo>
                      <a:pt x="1" y="3868"/>
                      <a:pt x="735" y="5597"/>
                      <a:pt x="890" y="5912"/>
                    </a:cubicBezTo>
                    <a:cubicBezTo>
                      <a:pt x="1100" y="6386"/>
                      <a:pt x="1679" y="7750"/>
                      <a:pt x="2779" y="7905"/>
                    </a:cubicBezTo>
                    <a:cubicBezTo>
                      <a:pt x="2836" y="7913"/>
                      <a:pt x="2893" y="7916"/>
                      <a:pt x="2948" y="7916"/>
                    </a:cubicBezTo>
                    <a:cubicBezTo>
                      <a:pt x="3298" y="7916"/>
                      <a:pt x="3611" y="7779"/>
                      <a:pt x="3882" y="7645"/>
                    </a:cubicBezTo>
                    <a:cubicBezTo>
                      <a:pt x="4931" y="7171"/>
                      <a:pt x="5561" y="6281"/>
                      <a:pt x="5821" y="5757"/>
                    </a:cubicBezTo>
                    <a:cubicBezTo>
                      <a:pt x="5875" y="5757"/>
                      <a:pt x="6660" y="5597"/>
                      <a:pt x="6975" y="4917"/>
                    </a:cubicBezTo>
                    <a:cubicBezTo>
                      <a:pt x="7029" y="4812"/>
                      <a:pt x="7185" y="4443"/>
                      <a:pt x="7080" y="4024"/>
                    </a:cubicBezTo>
                    <a:cubicBezTo>
                      <a:pt x="7080" y="3973"/>
                      <a:pt x="6870" y="3344"/>
                      <a:pt x="6450" y="3344"/>
                    </a:cubicBezTo>
                    <a:cubicBezTo>
                      <a:pt x="6228" y="3344"/>
                      <a:pt x="6002" y="3497"/>
                      <a:pt x="5844" y="3739"/>
                    </a:cubicBezTo>
                    <a:lnTo>
                      <a:pt x="5844" y="3739"/>
                    </a:lnTo>
                    <a:cubicBezTo>
                      <a:pt x="6335" y="2816"/>
                      <a:pt x="6212" y="1680"/>
                      <a:pt x="5611" y="931"/>
                    </a:cubicBezTo>
                    <a:cubicBezTo>
                      <a:pt x="5040" y="243"/>
                      <a:pt x="4272" y="1"/>
                      <a:pt x="3573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40"/>
              <p:cNvSpPr/>
              <p:nvPr/>
            </p:nvSpPr>
            <p:spPr>
              <a:xfrm>
                <a:off x="8074359" y="1820890"/>
                <a:ext cx="71094" cy="2492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608" extrusionOk="0">
                    <a:moveTo>
                      <a:pt x="870" y="0"/>
                    </a:moveTo>
                    <a:cubicBezTo>
                      <a:pt x="793" y="0"/>
                      <a:pt x="712" y="10"/>
                      <a:pt x="630" y="33"/>
                    </a:cubicBezTo>
                    <a:cubicBezTo>
                      <a:pt x="315" y="83"/>
                      <a:pt x="55" y="348"/>
                      <a:pt x="0" y="503"/>
                    </a:cubicBezTo>
                    <a:lnTo>
                      <a:pt x="105" y="608"/>
                    </a:lnTo>
                    <a:cubicBezTo>
                      <a:pt x="210" y="503"/>
                      <a:pt x="369" y="293"/>
                      <a:pt x="684" y="243"/>
                    </a:cubicBezTo>
                    <a:cubicBezTo>
                      <a:pt x="758" y="218"/>
                      <a:pt x="831" y="207"/>
                      <a:pt x="902" y="207"/>
                    </a:cubicBezTo>
                    <a:cubicBezTo>
                      <a:pt x="1276" y="207"/>
                      <a:pt x="1574" y="512"/>
                      <a:pt x="1574" y="558"/>
                    </a:cubicBezTo>
                    <a:lnTo>
                      <a:pt x="1733" y="398"/>
                    </a:lnTo>
                    <a:cubicBezTo>
                      <a:pt x="1686" y="355"/>
                      <a:pt x="1334" y="0"/>
                      <a:pt x="8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40"/>
              <p:cNvSpPr/>
              <p:nvPr/>
            </p:nvSpPr>
            <p:spPr>
              <a:xfrm>
                <a:off x="8089488" y="1822243"/>
                <a:ext cx="32226" cy="4731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1154" extrusionOk="0">
                    <a:moveTo>
                      <a:pt x="365" y="0"/>
                    </a:moveTo>
                    <a:cubicBezTo>
                      <a:pt x="156" y="0"/>
                      <a:pt x="0" y="260"/>
                      <a:pt x="0" y="575"/>
                    </a:cubicBezTo>
                    <a:cubicBezTo>
                      <a:pt x="0" y="890"/>
                      <a:pt x="156" y="1154"/>
                      <a:pt x="365" y="1154"/>
                    </a:cubicBezTo>
                    <a:cubicBezTo>
                      <a:pt x="630" y="1154"/>
                      <a:pt x="785" y="890"/>
                      <a:pt x="785" y="575"/>
                    </a:cubicBezTo>
                    <a:cubicBezTo>
                      <a:pt x="785" y="260"/>
                      <a:pt x="575" y="0"/>
                      <a:pt x="3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40"/>
              <p:cNvSpPr/>
              <p:nvPr/>
            </p:nvSpPr>
            <p:spPr>
              <a:xfrm>
                <a:off x="8184116" y="1818717"/>
                <a:ext cx="70930" cy="25051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611" extrusionOk="0">
                    <a:moveTo>
                      <a:pt x="914" y="0"/>
                    </a:moveTo>
                    <a:cubicBezTo>
                      <a:pt x="840" y="0"/>
                      <a:pt x="762" y="10"/>
                      <a:pt x="680" y="31"/>
                    </a:cubicBezTo>
                    <a:cubicBezTo>
                      <a:pt x="315" y="86"/>
                      <a:pt x="105" y="346"/>
                      <a:pt x="0" y="506"/>
                    </a:cubicBezTo>
                    <a:lnTo>
                      <a:pt x="156" y="611"/>
                    </a:lnTo>
                    <a:cubicBezTo>
                      <a:pt x="210" y="506"/>
                      <a:pt x="420" y="296"/>
                      <a:pt x="680" y="241"/>
                    </a:cubicBezTo>
                    <a:cubicBezTo>
                      <a:pt x="745" y="228"/>
                      <a:pt x="807" y="223"/>
                      <a:pt x="867" y="223"/>
                    </a:cubicBezTo>
                    <a:cubicBezTo>
                      <a:pt x="1291" y="223"/>
                      <a:pt x="1580" y="512"/>
                      <a:pt x="1624" y="556"/>
                    </a:cubicBezTo>
                    <a:lnTo>
                      <a:pt x="1729" y="401"/>
                    </a:lnTo>
                    <a:cubicBezTo>
                      <a:pt x="1686" y="354"/>
                      <a:pt x="1370" y="0"/>
                      <a:pt x="9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40"/>
              <p:cNvSpPr/>
              <p:nvPr/>
            </p:nvSpPr>
            <p:spPr>
              <a:xfrm>
                <a:off x="8199081" y="1819988"/>
                <a:ext cx="32390" cy="47355"/>
              </a:xfrm>
              <a:custGeom>
                <a:avLst/>
                <a:gdLst/>
                <a:ahLst/>
                <a:cxnLst/>
                <a:rect l="l" t="t" r="r" b="b"/>
                <a:pathLst>
                  <a:path w="790" h="1155" extrusionOk="0">
                    <a:moveTo>
                      <a:pt x="420" y="0"/>
                    </a:moveTo>
                    <a:cubicBezTo>
                      <a:pt x="160" y="0"/>
                      <a:pt x="0" y="265"/>
                      <a:pt x="0" y="580"/>
                    </a:cubicBezTo>
                    <a:cubicBezTo>
                      <a:pt x="0" y="894"/>
                      <a:pt x="210" y="1154"/>
                      <a:pt x="420" y="1154"/>
                    </a:cubicBezTo>
                    <a:cubicBezTo>
                      <a:pt x="630" y="1154"/>
                      <a:pt x="789" y="894"/>
                      <a:pt x="789" y="580"/>
                    </a:cubicBezTo>
                    <a:cubicBezTo>
                      <a:pt x="789" y="265"/>
                      <a:pt x="630" y="0"/>
                      <a:pt x="4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40"/>
              <p:cNvSpPr/>
              <p:nvPr/>
            </p:nvSpPr>
            <p:spPr>
              <a:xfrm>
                <a:off x="8125978" y="1832903"/>
                <a:ext cx="38745" cy="71094"/>
              </a:xfrm>
              <a:custGeom>
                <a:avLst/>
                <a:gdLst/>
                <a:ahLst/>
                <a:cxnLst/>
                <a:rect l="l" t="t" r="r" b="b"/>
                <a:pathLst>
                  <a:path w="945" h="1734" extrusionOk="0">
                    <a:moveTo>
                      <a:pt x="789" y="0"/>
                    </a:moveTo>
                    <a:cubicBezTo>
                      <a:pt x="789" y="265"/>
                      <a:pt x="734" y="525"/>
                      <a:pt x="629" y="789"/>
                    </a:cubicBezTo>
                    <a:cubicBezTo>
                      <a:pt x="525" y="1049"/>
                      <a:pt x="369" y="1314"/>
                      <a:pt x="159" y="1523"/>
                    </a:cubicBezTo>
                    <a:lnTo>
                      <a:pt x="0" y="1628"/>
                    </a:lnTo>
                    <a:lnTo>
                      <a:pt x="944" y="1733"/>
                    </a:lnTo>
                    <a:lnTo>
                      <a:pt x="944" y="1574"/>
                    </a:lnTo>
                    <a:lnTo>
                      <a:pt x="420" y="1523"/>
                    </a:lnTo>
                    <a:cubicBezTo>
                      <a:pt x="579" y="1314"/>
                      <a:pt x="734" y="1049"/>
                      <a:pt x="839" y="839"/>
                    </a:cubicBezTo>
                    <a:cubicBezTo>
                      <a:pt x="944" y="579"/>
                      <a:pt x="944" y="315"/>
                      <a:pt x="9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40"/>
              <p:cNvSpPr/>
              <p:nvPr/>
            </p:nvSpPr>
            <p:spPr>
              <a:xfrm>
                <a:off x="8138852" y="1938354"/>
                <a:ext cx="68880" cy="25297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617" extrusionOk="0">
                    <a:moveTo>
                      <a:pt x="1574" y="1"/>
                    </a:moveTo>
                    <a:cubicBezTo>
                      <a:pt x="1419" y="105"/>
                      <a:pt x="1155" y="315"/>
                      <a:pt x="840" y="366"/>
                    </a:cubicBezTo>
                    <a:cubicBezTo>
                      <a:pt x="706" y="410"/>
                      <a:pt x="572" y="427"/>
                      <a:pt x="450" y="427"/>
                    </a:cubicBezTo>
                    <a:cubicBezTo>
                      <a:pt x="286" y="427"/>
                      <a:pt x="144" y="397"/>
                      <a:pt x="55" y="366"/>
                    </a:cubicBezTo>
                    <a:lnTo>
                      <a:pt x="1" y="575"/>
                    </a:lnTo>
                    <a:lnTo>
                      <a:pt x="106" y="575"/>
                    </a:lnTo>
                    <a:cubicBezTo>
                      <a:pt x="211" y="603"/>
                      <a:pt x="329" y="616"/>
                      <a:pt x="461" y="616"/>
                    </a:cubicBezTo>
                    <a:cubicBezTo>
                      <a:pt x="592" y="616"/>
                      <a:pt x="737" y="603"/>
                      <a:pt x="895" y="575"/>
                    </a:cubicBezTo>
                    <a:cubicBezTo>
                      <a:pt x="1260" y="471"/>
                      <a:pt x="1524" y="261"/>
                      <a:pt x="1679" y="105"/>
                    </a:cubicBezTo>
                    <a:lnTo>
                      <a:pt x="157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40"/>
              <p:cNvSpPr/>
              <p:nvPr/>
            </p:nvSpPr>
            <p:spPr>
              <a:xfrm>
                <a:off x="8031350" y="1660581"/>
                <a:ext cx="283925" cy="196103"/>
              </a:xfrm>
              <a:custGeom>
                <a:avLst/>
                <a:gdLst/>
                <a:ahLst/>
                <a:cxnLst/>
                <a:rect l="l" t="t" r="r" b="b"/>
                <a:pathLst>
                  <a:path w="6925" h="4783" extrusionOk="0">
                    <a:moveTo>
                      <a:pt x="3734" y="1"/>
                    </a:moveTo>
                    <a:cubicBezTo>
                      <a:pt x="2936" y="1"/>
                      <a:pt x="2134" y="238"/>
                      <a:pt x="1523" y="636"/>
                    </a:cubicBezTo>
                    <a:cubicBezTo>
                      <a:pt x="789" y="1110"/>
                      <a:pt x="0" y="2055"/>
                      <a:pt x="264" y="2525"/>
                    </a:cubicBezTo>
                    <a:cubicBezTo>
                      <a:pt x="420" y="2839"/>
                      <a:pt x="999" y="2894"/>
                      <a:pt x="1313" y="2894"/>
                    </a:cubicBezTo>
                    <a:cubicBezTo>
                      <a:pt x="1367" y="2898"/>
                      <a:pt x="1418" y="2899"/>
                      <a:pt x="1468" y="2899"/>
                    </a:cubicBezTo>
                    <a:cubicBezTo>
                      <a:pt x="2096" y="2899"/>
                      <a:pt x="2424" y="2618"/>
                      <a:pt x="3202" y="2474"/>
                    </a:cubicBezTo>
                    <a:cubicBezTo>
                      <a:pt x="3557" y="2384"/>
                      <a:pt x="4012" y="2278"/>
                      <a:pt x="4454" y="2278"/>
                    </a:cubicBezTo>
                    <a:cubicBezTo>
                      <a:pt x="4796" y="2278"/>
                      <a:pt x="5131" y="2342"/>
                      <a:pt x="5405" y="2525"/>
                    </a:cubicBezTo>
                    <a:cubicBezTo>
                      <a:pt x="6139" y="3104"/>
                      <a:pt x="5875" y="4623"/>
                      <a:pt x="5825" y="4782"/>
                    </a:cubicBezTo>
                    <a:cubicBezTo>
                      <a:pt x="5980" y="4677"/>
                      <a:pt x="6874" y="3943"/>
                      <a:pt x="6924" y="2789"/>
                    </a:cubicBezTo>
                    <a:cubicBezTo>
                      <a:pt x="6924" y="1635"/>
                      <a:pt x="6139" y="951"/>
                      <a:pt x="5875" y="741"/>
                    </a:cubicBezTo>
                    <a:cubicBezTo>
                      <a:pt x="5282" y="224"/>
                      <a:pt x="4509" y="1"/>
                      <a:pt x="37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40"/>
              <p:cNvSpPr/>
              <p:nvPr/>
            </p:nvSpPr>
            <p:spPr>
              <a:xfrm>
                <a:off x="8181861" y="1787803"/>
                <a:ext cx="90364" cy="33702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822" extrusionOk="0">
                    <a:moveTo>
                      <a:pt x="1104" y="1"/>
                    </a:moveTo>
                    <a:cubicBezTo>
                      <a:pt x="630" y="1"/>
                      <a:pt x="316" y="156"/>
                      <a:pt x="106" y="315"/>
                    </a:cubicBezTo>
                    <a:cubicBezTo>
                      <a:pt x="1" y="366"/>
                      <a:pt x="1" y="471"/>
                      <a:pt x="55" y="525"/>
                    </a:cubicBezTo>
                    <a:cubicBezTo>
                      <a:pt x="106" y="576"/>
                      <a:pt x="211" y="576"/>
                      <a:pt x="265" y="576"/>
                    </a:cubicBezTo>
                    <a:cubicBezTo>
                      <a:pt x="420" y="471"/>
                      <a:pt x="735" y="315"/>
                      <a:pt x="1050" y="315"/>
                    </a:cubicBezTo>
                    <a:cubicBezTo>
                      <a:pt x="1524" y="366"/>
                      <a:pt x="1784" y="630"/>
                      <a:pt x="1944" y="735"/>
                    </a:cubicBezTo>
                    <a:cubicBezTo>
                      <a:pt x="1973" y="796"/>
                      <a:pt x="2004" y="822"/>
                      <a:pt x="2045" y="822"/>
                    </a:cubicBezTo>
                    <a:cubicBezTo>
                      <a:pt x="2075" y="822"/>
                      <a:pt x="2110" y="808"/>
                      <a:pt x="2154" y="785"/>
                    </a:cubicBezTo>
                    <a:cubicBezTo>
                      <a:pt x="2204" y="735"/>
                      <a:pt x="2204" y="630"/>
                      <a:pt x="2154" y="525"/>
                    </a:cubicBezTo>
                    <a:cubicBezTo>
                      <a:pt x="1994" y="366"/>
                      <a:pt x="1629" y="51"/>
                      <a:pt x="110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40"/>
              <p:cNvSpPr/>
              <p:nvPr/>
            </p:nvSpPr>
            <p:spPr>
              <a:xfrm>
                <a:off x="8065749" y="1787803"/>
                <a:ext cx="90364" cy="27388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668" extrusionOk="0">
                    <a:moveTo>
                      <a:pt x="1209" y="1"/>
                    </a:moveTo>
                    <a:cubicBezTo>
                      <a:pt x="630" y="1"/>
                      <a:pt x="265" y="261"/>
                      <a:pt x="55" y="420"/>
                    </a:cubicBezTo>
                    <a:cubicBezTo>
                      <a:pt x="0" y="471"/>
                      <a:pt x="0" y="576"/>
                      <a:pt x="55" y="630"/>
                    </a:cubicBezTo>
                    <a:cubicBezTo>
                      <a:pt x="80" y="655"/>
                      <a:pt x="119" y="668"/>
                      <a:pt x="158" y="668"/>
                    </a:cubicBezTo>
                    <a:cubicBezTo>
                      <a:pt x="198" y="668"/>
                      <a:pt x="237" y="655"/>
                      <a:pt x="265" y="630"/>
                    </a:cubicBezTo>
                    <a:cubicBezTo>
                      <a:pt x="420" y="525"/>
                      <a:pt x="735" y="315"/>
                      <a:pt x="1154" y="315"/>
                    </a:cubicBezTo>
                    <a:cubicBezTo>
                      <a:pt x="1524" y="315"/>
                      <a:pt x="1784" y="471"/>
                      <a:pt x="1943" y="630"/>
                    </a:cubicBezTo>
                    <a:cubicBezTo>
                      <a:pt x="1968" y="655"/>
                      <a:pt x="2007" y="668"/>
                      <a:pt x="2047" y="668"/>
                    </a:cubicBezTo>
                    <a:cubicBezTo>
                      <a:pt x="2086" y="668"/>
                      <a:pt x="2126" y="655"/>
                      <a:pt x="2153" y="630"/>
                    </a:cubicBezTo>
                    <a:cubicBezTo>
                      <a:pt x="2203" y="525"/>
                      <a:pt x="2203" y="420"/>
                      <a:pt x="2153" y="366"/>
                    </a:cubicBezTo>
                    <a:cubicBezTo>
                      <a:pt x="1943" y="211"/>
                      <a:pt x="1628" y="1"/>
                      <a:pt x="12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40"/>
              <p:cNvSpPr/>
              <p:nvPr/>
            </p:nvSpPr>
            <p:spPr>
              <a:xfrm>
                <a:off x="7504498" y="2125395"/>
                <a:ext cx="615123" cy="422095"/>
              </a:xfrm>
              <a:custGeom>
                <a:avLst/>
                <a:gdLst/>
                <a:ahLst/>
                <a:cxnLst/>
                <a:rect l="l" t="t" r="r" b="b"/>
                <a:pathLst>
                  <a:path w="15003" h="10295" extrusionOk="0">
                    <a:moveTo>
                      <a:pt x="13954" y="0"/>
                    </a:moveTo>
                    <a:cubicBezTo>
                      <a:pt x="13689" y="315"/>
                      <a:pt x="13324" y="734"/>
                      <a:pt x="12905" y="1259"/>
                    </a:cubicBezTo>
                    <a:cubicBezTo>
                      <a:pt x="12221" y="2203"/>
                      <a:pt x="11751" y="2992"/>
                      <a:pt x="11541" y="3412"/>
                    </a:cubicBezTo>
                    <a:cubicBezTo>
                      <a:pt x="11276" y="3936"/>
                      <a:pt x="10962" y="4566"/>
                      <a:pt x="10701" y="5350"/>
                    </a:cubicBezTo>
                    <a:cubicBezTo>
                      <a:pt x="10017" y="5350"/>
                      <a:pt x="9388" y="5300"/>
                      <a:pt x="8708" y="5300"/>
                    </a:cubicBezTo>
                    <a:cubicBezTo>
                      <a:pt x="6085" y="5245"/>
                      <a:pt x="3568" y="5090"/>
                      <a:pt x="1155" y="4880"/>
                    </a:cubicBezTo>
                    <a:cubicBezTo>
                      <a:pt x="785" y="5825"/>
                      <a:pt x="366" y="6819"/>
                      <a:pt x="1" y="7763"/>
                    </a:cubicBezTo>
                    <a:cubicBezTo>
                      <a:pt x="1835" y="8762"/>
                      <a:pt x="4247" y="9706"/>
                      <a:pt x="7135" y="10071"/>
                    </a:cubicBezTo>
                    <a:cubicBezTo>
                      <a:pt x="8133" y="10188"/>
                      <a:pt x="8999" y="10295"/>
                      <a:pt x="9771" y="10295"/>
                    </a:cubicBezTo>
                    <a:cubicBezTo>
                      <a:pt x="10742" y="10295"/>
                      <a:pt x="11566" y="10127"/>
                      <a:pt x="12325" y="9601"/>
                    </a:cubicBezTo>
                    <a:cubicBezTo>
                      <a:pt x="15003" y="7763"/>
                      <a:pt x="14214" y="3042"/>
                      <a:pt x="14163" y="2728"/>
                    </a:cubicBezTo>
                    <a:cubicBezTo>
                      <a:pt x="14109" y="1783"/>
                      <a:pt x="14059" y="894"/>
                      <a:pt x="139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40"/>
              <p:cNvSpPr/>
              <p:nvPr/>
            </p:nvSpPr>
            <p:spPr>
              <a:xfrm>
                <a:off x="7463580" y="3048011"/>
                <a:ext cx="621642" cy="940048"/>
              </a:xfrm>
              <a:custGeom>
                <a:avLst/>
                <a:gdLst/>
                <a:ahLst/>
                <a:cxnLst/>
                <a:rect l="l" t="t" r="r" b="b"/>
                <a:pathLst>
                  <a:path w="15162" h="22928" extrusionOk="0">
                    <a:moveTo>
                      <a:pt x="13702" y="1"/>
                    </a:moveTo>
                    <a:cubicBezTo>
                      <a:pt x="8371" y="1"/>
                      <a:pt x="4346" y="1710"/>
                      <a:pt x="3726" y="3619"/>
                    </a:cubicBezTo>
                    <a:cubicBezTo>
                      <a:pt x="3621" y="4039"/>
                      <a:pt x="3252" y="5718"/>
                      <a:pt x="3357" y="7081"/>
                    </a:cubicBezTo>
                    <a:cubicBezTo>
                      <a:pt x="3412" y="7291"/>
                      <a:pt x="3462" y="7921"/>
                      <a:pt x="3567" y="8760"/>
                    </a:cubicBezTo>
                    <a:cubicBezTo>
                      <a:pt x="3831" y="10598"/>
                      <a:pt x="3987" y="10858"/>
                      <a:pt x="4511" y="13850"/>
                    </a:cubicBezTo>
                    <a:cubicBezTo>
                      <a:pt x="5350" y="18676"/>
                      <a:pt x="5195" y="19410"/>
                      <a:pt x="4721" y="20145"/>
                    </a:cubicBezTo>
                    <a:cubicBezTo>
                      <a:pt x="4356" y="20774"/>
                      <a:pt x="3252" y="22083"/>
                      <a:pt x="0" y="22923"/>
                    </a:cubicBezTo>
                    <a:cubicBezTo>
                      <a:pt x="311" y="22926"/>
                      <a:pt x="610" y="22927"/>
                      <a:pt x="897" y="22927"/>
                    </a:cubicBezTo>
                    <a:cubicBezTo>
                      <a:pt x="6016" y="22927"/>
                      <a:pt x="7247" y="22478"/>
                      <a:pt x="7398" y="22033"/>
                    </a:cubicBezTo>
                    <a:cubicBezTo>
                      <a:pt x="7449" y="21823"/>
                      <a:pt x="7239" y="21509"/>
                      <a:pt x="7293" y="20720"/>
                    </a:cubicBezTo>
                    <a:cubicBezTo>
                      <a:pt x="7293" y="20195"/>
                      <a:pt x="7398" y="19830"/>
                      <a:pt x="7449" y="19671"/>
                    </a:cubicBezTo>
                    <a:cubicBezTo>
                      <a:pt x="8288" y="16838"/>
                      <a:pt x="9182" y="13691"/>
                      <a:pt x="8447" y="10808"/>
                    </a:cubicBezTo>
                    <a:cubicBezTo>
                      <a:pt x="8028" y="9129"/>
                      <a:pt x="7818" y="8710"/>
                      <a:pt x="7868" y="8290"/>
                    </a:cubicBezTo>
                    <a:cubicBezTo>
                      <a:pt x="7868" y="8131"/>
                      <a:pt x="7923" y="7921"/>
                      <a:pt x="8028" y="7711"/>
                    </a:cubicBezTo>
                    <a:cubicBezTo>
                      <a:pt x="8812" y="6032"/>
                      <a:pt x="13428" y="7556"/>
                      <a:pt x="14742" y="5667"/>
                    </a:cubicBezTo>
                    <a:cubicBezTo>
                      <a:pt x="15161" y="5088"/>
                      <a:pt x="15107" y="4354"/>
                      <a:pt x="14952" y="3149"/>
                    </a:cubicBezTo>
                    <a:cubicBezTo>
                      <a:pt x="14847" y="1681"/>
                      <a:pt x="14322" y="632"/>
                      <a:pt x="13953" y="2"/>
                    </a:cubicBezTo>
                    <a:cubicBezTo>
                      <a:pt x="13869" y="1"/>
                      <a:pt x="13786" y="1"/>
                      <a:pt x="13702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40"/>
              <p:cNvSpPr/>
              <p:nvPr/>
            </p:nvSpPr>
            <p:spPr>
              <a:xfrm>
                <a:off x="7463580" y="3043788"/>
                <a:ext cx="565718" cy="948371"/>
              </a:xfrm>
              <a:custGeom>
                <a:avLst/>
                <a:gdLst/>
                <a:ahLst/>
                <a:cxnLst/>
                <a:rect l="l" t="t" r="r" b="b"/>
                <a:pathLst>
                  <a:path w="13798" h="23131" extrusionOk="0">
                    <a:moveTo>
                      <a:pt x="13743" y="0"/>
                    </a:moveTo>
                    <a:cubicBezTo>
                      <a:pt x="8603" y="0"/>
                      <a:pt x="4251" y="1574"/>
                      <a:pt x="3621" y="3722"/>
                    </a:cubicBezTo>
                    <a:cubicBezTo>
                      <a:pt x="3517" y="4142"/>
                      <a:pt x="3147" y="5821"/>
                      <a:pt x="3252" y="7239"/>
                    </a:cubicBezTo>
                    <a:cubicBezTo>
                      <a:pt x="3307" y="7394"/>
                      <a:pt x="3357" y="8024"/>
                      <a:pt x="3462" y="8863"/>
                    </a:cubicBezTo>
                    <a:cubicBezTo>
                      <a:pt x="3567" y="9862"/>
                      <a:pt x="3726" y="10437"/>
                      <a:pt x="3882" y="11226"/>
                    </a:cubicBezTo>
                    <a:cubicBezTo>
                      <a:pt x="3987" y="11855"/>
                      <a:pt x="4146" y="12640"/>
                      <a:pt x="4406" y="14004"/>
                    </a:cubicBezTo>
                    <a:cubicBezTo>
                      <a:pt x="5245" y="18884"/>
                      <a:pt x="5036" y="19513"/>
                      <a:pt x="4671" y="20193"/>
                    </a:cubicBezTo>
                    <a:cubicBezTo>
                      <a:pt x="3882" y="21402"/>
                      <a:pt x="2308" y="22346"/>
                      <a:pt x="0" y="22921"/>
                    </a:cubicBezTo>
                    <a:lnTo>
                      <a:pt x="55" y="23131"/>
                    </a:lnTo>
                    <a:cubicBezTo>
                      <a:pt x="2413" y="22556"/>
                      <a:pt x="4041" y="21557"/>
                      <a:pt x="4826" y="20298"/>
                    </a:cubicBezTo>
                    <a:cubicBezTo>
                      <a:pt x="5300" y="19513"/>
                      <a:pt x="5455" y="18674"/>
                      <a:pt x="4616" y="13953"/>
                    </a:cubicBezTo>
                    <a:cubicBezTo>
                      <a:pt x="4356" y="12589"/>
                      <a:pt x="4196" y="11800"/>
                      <a:pt x="4091" y="11171"/>
                    </a:cubicBezTo>
                    <a:cubicBezTo>
                      <a:pt x="3936" y="10386"/>
                      <a:pt x="3831" y="9862"/>
                      <a:pt x="3672" y="8863"/>
                    </a:cubicBezTo>
                    <a:cubicBezTo>
                      <a:pt x="3567" y="8024"/>
                      <a:pt x="3517" y="7394"/>
                      <a:pt x="3462" y="7184"/>
                    </a:cubicBezTo>
                    <a:cubicBezTo>
                      <a:pt x="3357" y="5821"/>
                      <a:pt x="3726" y="4197"/>
                      <a:pt x="3831" y="3777"/>
                    </a:cubicBezTo>
                    <a:cubicBezTo>
                      <a:pt x="4146" y="2833"/>
                      <a:pt x="5245" y="1939"/>
                      <a:pt x="7029" y="1259"/>
                    </a:cubicBezTo>
                    <a:cubicBezTo>
                      <a:pt x="8867" y="575"/>
                      <a:pt x="11225" y="210"/>
                      <a:pt x="13743" y="210"/>
                    </a:cubicBezTo>
                    <a:lnTo>
                      <a:pt x="13798" y="210"/>
                    </a:lnTo>
                    <a:lnTo>
                      <a:pt x="13798" y="0"/>
                    </a:lnTo>
                    <a:close/>
                  </a:path>
                </a:pathLst>
              </a:custGeom>
              <a:solidFill>
                <a:srgbClr val="905F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40"/>
              <p:cNvSpPr/>
              <p:nvPr/>
            </p:nvSpPr>
            <p:spPr>
              <a:xfrm>
                <a:off x="7424835" y="3901788"/>
                <a:ext cx="365679" cy="116809"/>
              </a:xfrm>
              <a:custGeom>
                <a:avLst/>
                <a:gdLst/>
                <a:ahLst/>
                <a:cxnLst/>
                <a:rect l="l" t="t" r="r" b="b"/>
                <a:pathLst>
                  <a:path w="8919" h="2849" extrusionOk="0">
                    <a:moveTo>
                      <a:pt x="8238" y="1"/>
                    </a:moveTo>
                    <a:cubicBezTo>
                      <a:pt x="8079" y="210"/>
                      <a:pt x="7764" y="630"/>
                      <a:pt x="7240" y="999"/>
                    </a:cubicBezTo>
                    <a:cubicBezTo>
                      <a:pt x="7240" y="999"/>
                      <a:pt x="6874" y="1259"/>
                      <a:pt x="6400" y="1419"/>
                    </a:cubicBezTo>
                    <a:cubicBezTo>
                      <a:pt x="5942" y="1602"/>
                      <a:pt x="5407" y="1664"/>
                      <a:pt x="4896" y="1664"/>
                    </a:cubicBezTo>
                    <a:cubicBezTo>
                      <a:pt x="3944" y="1664"/>
                      <a:pt x="3075" y="1452"/>
                      <a:pt x="2938" y="1419"/>
                    </a:cubicBezTo>
                    <a:cubicBezTo>
                      <a:pt x="2783" y="1419"/>
                      <a:pt x="2573" y="1469"/>
                      <a:pt x="2363" y="1524"/>
                    </a:cubicBezTo>
                    <a:cubicBezTo>
                      <a:pt x="2099" y="1524"/>
                      <a:pt x="1839" y="1574"/>
                      <a:pt x="1574" y="1629"/>
                    </a:cubicBezTo>
                    <a:cubicBezTo>
                      <a:pt x="1260" y="1734"/>
                      <a:pt x="945" y="1784"/>
                      <a:pt x="685" y="1889"/>
                    </a:cubicBezTo>
                    <a:cubicBezTo>
                      <a:pt x="475" y="1994"/>
                      <a:pt x="1" y="2258"/>
                      <a:pt x="106" y="2518"/>
                    </a:cubicBezTo>
                    <a:cubicBezTo>
                      <a:pt x="211" y="2783"/>
                      <a:pt x="840" y="2833"/>
                      <a:pt x="2204" y="2833"/>
                    </a:cubicBezTo>
                    <a:cubicBezTo>
                      <a:pt x="2550" y="2844"/>
                      <a:pt x="2881" y="2849"/>
                      <a:pt x="3199" y="2849"/>
                    </a:cubicBezTo>
                    <a:cubicBezTo>
                      <a:pt x="4420" y="2849"/>
                      <a:pt x="5444" y="2783"/>
                      <a:pt x="6400" y="2783"/>
                    </a:cubicBezTo>
                    <a:lnTo>
                      <a:pt x="8079" y="2783"/>
                    </a:lnTo>
                    <a:cubicBezTo>
                      <a:pt x="8184" y="2728"/>
                      <a:pt x="8813" y="2258"/>
                      <a:pt x="8868" y="1419"/>
                    </a:cubicBezTo>
                    <a:cubicBezTo>
                      <a:pt x="8918" y="580"/>
                      <a:pt x="8343" y="55"/>
                      <a:pt x="823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40"/>
              <p:cNvSpPr/>
              <p:nvPr/>
            </p:nvSpPr>
            <p:spPr>
              <a:xfrm>
                <a:off x="7497979" y="2106125"/>
                <a:ext cx="871127" cy="1333402"/>
              </a:xfrm>
              <a:custGeom>
                <a:avLst/>
                <a:gdLst/>
                <a:ahLst/>
                <a:cxnLst/>
                <a:rect l="l" t="t" r="r" b="b"/>
                <a:pathLst>
                  <a:path w="21247" h="32522" extrusionOk="0">
                    <a:moveTo>
                      <a:pt x="19463" y="0"/>
                    </a:moveTo>
                    <a:cubicBezTo>
                      <a:pt x="19253" y="260"/>
                      <a:pt x="18884" y="680"/>
                      <a:pt x="18309" y="1049"/>
                    </a:cubicBezTo>
                    <a:cubicBezTo>
                      <a:pt x="18204" y="1154"/>
                      <a:pt x="17835" y="1364"/>
                      <a:pt x="17205" y="1574"/>
                    </a:cubicBezTo>
                    <a:cubicBezTo>
                      <a:pt x="16360" y="1875"/>
                      <a:pt x="15481" y="1951"/>
                      <a:pt x="14786" y="1951"/>
                    </a:cubicBezTo>
                    <a:cubicBezTo>
                      <a:pt x="14273" y="1951"/>
                      <a:pt x="13861" y="1910"/>
                      <a:pt x="13638" y="1888"/>
                    </a:cubicBezTo>
                    <a:cubicBezTo>
                      <a:pt x="13378" y="2149"/>
                      <a:pt x="13009" y="2518"/>
                      <a:pt x="12694" y="3147"/>
                    </a:cubicBezTo>
                    <a:cubicBezTo>
                      <a:pt x="11960" y="4561"/>
                      <a:pt x="12170" y="6030"/>
                      <a:pt x="12484" y="7499"/>
                    </a:cubicBezTo>
                    <a:cubicBezTo>
                      <a:pt x="13324" y="11800"/>
                      <a:pt x="13953" y="13793"/>
                      <a:pt x="14373" y="17205"/>
                    </a:cubicBezTo>
                    <a:cubicBezTo>
                      <a:pt x="14427" y="17780"/>
                      <a:pt x="14478" y="18200"/>
                      <a:pt x="14532" y="18514"/>
                    </a:cubicBezTo>
                    <a:cubicBezTo>
                      <a:pt x="13743" y="19039"/>
                      <a:pt x="12434" y="19878"/>
                      <a:pt x="10806" y="20613"/>
                    </a:cubicBezTo>
                    <a:cubicBezTo>
                      <a:pt x="6140" y="22816"/>
                      <a:pt x="3882" y="22346"/>
                      <a:pt x="2203" y="23970"/>
                    </a:cubicBezTo>
                    <a:cubicBezTo>
                      <a:pt x="1049" y="25124"/>
                      <a:pt x="0" y="27381"/>
                      <a:pt x="1104" y="32522"/>
                    </a:cubicBezTo>
                    <a:cubicBezTo>
                      <a:pt x="3148" y="32362"/>
                      <a:pt x="5246" y="32207"/>
                      <a:pt x="7294" y="31997"/>
                    </a:cubicBezTo>
                    <a:cubicBezTo>
                      <a:pt x="8541" y="29294"/>
                      <a:pt x="10353" y="26332"/>
                      <a:pt x="12428" y="26332"/>
                    </a:cubicBezTo>
                    <a:cubicBezTo>
                      <a:pt x="12447" y="26332"/>
                      <a:pt x="12466" y="26332"/>
                      <a:pt x="12484" y="26332"/>
                    </a:cubicBezTo>
                    <a:cubicBezTo>
                      <a:pt x="14008" y="26383"/>
                      <a:pt x="14427" y="28011"/>
                      <a:pt x="15737" y="28011"/>
                    </a:cubicBezTo>
                    <a:cubicBezTo>
                      <a:pt x="18414" y="27956"/>
                      <a:pt x="21142" y="21716"/>
                      <a:pt x="21246" y="15841"/>
                    </a:cubicBezTo>
                    <a:cubicBezTo>
                      <a:pt x="21246" y="14213"/>
                      <a:pt x="21087" y="14003"/>
                      <a:pt x="20458" y="9073"/>
                    </a:cubicBezTo>
                    <a:cubicBezTo>
                      <a:pt x="19933" y="5245"/>
                      <a:pt x="19673" y="2098"/>
                      <a:pt x="194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40"/>
              <p:cNvSpPr/>
              <p:nvPr/>
            </p:nvSpPr>
            <p:spPr>
              <a:xfrm>
                <a:off x="7497979" y="2110389"/>
                <a:ext cx="630252" cy="1436681"/>
              </a:xfrm>
              <a:custGeom>
                <a:avLst/>
                <a:gdLst/>
                <a:ahLst/>
                <a:cxnLst/>
                <a:rect l="l" t="t" r="r" b="b"/>
                <a:pathLst>
                  <a:path w="15372" h="35041" extrusionOk="0">
                    <a:moveTo>
                      <a:pt x="15107" y="1"/>
                    </a:moveTo>
                    <a:lnTo>
                      <a:pt x="15107" y="1"/>
                    </a:lnTo>
                    <a:cubicBezTo>
                      <a:pt x="14897" y="211"/>
                      <a:pt x="14637" y="525"/>
                      <a:pt x="14218" y="891"/>
                    </a:cubicBezTo>
                    <a:cubicBezTo>
                      <a:pt x="13693" y="1365"/>
                      <a:pt x="13429" y="1520"/>
                      <a:pt x="13219" y="1679"/>
                    </a:cubicBezTo>
                    <a:cubicBezTo>
                      <a:pt x="11855" y="2833"/>
                      <a:pt x="11855" y="5192"/>
                      <a:pt x="11805" y="6031"/>
                    </a:cubicBezTo>
                    <a:cubicBezTo>
                      <a:pt x="11805" y="7554"/>
                      <a:pt x="12170" y="8024"/>
                      <a:pt x="12644" y="10177"/>
                    </a:cubicBezTo>
                    <a:cubicBezTo>
                      <a:pt x="13429" y="13899"/>
                      <a:pt x="13903" y="16312"/>
                      <a:pt x="12694" y="17836"/>
                    </a:cubicBezTo>
                    <a:cubicBezTo>
                      <a:pt x="12380" y="18201"/>
                      <a:pt x="11385" y="18675"/>
                      <a:pt x="9392" y="19514"/>
                    </a:cubicBezTo>
                    <a:cubicBezTo>
                      <a:pt x="6924" y="20614"/>
                      <a:pt x="6610" y="20509"/>
                      <a:pt x="5090" y="21243"/>
                    </a:cubicBezTo>
                    <a:cubicBezTo>
                      <a:pt x="3043" y="22242"/>
                      <a:pt x="1784" y="22922"/>
                      <a:pt x="894" y="24340"/>
                    </a:cubicBezTo>
                    <a:cubicBezTo>
                      <a:pt x="0" y="25704"/>
                      <a:pt x="0" y="27068"/>
                      <a:pt x="0" y="28851"/>
                    </a:cubicBezTo>
                    <a:cubicBezTo>
                      <a:pt x="0" y="30265"/>
                      <a:pt x="160" y="32468"/>
                      <a:pt x="1154" y="35041"/>
                    </a:cubicBezTo>
                    <a:cubicBezTo>
                      <a:pt x="1524" y="34881"/>
                      <a:pt x="1889" y="34776"/>
                      <a:pt x="2258" y="34621"/>
                    </a:cubicBezTo>
                    <a:cubicBezTo>
                      <a:pt x="840" y="27907"/>
                      <a:pt x="1994" y="25284"/>
                      <a:pt x="3357" y="24180"/>
                    </a:cubicBezTo>
                    <a:cubicBezTo>
                      <a:pt x="4511" y="23186"/>
                      <a:pt x="5510" y="23501"/>
                      <a:pt x="9916" y="21822"/>
                    </a:cubicBezTo>
                    <a:cubicBezTo>
                      <a:pt x="12434" y="20878"/>
                      <a:pt x="13693" y="20404"/>
                      <a:pt x="14532" y="19145"/>
                    </a:cubicBezTo>
                    <a:cubicBezTo>
                      <a:pt x="15372" y="17836"/>
                      <a:pt x="15267" y="16312"/>
                      <a:pt x="15107" y="13220"/>
                    </a:cubicBezTo>
                    <a:cubicBezTo>
                      <a:pt x="15002" y="11906"/>
                      <a:pt x="14792" y="9548"/>
                      <a:pt x="14373" y="7030"/>
                    </a:cubicBezTo>
                    <a:cubicBezTo>
                      <a:pt x="14268" y="6451"/>
                      <a:pt x="14218" y="6031"/>
                      <a:pt x="14218" y="5611"/>
                    </a:cubicBezTo>
                    <a:cubicBezTo>
                      <a:pt x="14218" y="5611"/>
                      <a:pt x="14163" y="5087"/>
                      <a:pt x="14163" y="4617"/>
                    </a:cubicBezTo>
                    <a:cubicBezTo>
                      <a:pt x="14163" y="3778"/>
                      <a:pt x="14427" y="2099"/>
                      <a:pt x="151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40"/>
              <p:cNvSpPr/>
              <p:nvPr/>
            </p:nvSpPr>
            <p:spPr>
              <a:xfrm>
                <a:off x="7977640" y="2215717"/>
                <a:ext cx="86059" cy="580683"/>
              </a:xfrm>
              <a:custGeom>
                <a:avLst/>
                <a:gdLst/>
                <a:ahLst/>
                <a:cxnLst/>
                <a:rect l="l" t="t" r="r" b="b"/>
                <a:pathLst>
                  <a:path w="2099" h="14163" extrusionOk="0">
                    <a:moveTo>
                      <a:pt x="785" y="0"/>
                    </a:moveTo>
                    <a:cubicBezTo>
                      <a:pt x="51" y="1364"/>
                      <a:pt x="1" y="2782"/>
                      <a:pt x="1" y="3462"/>
                    </a:cubicBezTo>
                    <a:cubicBezTo>
                      <a:pt x="1" y="4461"/>
                      <a:pt x="156" y="4985"/>
                      <a:pt x="366" y="5875"/>
                    </a:cubicBezTo>
                    <a:cubicBezTo>
                      <a:pt x="525" y="6349"/>
                      <a:pt x="681" y="6874"/>
                      <a:pt x="840" y="7608"/>
                    </a:cubicBezTo>
                    <a:cubicBezTo>
                      <a:pt x="1415" y="10491"/>
                      <a:pt x="1889" y="12589"/>
                      <a:pt x="1469" y="14113"/>
                    </a:cubicBezTo>
                    <a:lnTo>
                      <a:pt x="1679" y="14163"/>
                    </a:lnTo>
                    <a:cubicBezTo>
                      <a:pt x="2099" y="12589"/>
                      <a:pt x="1625" y="10491"/>
                      <a:pt x="1050" y="7554"/>
                    </a:cubicBezTo>
                    <a:cubicBezTo>
                      <a:pt x="890" y="6819"/>
                      <a:pt x="735" y="6244"/>
                      <a:pt x="576" y="5825"/>
                    </a:cubicBezTo>
                    <a:cubicBezTo>
                      <a:pt x="366" y="4985"/>
                      <a:pt x="211" y="4406"/>
                      <a:pt x="211" y="3462"/>
                    </a:cubicBezTo>
                    <a:cubicBezTo>
                      <a:pt x="261" y="2782"/>
                      <a:pt x="261" y="1418"/>
                      <a:pt x="995" y="105"/>
                    </a:cubicBezTo>
                    <a:lnTo>
                      <a:pt x="78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40"/>
              <p:cNvSpPr/>
              <p:nvPr/>
            </p:nvSpPr>
            <p:spPr>
              <a:xfrm>
                <a:off x="7672271" y="2082345"/>
                <a:ext cx="815039" cy="1473335"/>
              </a:xfrm>
              <a:custGeom>
                <a:avLst/>
                <a:gdLst/>
                <a:ahLst/>
                <a:cxnLst/>
                <a:rect l="l" t="t" r="r" b="b"/>
                <a:pathLst>
                  <a:path w="19879" h="35935" extrusionOk="0">
                    <a:moveTo>
                      <a:pt x="15107" y="1"/>
                    </a:moveTo>
                    <a:cubicBezTo>
                      <a:pt x="14738" y="580"/>
                      <a:pt x="14268" y="1470"/>
                      <a:pt x="13899" y="2624"/>
                    </a:cubicBezTo>
                    <a:cubicBezTo>
                      <a:pt x="13269" y="4776"/>
                      <a:pt x="13429" y="6610"/>
                      <a:pt x="13533" y="8079"/>
                    </a:cubicBezTo>
                    <a:cubicBezTo>
                      <a:pt x="14318" y="16052"/>
                      <a:pt x="15053" y="17785"/>
                      <a:pt x="13848" y="19883"/>
                    </a:cubicBezTo>
                    <a:cubicBezTo>
                      <a:pt x="13324" y="20773"/>
                      <a:pt x="12745" y="21247"/>
                      <a:pt x="11486" y="22137"/>
                    </a:cubicBezTo>
                    <a:cubicBezTo>
                      <a:pt x="7079" y="25548"/>
                      <a:pt x="4247" y="23870"/>
                      <a:pt x="1939" y="26543"/>
                    </a:cubicBezTo>
                    <a:cubicBezTo>
                      <a:pt x="0" y="28851"/>
                      <a:pt x="105" y="32368"/>
                      <a:pt x="105" y="33102"/>
                    </a:cubicBezTo>
                    <a:cubicBezTo>
                      <a:pt x="155" y="34256"/>
                      <a:pt x="365" y="35146"/>
                      <a:pt x="575" y="35830"/>
                    </a:cubicBezTo>
                    <a:cubicBezTo>
                      <a:pt x="2044" y="35880"/>
                      <a:pt x="3513" y="35880"/>
                      <a:pt x="5036" y="35934"/>
                    </a:cubicBezTo>
                    <a:cubicBezTo>
                      <a:pt x="5036" y="34621"/>
                      <a:pt x="5296" y="32892"/>
                      <a:pt x="6450" y="31948"/>
                    </a:cubicBezTo>
                    <a:cubicBezTo>
                      <a:pt x="7079" y="31474"/>
                      <a:pt x="7499" y="31474"/>
                      <a:pt x="9547" y="31159"/>
                    </a:cubicBezTo>
                    <a:cubicBezTo>
                      <a:pt x="13743" y="30374"/>
                      <a:pt x="15577" y="29585"/>
                      <a:pt x="16102" y="29376"/>
                    </a:cubicBezTo>
                    <a:cubicBezTo>
                      <a:pt x="17151" y="28906"/>
                      <a:pt x="17675" y="28746"/>
                      <a:pt x="18095" y="28381"/>
                    </a:cubicBezTo>
                    <a:cubicBezTo>
                      <a:pt x="19878" y="26702"/>
                      <a:pt x="19564" y="23765"/>
                      <a:pt x="19459" y="22452"/>
                    </a:cubicBezTo>
                    <a:cubicBezTo>
                      <a:pt x="19249" y="20303"/>
                      <a:pt x="18674" y="19988"/>
                      <a:pt x="17990" y="16682"/>
                    </a:cubicBezTo>
                    <a:cubicBezTo>
                      <a:pt x="17675" y="15213"/>
                      <a:pt x="17570" y="14113"/>
                      <a:pt x="17415" y="12590"/>
                    </a:cubicBezTo>
                    <a:cubicBezTo>
                      <a:pt x="17256" y="11016"/>
                      <a:pt x="17151" y="9392"/>
                      <a:pt x="17100" y="7764"/>
                    </a:cubicBezTo>
                    <a:cubicBezTo>
                      <a:pt x="16995" y="5246"/>
                      <a:pt x="17520" y="2938"/>
                      <a:pt x="15841" y="790"/>
                    </a:cubicBezTo>
                    <a:cubicBezTo>
                      <a:pt x="15577" y="475"/>
                      <a:pt x="15317" y="211"/>
                      <a:pt x="151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40"/>
              <p:cNvSpPr/>
              <p:nvPr/>
            </p:nvSpPr>
            <p:spPr>
              <a:xfrm>
                <a:off x="8029259" y="2090955"/>
                <a:ext cx="94669" cy="161417"/>
              </a:xfrm>
              <a:custGeom>
                <a:avLst/>
                <a:gdLst/>
                <a:ahLst/>
                <a:cxnLst/>
                <a:rect l="l" t="t" r="r" b="b"/>
                <a:pathLst>
                  <a:path w="2309" h="3937" extrusionOk="0">
                    <a:moveTo>
                      <a:pt x="2309" y="1"/>
                    </a:moveTo>
                    <a:cubicBezTo>
                      <a:pt x="2204" y="55"/>
                      <a:pt x="2149" y="106"/>
                      <a:pt x="2099" y="160"/>
                    </a:cubicBezTo>
                    <a:cubicBezTo>
                      <a:pt x="995" y="945"/>
                      <a:pt x="315" y="2204"/>
                      <a:pt x="1" y="3882"/>
                    </a:cubicBezTo>
                    <a:lnTo>
                      <a:pt x="366" y="3937"/>
                    </a:lnTo>
                    <a:cubicBezTo>
                      <a:pt x="630" y="2468"/>
                      <a:pt x="1205" y="1314"/>
                      <a:pt x="2099" y="630"/>
                    </a:cubicBezTo>
                    <a:cubicBezTo>
                      <a:pt x="2099" y="580"/>
                      <a:pt x="2099" y="525"/>
                      <a:pt x="2149" y="475"/>
                    </a:cubicBez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40"/>
              <p:cNvSpPr/>
              <p:nvPr/>
            </p:nvSpPr>
            <p:spPr>
              <a:xfrm>
                <a:off x="8005520" y="2248066"/>
                <a:ext cx="64575" cy="55924"/>
              </a:xfrm>
              <a:custGeom>
                <a:avLst/>
                <a:gdLst/>
                <a:ahLst/>
                <a:cxnLst/>
                <a:rect l="l" t="t" r="r" b="b"/>
                <a:pathLst>
                  <a:path w="1575" h="1364" extrusionOk="0">
                    <a:moveTo>
                      <a:pt x="789" y="0"/>
                    </a:moveTo>
                    <a:cubicBezTo>
                      <a:pt x="370" y="0"/>
                      <a:pt x="1" y="315"/>
                      <a:pt x="1" y="680"/>
                    </a:cubicBezTo>
                    <a:cubicBezTo>
                      <a:pt x="1" y="1049"/>
                      <a:pt x="370" y="1364"/>
                      <a:pt x="789" y="1364"/>
                    </a:cubicBezTo>
                    <a:cubicBezTo>
                      <a:pt x="1209" y="1364"/>
                      <a:pt x="1574" y="1049"/>
                      <a:pt x="1574" y="680"/>
                    </a:cubicBezTo>
                    <a:cubicBezTo>
                      <a:pt x="1574" y="315"/>
                      <a:pt x="1209" y="0"/>
                      <a:pt x="7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40"/>
              <p:cNvSpPr/>
              <p:nvPr/>
            </p:nvSpPr>
            <p:spPr>
              <a:xfrm>
                <a:off x="8016344" y="2258726"/>
                <a:ext cx="43091" cy="3444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840" extrusionOk="0">
                    <a:moveTo>
                      <a:pt x="525" y="0"/>
                    </a:moveTo>
                    <a:cubicBezTo>
                      <a:pt x="211" y="0"/>
                      <a:pt x="1" y="160"/>
                      <a:pt x="1" y="420"/>
                    </a:cubicBezTo>
                    <a:cubicBezTo>
                      <a:pt x="1" y="684"/>
                      <a:pt x="211" y="839"/>
                      <a:pt x="525" y="839"/>
                    </a:cubicBezTo>
                    <a:cubicBezTo>
                      <a:pt x="840" y="839"/>
                      <a:pt x="1050" y="684"/>
                      <a:pt x="1050" y="420"/>
                    </a:cubicBezTo>
                    <a:cubicBezTo>
                      <a:pt x="1050" y="160"/>
                      <a:pt x="840" y="0"/>
                      <a:pt x="5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40"/>
              <p:cNvSpPr/>
              <p:nvPr/>
            </p:nvSpPr>
            <p:spPr>
              <a:xfrm>
                <a:off x="5884993" y="2105510"/>
                <a:ext cx="834473" cy="264696"/>
              </a:xfrm>
              <a:custGeom>
                <a:avLst/>
                <a:gdLst/>
                <a:ahLst/>
                <a:cxnLst/>
                <a:rect l="l" t="t" r="r" b="b"/>
                <a:pathLst>
                  <a:path w="20353" h="6456" extrusionOk="0">
                    <a:moveTo>
                      <a:pt x="19319" y="0"/>
                    </a:moveTo>
                    <a:cubicBezTo>
                      <a:pt x="19041" y="0"/>
                      <a:pt x="18773" y="426"/>
                      <a:pt x="18204" y="854"/>
                    </a:cubicBezTo>
                    <a:cubicBezTo>
                      <a:pt x="17741" y="1190"/>
                      <a:pt x="17147" y="1490"/>
                      <a:pt x="16846" y="1490"/>
                    </a:cubicBezTo>
                    <a:cubicBezTo>
                      <a:pt x="16770" y="1490"/>
                      <a:pt x="16713" y="1471"/>
                      <a:pt x="16681" y="1429"/>
                    </a:cubicBezTo>
                    <a:cubicBezTo>
                      <a:pt x="16471" y="1219"/>
                      <a:pt x="17050" y="540"/>
                      <a:pt x="16786" y="225"/>
                    </a:cubicBezTo>
                    <a:cubicBezTo>
                      <a:pt x="16709" y="148"/>
                      <a:pt x="16577" y="98"/>
                      <a:pt x="16470" y="98"/>
                    </a:cubicBezTo>
                    <a:cubicBezTo>
                      <a:pt x="16430" y="98"/>
                      <a:pt x="16394" y="105"/>
                      <a:pt x="16366" y="120"/>
                    </a:cubicBezTo>
                    <a:cubicBezTo>
                      <a:pt x="15791" y="275"/>
                      <a:pt x="15842" y="1954"/>
                      <a:pt x="15896" y="2113"/>
                    </a:cubicBezTo>
                    <a:cubicBezTo>
                      <a:pt x="14323" y="2428"/>
                      <a:pt x="12749" y="2688"/>
                      <a:pt x="11121" y="3003"/>
                    </a:cubicBezTo>
                    <a:cubicBezTo>
                      <a:pt x="10072" y="3162"/>
                      <a:pt x="9077" y="3318"/>
                      <a:pt x="8078" y="3477"/>
                    </a:cubicBezTo>
                    <a:cubicBezTo>
                      <a:pt x="5405" y="3318"/>
                      <a:pt x="2678" y="3108"/>
                      <a:pt x="0" y="2952"/>
                    </a:cubicBezTo>
                    <a:lnTo>
                      <a:pt x="0" y="2952"/>
                    </a:lnTo>
                    <a:cubicBezTo>
                      <a:pt x="0" y="3162"/>
                      <a:pt x="0" y="3582"/>
                      <a:pt x="160" y="3947"/>
                    </a:cubicBezTo>
                    <a:cubicBezTo>
                      <a:pt x="370" y="4472"/>
                      <a:pt x="1049" y="5470"/>
                      <a:pt x="6349" y="6100"/>
                    </a:cubicBezTo>
                    <a:cubicBezTo>
                      <a:pt x="7964" y="6315"/>
                      <a:pt x="9040" y="6456"/>
                      <a:pt x="9910" y="6456"/>
                    </a:cubicBezTo>
                    <a:cubicBezTo>
                      <a:pt x="10312" y="6456"/>
                      <a:pt x="10669" y="6426"/>
                      <a:pt x="11016" y="6360"/>
                    </a:cubicBezTo>
                    <a:cubicBezTo>
                      <a:pt x="13953" y="5835"/>
                      <a:pt x="15947" y="4367"/>
                      <a:pt x="16891" y="3527"/>
                    </a:cubicBezTo>
                    <a:cubicBezTo>
                      <a:pt x="19358" y="3477"/>
                      <a:pt x="19828" y="3162"/>
                      <a:pt x="19883" y="2898"/>
                    </a:cubicBezTo>
                    <a:cubicBezTo>
                      <a:pt x="19933" y="2793"/>
                      <a:pt x="19883" y="2688"/>
                      <a:pt x="19828" y="2638"/>
                    </a:cubicBezTo>
                    <a:cubicBezTo>
                      <a:pt x="19743" y="2537"/>
                      <a:pt x="19599" y="2499"/>
                      <a:pt x="19436" y="2497"/>
                    </a:cubicBezTo>
                    <a:lnTo>
                      <a:pt x="19436" y="2497"/>
                    </a:lnTo>
                    <a:cubicBezTo>
                      <a:pt x="19819" y="2357"/>
                      <a:pt x="20180" y="2149"/>
                      <a:pt x="20248" y="1849"/>
                    </a:cubicBezTo>
                    <a:cubicBezTo>
                      <a:pt x="20302" y="1744"/>
                      <a:pt x="20302" y="1534"/>
                      <a:pt x="20197" y="1484"/>
                    </a:cubicBezTo>
                    <a:cubicBezTo>
                      <a:pt x="20180" y="1466"/>
                      <a:pt x="20152" y="1443"/>
                      <a:pt x="20077" y="1443"/>
                    </a:cubicBezTo>
                    <a:cubicBezTo>
                      <a:pt x="20034" y="1443"/>
                      <a:pt x="19977" y="1451"/>
                      <a:pt x="19899" y="1470"/>
                    </a:cubicBezTo>
                    <a:lnTo>
                      <a:pt x="19899" y="1470"/>
                    </a:lnTo>
                    <a:cubicBezTo>
                      <a:pt x="20183" y="1321"/>
                      <a:pt x="20318" y="1191"/>
                      <a:pt x="20353" y="1010"/>
                    </a:cubicBezTo>
                    <a:cubicBezTo>
                      <a:pt x="20353" y="854"/>
                      <a:pt x="20248" y="590"/>
                      <a:pt x="20038" y="590"/>
                    </a:cubicBezTo>
                    <a:cubicBezTo>
                      <a:pt x="20010" y="576"/>
                      <a:pt x="19984" y="570"/>
                      <a:pt x="19957" y="570"/>
                    </a:cubicBezTo>
                    <a:cubicBezTo>
                      <a:pt x="19781" y="570"/>
                      <a:pt x="19604" y="855"/>
                      <a:pt x="19148" y="1219"/>
                    </a:cubicBezTo>
                    <a:cubicBezTo>
                      <a:pt x="18642" y="1586"/>
                      <a:pt x="18258" y="1754"/>
                      <a:pt x="18169" y="1754"/>
                    </a:cubicBezTo>
                    <a:cubicBezTo>
                      <a:pt x="18156" y="1754"/>
                      <a:pt x="18150" y="1751"/>
                      <a:pt x="18150" y="1744"/>
                    </a:cubicBezTo>
                    <a:cubicBezTo>
                      <a:pt x="18150" y="1744"/>
                      <a:pt x="19723" y="1064"/>
                      <a:pt x="19618" y="380"/>
                    </a:cubicBezTo>
                    <a:cubicBezTo>
                      <a:pt x="19618" y="225"/>
                      <a:pt x="19513" y="65"/>
                      <a:pt x="19409" y="15"/>
                    </a:cubicBezTo>
                    <a:cubicBezTo>
                      <a:pt x="19378" y="5"/>
                      <a:pt x="19349" y="0"/>
                      <a:pt x="19319" y="0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40"/>
              <p:cNvSpPr/>
              <p:nvPr/>
            </p:nvSpPr>
            <p:spPr>
              <a:xfrm>
                <a:off x="6530171" y="2100672"/>
                <a:ext cx="193602" cy="156005"/>
              </a:xfrm>
              <a:custGeom>
                <a:avLst/>
                <a:gdLst/>
                <a:ahLst/>
                <a:cxnLst/>
                <a:rect l="l" t="t" r="r" b="b"/>
                <a:pathLst>
                  <a:path w="4722" h="3805" extrusionOk="0">
                    <a:moveTo>
                      <a:pt x="3559" y="1"/>
                    </a:moveTo>
                    <a:cubicBezTo>
                      <a:pt x="3385" y="1"/>
                      <a:pt x="3206" y="180"/>
                      <a:pt x="2993" y="393"/>
                    </a:cubicBezTo>
                    <a:cubicBezTo>
                      <a:pt x="2833" y="553"/>
                      <a:pt x="2623" y="708"/>
                      <a:pt x="2414" y="867"/>
                    </a:cubicBezTo>
                    <a:cubicBezTo>
                      <a:pt x="1847" y="1305"/>
                      <a:pt x="1316" y="1523"/>
                      <a:pt x="1093" y="1523"/>
                    </a:cubicBezTo>
                    <a:cubicBezTo>
                      <a:pt x="1049" y="1523"/>
                      <a:pt x="1017" y="1514"/>
                      <a:pt x="999" y="1497"/>
                    </a:cubicBezTo>
                    <a:cubicBezTo>
                      <a:pt x="945" y="1442"/>
                      <a:pt x="1050" y="1232"/>
                      <a:pt x="1104" y="1077"/>
                    </a:cubicBezTo>
                    <a:cubicBezTo>
                      <a:pt x="1209" y="813"/>
                      <a:pt x="1314" y="498"/>
                      <a:pt x="1104" y="288"/>
                    </a:cubicBezTo>
                    <a:cubicBezTo>
                      <a:pt x="1026" y="172"/>
                      <a:pt x="858" y="112"/>
                      <a:pt x="714" y="112"/>
                    </a:cubicBezTo>
                    <a:cubicBezTo>
                      <a:pt x="665" y="112"/>
                      <a:pt x="619" y="119"/>
                      <a:pt x="580" y="133"/>
                    </a:cubicBezTo>
                    <a:cubicBezTo>
                      <a:pt x="55" y="288"/>
                      <a:pt x="1" y="1442"/>
                      <a:pt x="1" y="2126"/>
                    </a:cubicBezTo>
                    <a:lnTo>
                      <a:pt x="265" y="2126"/>
                    </a:lnTo>
                    <a:cubicBezTo>
                      <a:pt x="211" y="1128"/>
                      <a:pt x="370" y="393"/>
                      <a:pt x="630" y="343"/>
                    </a:cubicBezTo>
                    <a:cubicBezTo>
                      <a:pt x="661" y="327"/>
                      <a:pt x="697" y="320"/>
                      <a:pt x="733" y="320"/>
                    </a:cubicBezTo>
                    <a:cubicBezTo>
                      <a:pt x="820" y="320"/>
                      <a:pt x="909" y="358"/>
                      <a:pt x="945" y="393"/>
                    </a:cubicBezTo>
                    <a:cubicBezTo>
                      <a:pt x="1050" y="553"/>
                      <a:pt x="945" y="813"/>
                      <a:pt x="895" y="1023"/>
                    </a:cubicBezTo>
                    <a:cubicBezTo>
                      <a:pt x="790" y="1287"/>
                      <a:pt x="685" y="1497"/>
                      <a:pt x="840" y="1652"/>
                    </a:cubicBezTo>
                    <a:cubicBezTo>
                      <a:pt x="900" y="1702"/>
                      <a:pt x="983" y="1724"/>
                      <a:pt x="1080" y="1724"/>
                    </a:cubicBezTo>
                    <a:cubicBezTo>
                      <a:pt x="1495" y="1724"/>
                      <a:pt x="2179" y="1332"/>
                      <a:pt x="2519" y="1077"/>
                    </a:cubicBezTo>
                    <a:cubicBezTo>
                      <a:pt x="2783" y="867"/>
                      <a:pt x="2993" y="708"/>
                      <a:pt x="3148" y="553"/>
                    </a:cubicBezTo>
                    <a:cubicBezTo>
                      <a:pt x="3330" y="371"/>
                      <a:pt x="3474" y="227"/>
                      <a:pt x="3577" y="227"/>
                    </a:cubicBezTo>
                    <a:cubicBezTo>
                      <a:pt x="3593" y="227"/>
                      <a:pt x="3608" y="231"/>
                      <a:pt x="3622" y="238"/>
                    </a:cubicBezTo>
                    <a:cubicBezTo>
                      <a:pt x="3727" y="288"/>
                      <a:pt x="3777" y="393"/>
                      <a:pt x="3777" y="498"/>
                    </a:cubicBezTo>
                    <a:cubicBezTo>
                      <a:pt x="3832" y="762"/>
                      <a:pt x="3622" y="1128"/>
                      <a:pt x="2468" y="1757"/>
                    </a:cubicBezTo>
                    <a:cubicBezTo>
                      <a:pt x="2363" y="1812"/>
                      <a:pt x="2309" y="1812"/>
                      <a:pt x="2309" y="1862"/>
                    </a:cubicBezTo>
                    <a:lnTo>
                      <a:pt x="2309" y="1916"/>
                    </a:lnTo>
                    <a:lnTo>
                      <a:pt x="2363" y="1967"/>
                    </a:lnTo>
                    <a:lnTo>
                      <a:pt x="2414" y="1967"/>
                    </a:lnTo>
                    <a:cubicBezTo>
                      <a:pt x="2423" y="1972"/>
                      <a:pt x="2435" y="1974"/>
                      <a:pt x="2450" y="1974"/>
                    </a:cubicBezTo>
                    <a:cubicBezTo>
                      <a:pt x="2602" y="1974"/>
                      <a:pt x="3034" y="1725"/>
                      <a:pt x="3463" y="1392"/>
                    </a:cubicBezTo>
                    <a:cubicBezTo>
                      <a:pt x="3622" y="1287"/>
                      <a:pt x="3777" y="1128"/>
                      <a:pt x="3882" y="1077"/>
                    </a:cubicBezTo>
                    <a:cubicBezTo>
                      <a:pt x="4057" y="902"/>
                      <a:pt x="4159" y="800"/>
                      <a:pt x="4249" y="800"/>
                    </a:cubicBezTo>
                    <a:cubicBezTo>
                      <a:pt x="4267" y="800"/>
                      <a:pt x="4285" y="804"/>
                      <a:pt x="4302" y="813"/>
                    </a:cubicBezTo>
                    <a:cubicBezTo>
                      <a:pt x="4407" y="813"/>
                      <a:pt x="4512" y="972"/>
                      <a:pt x="4512" y="1128"/>
                    </a:cubicBezTo>
                    <a:cubicBezTo>
                      <a:pt x="4461" y="1232"/>
                      <a:pt x="4357" y="1337"/>
                      <a:pt x="4092" y="1497"/>
                    </a:cubicBezTo>
                    <a:cubicBezTo>
                      <a:pt x="3832" y="1602"/>
                      <a:pt x="3463" y="1757"/>
                      <a:pt x="2833" y="2021"/>
                    </a:cubicBezTo>
                    <a:cubicBezTo>
                      <a:pt x="2728" y="2072"/>
                      <a:pt x="2623" y="2126"/>
                      <a:pt x="2573" y="2177"/>
                    </a:cubicBezTo>
                    <a:cubicBezTo>
                      <a:pt x="2468" y="2177"/>
                      <a:pt x="2414" y="2231"/>
                      <a:pt x="2468" y="2336"/>
                    </a:cubicBezTo>
                    <a:lnTo>
                      <a:pt x="2468" y="2386"/>
                    </a:lnTo>
                    <a:lnTo>
                      <a:pt x="2519" y="2386"/>
                    </a:lnTo>
                    <a:cubicBezTo>
                      <a:pt x="2524" y="2389"/>
                      <a:pt x="2531" y="2390"/>
                      <a:pt x="2541" y="2390"/>
                    </a:cubicBezTo>
                    <a:cubicBezTo>
                      <a:pt x="2730" y="2390"/>
                      <a:pt x="3727" y="1916"/>
                      <a:pt x="3727" y="1916"/>
                    </a:cubicBezTo>
                    <a:cubicBezTo>
                      <a:pt x="3882" y="1862"/>
                      <a:pt x="4042" y="1757"/>
                      <a:pt x="4147" y="1707"/>
                    </a:cubicBezTo>
                    <a:cubicBezTo>
                      <a:pt x="4357" y="1652"/>
                      <a:pt x="4407" y="1652"/>
                      <a:pt x="4407" y="1652"/>
                    </a:cubicBezTo>
                    <a:cubicBezTo>
                      <a:pt x="4461" y="1707"/>
                      <a:pt x="4461" y="1862"/>
                      <a:pt x="4407" y="1916"/>
                    </a:cubicBezTo>
                    <a:cubicBezTo>
                      <a:pt x="4357" y="2177"/>
                      <a:pt x="4042" y="2386"/>
                      <a:pt x="3727" y="2491"/>
                    </a:cubicBezTo>
                    <a:cubicBezTo>
                      <a:pt x="3253" y="2491"/>
                      <a:pt x="2678" y="2756"/>
                      <a:pt x="2678" y="2756"/>
                    </a:cubicBezTo>
                    <a:cubicBezTo>
                      <a:pt x="2573" y="2806"/>
                      <a:pt x="2573" y="2861"/>
                      <a:pt x="2573" y="2861"/>
                    </a:cubicBezTo>
                    <a:cubicBezTo>
                      <a:pt x="2623" y="2911"/>
                      <a:pt x="2623" y="2966"/>
                      <a:pt x="2728" y="2966"/>
                    </a:cubicBezTo>
                    <a:cubicBezTo>
                      <a:pt x="2728" y="2966"/>
                      <a:pt x="3253" y="2911"/>
                      <a:pt x="3777" y="2701"/>
                    </a:cubicBezTo>
                    <a:cubicBezTo>
                      <a:pt x="3882" y="2701"/>
                      <a:pt x="3937" y="2756"/>
                      <a:pt x="3987" y="2806"/>
                    </a:cubicBezTo>
                    <a:cubicBezTo>
                      <a:pt x="4042" y="2861"/>
                      <a:pt x="4042" y="2966"/>
                      <a:pt x="4042" y="3016"/>
                    </a:cubicBezTo>
                    <a:cubicBezTo>
                      <a:pt x="4042" y="3121"/>
                      <a:pt x="3673" y="3490"/>
                      <a:pt x="1155" y="3540"/>
                    </a:cubicBezTo>
                    <a:lnTo>
                      <a:pt x="1104" y="3540"/>
                    </a:lnTo>
                    <a:lnTo>
                      <a:pt x="1050" y="3595"/>
                    </a:lnTo>
                    <a:lnTo>
                      <a:pt x="999" y="3645"/>
                    </a:lnTo>
                    <a:lnTo>
                      <a:pt x="1104" y="3805"/>
                    </a:lnTo>
                    <a:cubicBezTo>
                      <a:pt x="1155" y="3805"/>
                      <a:pt x="1155" y="3805"/>
                      <a:pt x="1155" y="3750"/>
                    </a:cubicBezTo>
                    <a:cubicBezTo>
                      <a:pt x="3832" y="3700"/>
                      <a:pt x="4197" y="3331"/>
                      <a:pt x="4252" y="3016"/>
                    </a:cubicBezTo>
                    <a:cubicBezTo>
                      <a:pt x="4302" y="2911"/>
                      <a:pt x="4252" y="2756"/>
                      <a:pt x="4147" y="2651"/>
                    </a:cubicBezTo>
                    <a:cubicBezTo>
                      <a:pt x="4147" y="2651"/>
                      <a:pt x="4092" y="2596"/>
                      <a:pt x="4042" y="2596"/>
                    </a:cubicBezTo>
                    <a:cubicBezTo>
                      <a:pt x="4357" y="2441"/>
                      <a:pt x="4566" y="2231"/>
                      <a:pt x="4617" y="1967"/>
                    </a:cubicBezTo>
                    <a:cubicBezTo>
                      <a:pt x="4671" y="1862"/>
                      <a:pt x="4671" y="1602"/>
                      <a:pt x="4566" y="1497"/>
                    </a:cubicBezTo>
                    <a:lnTo>
                      <a:pt x="4512" y="1497"/>
                    </a:lnTo>
                    <a:cubicBezTo>
                      <a:pt x="4617" y="1392"/>
                      <a:pt x="4722" y="1287"/>
                      <a:pt x="4722" y="1128"/>
                    </a:cubicBezTo>
                    <a:cubicBezTo>
                      <a:pt x="4722" y="918"/>
                      <a:pt x="4566" y="658"/>
                      <a:pt x="4357" y="603"/>
                    </a:cubicBezTo>
                    <a:cubicBezTo>
                      <a:pt x="4326" y="588"/>
                      <a:pt x="4296" y="582"/>
                      <a:pt x="4264" y="582"/>
                    </a:cubicBezTo>
                    <a:cubicBezTo>
                      <a:pt x="4186" y="582"/>
                      <a:pt x="4100" y="619"/>
                      <a:pt x="3987" y="658"/>
                    </a:cubicBezTo>
                    <a:cubicBezTo>
                      <a:pt x="3987" y="603"/>
                      <a:pt x="4042" y="553"/>
                      <a:pt x="3987" y="498"/>
                    </a:cubicBezTo>
                    <a:cubicBezTo>
                      <a:pt x="3987" y="288"/>
                      <a:pt x="3882" y="78"/>
                      <a:pt x="3673" y="28"/>
                    </a:cubicBezTo>
                    <a:cubicBezTo>
                      <a:pt x="3635" y="9"/>
                      <a:pt x="3597" y="1"/>
                      <a:pt x="35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40"/>
              <p:cNvSpPr/>
              <p:nvPr/>
            </p:nvSpPr>
            <p:spPr>
              <a:xfrm>
                <a:off x="6551696" y="1869557"/>
                <a:ext cx="907617" cy="692531"/>
              </a:xfrm>
              <a:custGeom>
                <a:avLst/>
                <a:gdLst/>
                <a:ahLst/>
                <a:cxnLst/>
                <a:rect l="l" t="t" r="r" b="b"/>
                <a:pathLst>
                  <a:path w="22137" h="16891" extrusionOk="0">
                    <a:moveTo>
                      <a:pt x="21351" y="0"/>
                    </a:moveTo>
                    <a:cubicBezTo>
                      <a:pt x="20877" y="50"/>
                      <a:pt x="21087" y="2728"/>
                      <a:pt x="20248" y="4301"/>
                    </a:cubicBezTo>
                    <a:cubicBezTo>
                      <a:pt x="19778" y="5141"/>
                      <a:pt x="19094" y="5611"/>
                      <a:pt x="19094" y="5611"/>
                    </a:cubicBezTo>
                    <a:cubicBezTo>
                      <a:pt x="18632" y="5967"/>
                      <a:pt x="18168" y="6178"/>
                      <a:pt x="16437" y="6178"/>
                    </a:cubicBezTo>
                    <a:cubicBezTo>
                      <a:pt x="15621" y="6178"/>
                      <a:pt x="14522" y="6131"/>
                      <a:pt x="13009" y="6030"/>
                    </a:cubicBezTo>
                    <a:cubicBezTo>
                      <a:pt x="10072" y="5820"/>
                      <a:pt x="9811" y="5715"/>
                      <a:pt x="8028" y="5665"/>
                    </a:cubicBezTo>
                    <a:cubicBezTo>
                      <a:pt x="7239" y="5611"/>
                      <a:pt x="6610" y="5611"/>
                      <a:pt x="6400" y="5611"/>
                    </a:cubicBezTo>
                    <a:cubicBezTo>
                      <a:pt x="5036" y="5665"/>
                      <a:pt x="3517" y="6135"/>
                      <a:pt x="3148" y="6295"/>
                    </a:cubicBezTo>
                    <a:cubicBezTo>
                      <a:pt x="1259" y="7079"/>
                      <a:pt x="0" y="11171"/>
                      <a:pt x="579" y="16261"/>
                    </a:cubicBezTo>
                    <a:cubicBezTo>
                      <a:pt x="1209" y="16521"/>
                      <a:pt x="2308" y="16890"/>
                      <a:pt x="3727" y="16890"/>
                    </a:cubicBezTo>
                    <a:cubicBezTo>
                      <a:pt x="4881" y="16890"/>
                      <a:pt x="5615" y="16890"/>
                      <a:pt x="6140" y="16416"/>
                    </a:cubicBezTo>
                    <a:cubicBezTo>
                      <a:pt x="7818" y="15052"/>
                      <a:pt x="5875" y="10856"/>
                      <a:pt x="7449" y="9912"/>
                    </a:cubicBezTo>
                    <a:cubicBezTo>
                      <a:pt x="7608" y="9807"/>
                      <a:pt x="7818" y="9757"/>
                      <a:pt x="7973" y="9702"/>
                    </a:cubicBezTo>
                    <a:cubicBezTo>
                      <a:pt x="8027" y="9696"/>
                      <a:pt x="8081" y="9692"/>
                      <a:pt x="8138" y="9692"/>
                    </a:cubicBezTo>
                    <a:cubicBezTo>
                      <a:pt x="8521" y="9692"/>
                      <a:pt x="9022" y="9834"/>
                      <a:pt x="10441" y="10017"/>
                    </a:cubicBezTo>
                    <a:cubicBezTo>
                      <a:pt x="10829" y="10067"/>
                      <a:pt x="11219" y="10090"/>
                      <a:pt x="11609" y="10090"/>
                    </a:cubicBezTo>
                    <a:cubicBezTo>
                      <a:pt x="14111" y="10090"/>
                      <a:pt x="16622" y="9141"/>
                      <a:pt x="18938" y="8233"/>
                    </a:cubicBezTo>
                    <a:cubicBezTo>
                      <a:pt x="19043" y="8183"/>
                      <a:pt x="19408" y="8023"/>
                      <a:pt x="19883" y="7973"/>
                    </a:cubicBezTo>
                    <a:cubicBezTo>
                      <a:pt x="20092" y="7919"/>
                      <a:pt x="20248" y="7919"/>
                      <a:pt x="20407" y="7919"/>
                    </a:cubicBezTo>
                    <a:cubicBezTo>
                      <a:pt x="20687" y="7919"/>
                      <a:pt x="20827" y="7943"/>
                      <a:pt x="20951" y="7943"/>
                    </a:cubicBezTo>
                    <a:cubicBezTo>
                      <a:pt x="21013" y="7943"/>
                      <a:pt x="21072" y="7937"/>
                      <a:pt x="21142" y="7919"/>
                    </a:cubicBezTo>
                    <a:cubicBezTo>
                      <a:pt x="21192" y="7919"/>
                      <a:pt x="21456" y="7814"/>
                      <a:pt x="21716" y="7604"/>
                    </a:cubicBezTo>
                    <a:cubicBezTo>
                      <a:pt x="21876" y="7394"/>
                      <a:pt x="21981" y="7134"/>
                      <a:pt x="21981" y="6555"/>
                    </a:cubicBezTo>
                    <a:cubicBezTo>
                      <a:pt x="21981" y="5925"/>
                      <a:pt x="21876" y="5560"/>
                      <a:pt x="21771" y="5141"/>
                    </a:cubicBezTo>
                    <a:cubicBezTo>
                      <a:pt x="21561" y="3987"/>
                      <a:pt x="22136" y="3827"/>
                      <a:pt x="22136" y="2044"/>
                    </a:cubicBezTo>
                    <a:cubicBezTo>
                      <a:pt x="22136" y="1729"/>
                      <a:pt x="22136" y="1204"/>
                      <a:pt x="21821" y="680"/>
                    </a:cubicBezTo>
                    <a:cubicBezTo>
                      <a:pt x="21716" y="365"/>
                      <a:pt x="21507" y="0"/>
                      <a:pt x="21351" y="0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40"/>
              <p:cNvSpPr/>
              <p:nvPr/>
            </p:nvSpPr>
            <p:spPr>
              <a:xfrm>
                <a:off x="5196764" y="2139130"/>
                <a:ext cx="656082" cy="536690"/>
              </a:xfrm>
              <a:custGeom>
                <a:avLst/>
                <a:gdLst/>
                <a:ahLst/>
                <a:cxnLst/>
                <a:rect l="l" t="t" r="r" b="b"/>
                <a:pathLst>
                  <a:path w="16002" h="13090" extrusionOk="0">
                    <a:moveTo>
                      <a:pt x="4189" y="0"/>
                    </a:moveTo>
                    <a:cubicBezTo>
                      <a:pt x="4050" y="0"/>
                      <a:pt x="3899" y="24"/>
                      <a:pt x="3727" y="85"/>
                    </a:cubicBezTo>
                    <a:cubicBezTo>
                      <a:pt x="3463" y="190"/>
                      <a:pt x="3203" y="399"/>
                      <a:pt x="2888" y="454"/>
                    </a:cubicBezTo>
                    <a:cubicBezTo>
                      <a:pt x="2678" y="504"/>
                      <a:pt x="2414" y="454"/>
                      <a:pt x="2204" y="559"/>
                    </a:cubicBezTo>
                    <a:cubicBezTo>
                      <a:pt x="1944" y="714"/>
                      <a:pt x="1839" y="1134"/>
                      <a:pt x="1679" y="1398"/>
                    </a:cubicBezTo>
                    <a:cubicBezTo>
                      <a:pt x="1470" y="1658"/>
                      <a:pt x="1155" y="1868"/>
                      <a:pt x="895" y="2078"/>
                    </a:cubicBezTo>
                    <a:cubicBezTo>
                      <a:pt x="316" y="2707"/>
                      <a:pt x="421" y="3861"/>
                      <a:pt x="211" y="4650"/>
                    </a:cubicBezTo>
                    <a:cubicBezTo>
                      <a:pt x="1" y="5385"/>
                      <a:pt x="106" y="6169"/>
                      <a:pt x="475" y="6853"/>
                    </a:cubicBezTo>
                    <a:cubicBezTo>
                      <a:pt x="525" y="7009"/>
                      <a:pt x="685" y="7168"/>
                      <a:pt x="840" y="7273"/>
                    </a:cubicBezTo>
                    <a:cubicBezTo>
                      <a:pt x="945" y="7378"/>
                      <a:pt x="1155" y="7378"/>
                      <a:pt x="1314" y="7483"/>
                    </a:cubicBezTo>
                    <a:cubicBezTo>
                      <a:pt x="2468" y="7902"/>
                      <a:pt x="2049" y="9056"/>
                      <a:pt x="2888" y="9631"/>
                    </a:cubicBezTo>
                    <a:cubicBezTo>
                      <a:pt x="3098" y="9764"/>
                      <a:pt x="3346" y="9764"/>
                      <a:pt x="3589" y="9764"/>
                    </a:cubicBezTo>
                    <a:cubicBezTo>
                      <a:pt x="3831" y="9764"/>
                      <a:pt x="4067" y="9764"/>
                      <a:pt x="4252" y="9896"/>
                    </a:cubicBezTo>
                    <a:cubicBezTo>
                      <a:pt x="4722" y="10156"/>
                      <a:pt x="4617" y="10680"/>
                      <a:pt x="4881" y="11100"/>
                    </a:cubicBezTo>
                    <a:cubicBezTo>
                      <a:pt x="5117" y="11425"/>
                      <a:pt x="5352" y="11517"/>
                      <a:pt x="5634" y="11517"/>
                    </a:cubicBezTo>
                    <a:cubicBezTo>
                      <a:pt x="5854" y="11517"/>
                      <a:pt x="6102" y="11461"/>
                      <a:pt x="6400" y="11415"/>
                    </a:cubicBezTo>
                    <a:cubicBezTo>
                      <a:pt x="6490" y="11400"/>
                      <a:pt x="6589" y="11390"/>
                      <a:pt x="6688" y="11390"/>
                    </a:cubicBezTo>
                    <a:cubicBezTo>
                      <a:pt x="6938" y="11390"/>
                      <a:pt x="7195" y="11454"/>
                      <a:pt x="7345" y="11679"/>
                    </a:cubicBezTo>
                    <a:cubicBezTo>
                      <a:pt x="7504" y="11889"/>
                      <a:pt x="7449" y="12254"/>
                      <a:pt x="7609" y="12519"/>
                    </a:cubicBezTo>
                    <a:cubicBezTo>
                      <a:pt x="7743" y="12720"/>
                      <a:pt x="8007" y="12813"/>
                      <a:pt x="8275" y="12813"/>
                    </a:cubicBezTo>
                    <a:cubicBezTo>
                      <a:pt x="8426" y="12813"/>
                      <a:pt x="8577" y="12784"/>
                      <a:pt x="8708" y="12728"/>
                    </a:cubicBezTo>
                    <a:cubicBezTo>
                      <a:pt x="9078" y="12623"/>
                      <a:pt x="9443" y="12414"/>
                      <a:pt x="9862" y="12414"/>
                    </a:cubicBezTo>
                    <a:cubicBezTo>
                      <a:pt x="10387" y="12464"/>
                      <a:pt x="10807" y="12833"/>
                      <a:pt x="11331" y="12988"/>
                    </a:cubicBezTo>
                    <a:cubicBezTo>
                      <a:pt x="11554" y="13058"/>
                      <a:pt x="11753" y="13090"/>
                      <a:pt x="11932" y="13090"/>
                    </a:cubicBezTo>
                    <a:cubicBezTo>
                      <a:pt x="13645" y="13090"/>
                      <a:pt x="13458" y="10152"/>
                      <a:pt x="14218" y="9107"/>
                    </a:cubicBezTo>
                    <a:cubicBezTo>
                      <a:pt x="14583" y="8582"/>
                      <a:pt x="15213" y="8268"/>
                      <a:pt x="15527" y="7693"/>
                    </a:cubicBezTo>
                    <a:cubicBezTo>
                      <a:pt x="16002" y="6799"/>
                      <a:pt x="15527" y="5699"/>
                      <a:pt x="15108" y="4806"/>
                    </a:cubicBezTo>
                    <a:cubicBezTo>
                      <a:pt x="14793" y="4176"/>
                      <a:pt x="14373" y="3442"/>
                      <a:pt x="13694" y="3337"/>
                    </a:cubicBezTo>
                    <a:cubicBezTo>
                      <a:pt x="13484" y="3337"/>
                      <a:pt x="13274" y="3337"/>
                      <a:pt x="13115" y="3232"/>
                    </a:cubicBezTo>
                    <a:cubicBezTo>
                      <a:pt x="12627" y="2842"/>
                      <a:pt x="12911" y="1957"/>
                      <a:pt x="12154" y="1957"/>
                    </a:cubicBezTo>
                    <a:cubicBezTo>
                      <a:pt x="12096" y="1957"/>
                      <a:pt x="12032" y="1962"/>
                      <a:pt x="11961" y="1973"/>
                    </a:cubicBezTo>
                    <a:cubicBezTo>
                      <a:pt x="11646" y="2028"/>
                      <a:pt x="11386" y="2183"/>
                      <a:pt x="11121" y="2288"/>
                    </a:cubicBezTo>
                    <a:cubicBezTo>
                      <a:pt x="11020" y="2328"/>
                      <a:pt x="10903" y="2353"/>
                      <a:pt x="10788" y="2353"/>
                    </a:cubicBezTo>
                    <a:cubicBezTo>
                      <a:pt x="10607" y="2353"/>
                      <a:pt x="10432" y="2292"/>
                      <a:pt x="10337" y="2132"/>
                    </a:cubicBezTo>
                    <a:cubicBezTo>
                      <a:pt x="10232" y="1818"/>
                      <a:pt x="10441" y="1344"/>
                      <a:pt x="10177" y="1188"/>
                    </a:cubicBezTo>
                    <a:cubicBezTo>
                      <a:pt x="10131" y="1168"/>
                      <a:pt x="10085" y="1160"/>
                      <a:pt x="10038" y="1160"/>
                    </a:cubicBezTo>
                    <a:cubicBezTo>
                      <a:pt x="9792" y="1160"/>
                      <a:pt x="9534" y="1389"/>
                      <a:pt x="9323" y="1389"/>
                    </a:cubicBezTo>
                    <a:cubicBezTo>
                      <a:pt x="9252" y="1389"/>
                      <a:pt x="9186" y="1363"/>
                      <a:pt x="9128" y="1293"/>
                    </a:cubicBezTo>
                    <a:cubicBezTo>
                      <a:pt x="9078" y="1239"/>
                      <a:pt x="9078" y="1134"/>
                      <a:pt x="9078" y="1083"/>
                    </a:cubicBezTo>
                    <a:cubicBezTo>
                      <a:pt x="8988" y="935"/>
                      <a:pt x="8816" y="870"/>
                      <a:pt x="8636" y="870"/>
                    </a:cubicBezTo>
                    <a:cubicBezTo>
                      <a:pt x="8496" y="870"/>
                      <a:pt x="8352" y="909"/>
                      <a:pt x="8238" y="978"/>
                    </a:cubicBezTo>
                    <a:cubicBezTo>
                      <a:pt x="8054" y="1052"/>
                      <a:pt x="7821" y="1149"/>
                      <a:pt x="7607" y="1149"/>
                    </a:cubicBezTo>
                    <a:cubicBezTo>
                      <a:pt x="7514" y="1149"/>
                      <a:pt x="7425" y="1131"/>
                      <a:pt x="7345" y="1083"/>
                    </a:cubicBezTo>
                    <a:cubicBezTo>
                      <a:pt x="7189" y="978"/>
                      <a:pt x="7135" y="769"/>
                      <a:pt x="7030" y="609"/>
                    </a:cubicBezTo>
                    <a:cubicBezTo>
                      <a:pt x="6839" y="322"/>
                      <a:pt x="6615" y="253"/>
                      <a:pt x="6373" y="253"/>
                    </a:cubicBezTo>
                    <a:cubicBezTo>
                      <a:pt x="6150" y="253"/>
                      <a:pt x="5911" y="312"/>
                      <a:pt x="5669" y="312"/>
                    </a:cubicBezTo>
                    <a:cubicBezTo>
                      <a:pt x="5598" y="312"/>
                      <a:pt x="5527" y="307"/>
                      <a:pt x="5456" y="294"/>
                    </a:cubicBezTo>
                    <a:cubicBezTo>
                      <a:pt x="4974" y="256"/>
                      <a:pt x="4646" y="0"/>
                      <a:pt x="41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40"/>
              <p:cNvSpPr/>
              <p:nvPr/>
            </p:nvSpPr>
            <p:spPr>
              <a:xfrm>
                <a:off x="5448505" y="2280210"/>
                <a:ext cx="376298" cy="262441"/>
              </a:xfrm>
              <a:custGeom>
                <a:avLst/>
                <a:gdLst/>
                <a:ahLst/>
                <a:cxnLst/>
                <a:rect l="l" t="t" r="r" b="b"/>
                <a:pathLst>
                  <a:path w="9178" h="6401" extrusionOk="0">
                    <a:moveTo>
                      <a:pt x="9127" y="1"/>
                    </a:moveTo>
                    <a:lnTo>
                      <a:pt x="9127" y="1"/>
                    </a:lnTo>
                    <a:cubicBezTo>
                      <a:pt x="8498" y="420"/>
                      <a:pt x="7499" y="895"/>
                      <a:pt x="6190" y="1104"/>
                    </a:cubicBezTo>
                    <a:cubicBezTo>
                      <a:pt x="6065" y="1104"/>
                      <a:pt x="5658" y="1160"/>
                      <a:pt x="5106" y="1160"/>
                    </a:cubicBezTo>
                    <a:cubicBezTo>
                      <a:pt x="4733" y="1160"/>
                      <a:pt x="4293" y="1134"/>
                      <a:pt x="3827" y="1050"/>
                    </a:cubicBezTo>
                    <a:cubicBezTo>
                      <a:pt x="3252" y="945"/>
                      <a:pt x="2833" y="790"/>
                      <a:pt x="2673" y="735"/>
                    </a:cubicBezTo>
                    <a:cubicBezTo>
                      <a:pt x="2308" y="580"/>
                      <a:pt x="2044" y="370"/>
                      <a:pt x="1993" y="315"/>
                    </a:cubicBezTo>
                    <a:cubicBezTo>
                      <a:pt x="1309" y="1260"/>
                      <a:pt x="630" y="2153"/>
                      <a:pt x="0" y="3098"/>
                    </a:cubicBezTo>
                    <a:cubicBezTo>
                      <a:pt x="104" y="3087"/>
                      <a:pt x="243" y="3078"/>
                      <a:pt x="410" y="3078"/>
                    </a:cubicBezTo>
                    <a:cubicBezTo>
                      <a:pt x="1087" y="3078"/>
                      <a:pt x="2230" y="3220"/>
                      <a:pt x="3408" y="3937"/>
                    </a:cubicBezTo>
                    <a:cubicBezTo>
                      <a:pt x="4771" y="4776"/>
                      <a:pt x="5401" y="5930"/>
                      <a:pt x="5611" y="6400"/>
                    </a:cubicBezTo>
                    <a:cubicBezTo>
                      <a:pt x="6135" y="6085"/>
                      <a:pt x="7659" y="5196"/>
                      <a:pt x="8498" y="3307"/>
                    </a:cubicBezTo>
                    <a:cubicBezTo>
                      <a:pt x="9178" y="1944"/>
                      <a:pt x="9178" y="630"/>
                      <a:pt x="9127" y="1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40"/>
              <p:cNvSpPr/>
              <p:nvPr/>
            </p:nvSpPr>
            <p:spPr>
              <a:xfrm>
                <a:off x="5478599" y="2310344"/>
                <a:ext cx="129068" cy="100614"/>
              </a:xfrm>
              <a:custGeom>
                <a:avLst/>
                <a:gdLst/>
                <a:ahLst/>
                <a:cxnLst/>
                <a:rect l="l" t="t" r="r" b="b"/>
                <a:pathLst>
                  <a:path w="3148" h="2454" extrusionOk="0">
                    <a:moveTo>
                      <a:pt x="1939" y="0"/>
                    </a:moveTo>
                    <a:cubicBezTo>
                      <a:pt x="1784" y="315"/>
                      <a:pt x="1574" y="684"/>
                      <a:pt x="1205" y="1049"/>
                    </a:cubicBezTo>
                    <a:cubicBezTo>
                      <a:pt x="575" y="1784"/>
                      <a:pt x="1" y="1888"/>
                      <a:pt x="51" y="2098"/>
                    </a:cubicBezTo>
                    <a:cubicBezTo>
                      <a:pt x="78" y="2283"/>
                      <a:pt x="550" y="2454"/>
                      <a:pt x="1114" y="2454"/>
                    </a:cubicBezTo>
                    <a:cubicBezTo>
                      <a:pt x="1678" y="2454"/>
                      <a:pt x="2334" y="2283"/>
                      <a:pt x="2728" y="1784"/>
                    </a:cubicBezTo>
                    <a:cubicBezTo>
                      <a:pt x="3093" y="1364"/>
                      <a:pt x="3148" y="839"/>
                      <a:pt x="3093" y="315"/>
                    </a:cubicBezTo>
                    <a:cubicBezTo>
                      <a:pt x="2623" y="264"/>
                      <a:pt x="2254" y="105"/>
                      <a:pt x="1939" y="0"/>
                    </a:cubicBezTo>
                    <a:close/>
                  </a:path>
                </a:pathLst>
              </a:custGeom>
              <a:solidFill>
                <a:srgbClr val="D592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40"/>
              <p:cNvSpPr/>
              <p:nvPr/>
            </p:nvSpPr>
            <p:spPr>
              <a:xfrm>
                <a:off x="5269909" y="2195463"/>
                <a:ext cx="320579" cy="260965"/>
              </a:xfrm>
              <a:custGeom>
                <a:avLst/>
                <a:gdLst/>
                <a:ahLst/>
                <a:cxnLst/>
                <a:rect l="l" t="t" r="r" b="b"/>
                <a:pathLst>
                  <a:path w="7819" h="6365" extrusionOk="0">
                    <a:moveTo>
                      <a:pt x="3548" y="1"/>
                    </a:moveTo>
                    <a:cubicBezTo>
                      <a:pt x="3304" y="1"/>
                      <a:pt x="3049" y="23"/>
                      <a:pt x="2783" y="74"/>
                    </a:cubicBezTo>
                    <a:cubicBezTo>
                      <a:pt x="2308" y="179"/>
                      <a:pt x="1154" y="389"/>
                      <a:pt x="579" y="1388"/>
                    </a:cubicBezTo>
                    <a:cubicBezTo>
                      <a:pt x="160" y="2122"/>
                      <a:pt x="0" y="3222"/>
                      <a:pt x="684" y="4116"/>
                    </a:cubicBezTo>
                    <a:cubicBezTo>
                      <a:pt x="1135" y="4730"/>
                      <a:pt x="1876" y="5090"/>
                      <a:pt x="2656" y="5090"/>
                    </a:cubicBezTo>
                    <a:cubicBezTo>
                      <a:pt x="2822" y="5090"/>
                      <a:pt x="2991" y="5074"/>
                      <a:pt x="3158" y="5040"/>
                    </a:cubicBezTo>
                    <a:lnTo>
                      <a:pt x="3158" y="5040"/>
                    </a:lnTo>
                    <a:cubicBezTo>
                      <a:pt x="2912" y="5113"/>
                      <a:pt x="2720" y="5258"/>
                      <a:pt x="2678" y="5479"/>
                    </a:cubicBezTo>
                    <a:cubicBezTo>
                      <a:pt x="2623" y="5899"/>
                      <a:pt x="3097" y="6159"/>
                      <a:pt x="3148" y="6214"/>
                    </a:cubicBezTo>
                    <a:cubicBezTo>
                      <a:pt x="3351" y="6329"/>
                      <a:pt x="3553" y="6365"/>
                      <a:pt x="3711" y="6365"/>
                    </a:cubicBezTo>
                    <a:cubicBezTo>
                      <a:pt x="3840" y="6365"/>
                      <a:pt x="3940" y="6341"/>
                      <a:pt x="3987" y="6319"/>
                    </a:cubicBezTo>
                    <a:cubicBezTo>
                      <a:pt x="4671" y="6159"/>
                      <a:pt x="4986" y="5530"/>
                      <a:pt x="5036" y="5425"/>
                    </a:cubicBezTo>
                    <a:cubicBezTo>
                      <a:pt x="5561" y="5320"/>
                      <a:pt x="6505" y="5005"/>
                      <a:pt x="7189" y="4116"/>
                    </a:cubicBezTo>
                    <a:cubicBezTo>
                      <a:pt x="7399" y="3851"/>
                      <a:pt x="7608" y="3591"/>
                      <a:pt x="7659" y="3171"/>
                    </a:cubicBezTo>
                    <a:cubicBezTo>
                      <a:pt x="7818" y="2122"/>
                      <a:pt x="6715" y="1283"/>
                      <a:pt x="6295" y="968"/>
                    </a:cubicBezTo>
                    <a:cubicBezTo>
                      <a:pt x="6071" y="831"/>
                      <a:pt x="5033" y="1"/>
                      <a:pt x="3548" y="1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40"/>
              <p:cNvSpPr/>
              <p:nvPr/>
            </p:nvSpPr>
            <p:spPr>
              <a:xfrm>
                <a:off x="5403241" y="2215717"/>
                <a:ext cx="36695" cy="64534"/>
              </a:xfrm>
              <a:custGeom>
                <a:avLst/>
                <a:gdLst/>
                <a:ahLst/>
                <a:cxnLst/>
                <a:rect l="l" t="t" r="r" b="b"/>
                <a:pathLst>
                  <a:path w="895" h="1574" extrusionOk="0">
                    <a:moveTo>
                      <a:pt x="840" y="0"/>
                    </a:moveTo>
                    <a:cubicBezTo>
                      <a:pt x="685" y="55"/>
                      <a:pt x="420" y="210"/>
                      <a:pt x="265" y="525"/>
                    </a:cubicBezTo>
                    <a:cubicBezTo>
                      <a:pt x="1" y="999"/>
                      <a:pt x="265" y="1523"/>
                      <a:pt x="315" y="1574"/>
                    </a:cubicBezTo>
                    <a:lnTo>
                      <a:pt x="475" y="1523"/>
                    </a:lnTo>
                    <a:cubicBezTo>
                      <a:pt x="475" y="1469"/>
                      <a:pt x="210" y="999"/>
                      <a:pt x="420" y="579"/>
                    </a:cubicBezTo>
                    <a:cubicBezTo>
                      <a:pt x="525" y="369"/>
                      <a:pt x="789" y="210"/>
                      <a:pt x="894" y="160"/>
                    </a:cubicBezTo>
                    <a:lnTo>
                      <a:pt x="84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40"/>
              <p:cNvSpPr/>
              <p:nvPr/>
            </p:nvSpPr>
            <p:spPr>
              <a:xfrm>
                <a:off x="5409801" y="2230231"/>
                <a:ext cx="47355" cy="32431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791" extrusionOk="0">
                    <a:moveTo>
                      <a:pt x="534" y="1"/>
                    </a:moveTo>
                    <a:cubicBezTo>
                      <a:pt x="314" y="1"/>
                      <a:pt x="95" y="95"/>
                      <a:pt x="50" y="225"/>
                    </a:cubicBezTo>
                    <a:cubicBezTo>
                      <a:pt x="0" y="435"/>
                      <a:pt x="210" y="695"/>
                      <a:pt x="470" y="750"/>
                    </a:cubicBezTo>
                    <a:cubicBezTo>
                      <a:pt x="554" y="778"/>
                      <a:pt x="635" y="791"/>
                      <a:pt x="709" y="791"/>
                    </a:cubicBezTo>
                    <a:cubicBezTo>
                      <a:pt x="911" y="791"/>
                      <a:pt x="1063" y="694"/>
                      <a:pt x="1099" y="540"/>
                    </a:cubicBezTo>
                    <a:cubicBezTo>
                      <a:pt x="1154" y="330"/>
                      <a:pt x="995" y="120"/>
                      <a:pt x="680" y="15"/>
                    </a:cubicBezTo>
                    <a:cubicBezTo>
                      <a:pt x="632" y="5"/>
                      <a:pt x="583" y="1"/>
                      <a:pt x="5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40"/>
              <p:cNvSpPr/>
              <p:nvPr/>
            </p:nvSpPr>
            <p:spPr>
              <a:xfrm>
                <a:off x="5375361" y="2316863"/>
                <a:ext cx="3874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945" h="1575" extrusionOk="0">
                    <a:moveTo>
                      <a:pt x="840" y="1"/>
                    </a:moveTo>
                    <a:cubicBezTo>
                      <a:pt x="681" y="51"/>
                      <a:pt x="420" y="210"/>
                      <a:pt x="261" y="525"/>
                    </a:cubicBezTo>
                    <a:cubicBezTo>
                      <a:pt x="1" y="995"/>
                      <a:pt x="315" y="1520"/>
                      <a:pt x="315" y="1574"/>
                    </a:cubicBezTo>
                    <a:lnTo>
                      <a:pt x="525" y="1469"/>
                    </a:lnTo>
                    <a:cubicBezTo>
                      <a:pt x="471" y="1415"/>
                      <a:pt x="211" y="995"/>
                      <a:pt x="420" y="575"/>
                    </a:cubicBezTo>
                    <a:cubicBezTo>
                      <a:pt x="576" y="315"/>
                      <a:pt x="785" y="210"/>
                      <a:pt x="945" y="156"/>
                    </a:cubicBezTo>
                    <a:lnTo>
                      <a:pt x="84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40"/>
              <p:cNvSpPr/>
              <p:nvPr/>
            </p:nvSpPr>
            <p:spPr>
              <a:xfrm>
                <a:off x="5383971" y="2331090"/>
                <a:ext cx="47355" cy="31488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768" extrusionOk="0">
                    <a:moveTo>
                      <a:pt x="470" y="1"/>
                    </a:moveTo>
                    <a:cubicBezTo>
                      <a:pt x="255" y="1"/>
                      <a:pt x="93" y="68"/>
                      <a:pt x="51" y="228"/>
                    </a:cubicBezTo>
                    <a:cubicBezTo>
                      <a:pt x="1" y="438"/>
                      <a:pt x="156" y="648"/>
                      <a:pt x="471" y="753"/>
                    </a:cubicBezTo>
                    <a:cubicBezTo>
                      <a:pt x="519" y="763"/>
                      <a:pt x="568" y="768"/>
                      <a:pt x="618" y="768"/>
                    </a:cubicBezTo>
                    <a:cubicBezTo>
                      <a:pt x="841" y="768"/>
                      <a:pt x="1059" y="674"/>
                      <a:pt x="1100" y="543"/>
                    </a:cubicBezTo>
                    <a:cubicBezTo>
                      <a:pt x="1155" y="333"/>
                      <a:pt x="945" y="124"/>
                      <a:pt x="680" y="19"/>
                    </a:cubicBezTo>
                    <a:cubicBezTo>
                      <a:pt x="607" y="7"/>
                      <a:pt x="536" y="1"/>
                      <a:pt x="4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40"/>
              <p:cNvSpPr/>
              <p:nvPr/>
            </p:nvSpPr>
            <p:spPr>
              <a:xfrm>
                <a:off x="5407546" y="2278160"/>
                <a:ext cx="71094" cy="36531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891" extrusionOk="0">
                    <a:moveTo>
                      <a:pt x="1734" y="0"/>
                    </a:moveTo>
                    <a:lnTo>
                      <a:pt x="1574" y="105"/>
                    </a:lnTo>
                    <a:cubicBezTo>
                      <a:pt x="1364" y="261"/>
                      <a:pt x="1050" y="365"/>
                      <a:pt x="789" y="365"/>
                    </a:cubicBezTo>
                    <a:cubicBezTo>
                      <a:pt x="679" y="388"/>
                      <a:pt x="577" y="402"/>
                      <a:pt x="478" y="402"/>
                    </a:cubicBezTo>
                    <a:cubicBezTo>
                      <a:pt x="340" y="402"/>
                      <a:pt x="206" y="376"/>
                      <a:pt x="55" y="315"/>
                    </a:cubicBezTo>
                    <a:lnTo>
                      <a:pt x="0" y="525"/>
                    </a:lnTo>
                    <a:cubicBezTo>
                      <a:pt x="265" y="575"/>
                      <a:pt x="525" y="575"/>
                      <a:pt x="840" y="575"/>
                    </a:cubicBezTo>
                    <a:cubicBezTo>
                      <a:pt x="1050" y="525"/>
                      <a:pt x="1314" y="470"/>
                      <a:pt x="1524" y="315"/>
                    </a:cubicBezTo>
                    <a:lnTo>
                      <a:pt x="1524" y="315"/>
                    </a:lnTo>
                    <a:lnTo>
                      <a:pt x="1469" y="840"/>
                    </a:lnTo>
                    <a:lnTo>
                      <a:pt x="1629" y="890"/>
                    </a:lnTo>
                    <a:lnTo>
                      <a:pt x="17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40"/>
              <p:cNvSpPr/>
              <p:nvPr/>
            </p:nvSpPr>
            <p:spPr>
              <a:xfrm>
                <a:off x="5495819" y="2303948"/>
                <a:ext cx="36490" cy="58056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416" extrusionOk="0">
                    <a:moveTo>
                      <a:pt x="680" y="1"/>
                    </a:moveTo>
                    <a:cubicBezTo>
                      <a:pt x="680" y="156"/>
                      <a:pt x="680" y="420"/>
                      <a:pt x="525" y="681"/>
                    </a:cubicBezTo>
                    <a:cubicBezTo>
                      <a:pt x="365" y="995"/>
                      <a:pt x="155" y="1205"/>
                      <a:pt x="0" y="1260"/>
                    </a:cubicBezTo>
                    <a:lnTo>
                      <a:pt x="105" y="1415"/>
                    </a:lnTo>
                    <a:cubicBezTo>
                      <a:pt x="260" y="1310"/>
                      <a:pt x="525" y="1100"/>
                      <a:pt x="680" y="786"/>
                    </a:cubicBezTo>
                    <a:cubicBezTo>
                      <a:pt x="839" y="525"/>
                      <a:pt x="839" y="316"/>
                      <a:pt x="890" y="106"/>
                    </a:cubicBezTo>
                    <a:lnTo>
                      <a:pt x="8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40"/>
              <p:cNvSpPr/>
              <p:nvPr/>
            </p:nvSpPr>
            <p:spPr>
              <a:xfrm>
                <a:off x="5226900" y="2164918"/>
                <a:ext cx="178637" cy="257767"/>
              </a:xfrm>
              <a:custGeom>
                <a:avLst/>
                <a:gdLst/>
                <a:ahLst/>
                <a:cxnLst/>
                <a:rect l="l" t="t" r="r" b="b"/>
                <a:pathLst>
                  <a:path w="4357" h="6287" extrusionOk="0">
                    <a:moveTo>
                      <a:pt x="3315" y="0"/>
                    </a:moveTo>
                    <a:cubicBezTo>
                      <a:pt x="2906" y="0"/>
                      <a:pt x="2145" y="330"/>
                      <a:pt x="1574" y="819"/>
                    </a:cubicBezTo>
                    <a:cubicBezTo>
                      <a:pt x="579" y="1764"/>
                      <a:pt x="0" y="3497"/>
                      <a:pt x="684" y="4861"/>
                    </a:cubicBezTo>
                    <a:cubicBezTo>
                      <a:pt x="789" y="5121"/>
                      <a:pt x="1259" y="6015"/>
                      <a:pt x="2258" y="6224"/>
                    </a:cubicBezTo>
                    <a:cubicBezTo>
                      <a:pt x="2444" y="6268"/>
                      <a:pt x="2622" y="6287"/>
                      <a:pt x="2791" y="6287"/>
                    </a:cubicBezTo>
                    <a:cubicBezTo>
                      <a:pt x="3621" y="6287"/>
                      <a:pt x="4224" y="5837"/>
                      <a:pt x="4356" y="5750"/>
                    </a:cubicBezTo>
                    <a:lnTo>
                      <a:pt x="4356" y="5750"/>
                    </a:lnTo>
                    <a:cubicBezTo>
                      <a:pt x="4153" y="5771"/>
                      <a:pt x="3856" y="5807"/>
                      <a:pt x="3541" y="5807"/>
                    </a:cubicBezTo>
                    <a:cubicBezTo>
                      <a:pt x="3041" y="5807"/>
                      <a:pt x="2494" y="5717"/>
                      <a:pt x="2203" y="5331"/>
                    </a:cubicBezTo>
                    <a:cubicBezTo>
                      <a:pt x="1733" y="4651"/>
                      <a:pt x="2203" y="3392"/>
                      <a:pt x="2678" y="2238"/>
                    </a:cubicBezTo>
                    <a:cubicBezTo>
                      <a:pt x="3252" y="874"/>
                      <a:pt x="3777" y="349"/>
                      <a:pt x="3567" y="85"/>
                    </a:cubicBezTo>
                    <a:cubicBezTo>
                      <a:pt x="3521" y="27"/>
                      <a:pt x="3432" y="0"/>
                      <a:pt x="33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40"/>
              <p:cNvSpPr/>
              <p:nvPr/>
            </p:nvSpPr>
            <p:spPr>
              <a:xfrm>
                <a:off x="5349572" y="2307884"/>
                <a:ext cx="34440" cy="83681"/>
              </a:xfrm>
              <a:custGeom>
                <a:avLst/>
                <a:gdLst/>
                <a:ahLst/>
                <a:cxnLst/>
                <a:rect l="l" t="t" r="r" b="b"/>
                <a:pathLst>
                  <a:path w="840" h="2041" extrusionOk="0">
                    <a:moveTo>
                      <a:pt x="684" y="0"/>
                    </a:moveTo>
                    <a:cubicBezTo>
                      <a:pt x="654" y="0"/>
                      <a:pt x="619" y="16"/>
                      <a:pt x="575" y="60"/>
                    </a:cubicBezTo>
                    <a:cubicBezTo>
                      <a:pt x="420" y="165"/>
                      <a:pt x="210" y="480"/>
                      <a:pt x="105" y="899"/>
                    </a:cubicBezTo>
                    <a:cubicBezTo>
                      <a:pt x="0" y="1374"/>
                      <a:pt x="210" y="1793"/>
                      <a:pt x="365" y="2003"/>
                    </a:cubicBezTo>
                    <a:cubicBezTo>
                      <a:pt x="365" y="2028"/>
                      <a:pt x="392" y="2041"/>
                      <a:pt x="431" y="2041"/>
                    </a:cubicBezTo>
                    <a:cubicBezTo>
                      <a:pt x="470" y="2041"/>
                      <a:pt x="523" y="2028"/>
                      <a:pt x="575" y="2003"/>
                    </a:cubicBezTo>
                    <a:cubicBezTo>
                      <a:pt x="630" y="1948"/>
                      <a:pt x="630" y="1898"/>
                      <a:pt x="575" y="1844"/>
                    </a:cubicBezTo>
                    <a:cubicBezTo>
                      <a:pt x="470" y="1634"/>
                      <a:pt x="315" y="1319"/>
                      <a:pt x="420" y="954"/>
                    </a:cubicBezTo>
                    <a:cubicBezTo>
                      <a:pt x="470" y="585"/>
                      <a:pt x="630" y="375"/>
                      <a:pt x="785" y="270"/>
                    </a:cubicBezTo>
                    <a:cubicBezTo>
                      <a:pt x="840" y="220"/>
                      <a:pt x="840" y="115"/>
                      <a:pt x="785" y="60"/>
                    </a:cubicBezTo>
                    <a:cubicBezTo>
                      <a:pt x="756" y="31"/>
                      <a:pt x="725" y="0"/>
                      <a:pt x="6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40"/>
              <p:cNvSpPr/>
              <p:nvPr/>
            </p:nvSpPr>
            <p:spPr>
              <a:xfrm>
                <a:off x="5375361" y="2201941"/>
                <a:ext cx="38745" cy="81918"/>
              </a:xfrm>
              <a:custGeom>
                <a:avLst/>
                <a:gdLst/>
                <a:ahLst/>
                <a:cxnLst/>
                <a:rect l="l" t="t" r="r" b="b"/>
                <a:pathLst>
                  <a:path w="945" h="1998" extrusionOk="0">
                    <a:moveTo>
                      <a:pt x="790" y="1"/>
                    </a:moveTo>
                    <a:cubicBezTo>
                      <a:pt x="769" y="1"/>
                      <a:pt x="750" y="7"/>
                      <a:pt x="735" y="21"/>
                    </a:cubicBezTo>
                    <a:cubicBezTo>
                      <a:pt x="525" y="181"/>
                      <a:pt x="211" y="496"/>
                      <a:pt x="106" y="966"/>
                    </a:cubicBezTo>
                    <a:cubicBezTo>
                      <a:pt x="1" y="1385"/>
                      <a:pt x="106" y="1700"/>
                      <a:pt x="211" y="1910"/>
                    </a:cubicBezTo>
                    <a:cubicBezTo>
                      <a:pt x="240" y="1972"/>
                      <a:pt x="289" y="1997"/>
                      <a:pt x="335" y="1997"/>
                    </a:cubicBezTo>
                    <a:cubicBezTo>
                      <a:pt x="367" y="1997"/>
                      <a:pt x="398" y="1985"/>
                      <a:pt x="420" y="1964"/>
                    </a:cubicBezTo>
                    <a:cubicBezTo>
                      <a:pt x="471" y="1964"/>
                      <a:pt x="525" y="1859"/>
                      <a:pt x="471" y="1805"/>
                    </a:cubicBezTo>
                    <a:cubicBezTo>
                      <a:pt x="366" y="1650"/>
                      <a:pt x="315" y="1335"/>
                      <a:pt x="366" y="1020"/>
                    </a:cubicBezTo>
                    <a:cubicBezTo>
                      <a:pt x="471" y="651"/>
                      <a:pt x="735" y="391"/>
                      <a:pt x="890" y="286"/>
                    </a:cubicBezTo>
                    <a:cubicBezTo>
                      <a:pt x="945" y="231"/>
                      <a:pt x="945" y="181"/>
                      <a:pt x="945" y="76"/>
                    </a:cubicBezTo>
                    <a:cubicBezTo>
                      <a:pt x="906" y="37"/>
                      <a:pt x="842" y="1"/>
                      <a:pt x="7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40"/>
              <p:cNvSpPr/>
              <p:nvPr/>
            </p:nvSpPr>
            <p:spPr>
              <a:xfrm>
                <a:off x="5734440" y="2194192"/>
                <a:ext cx="204426" cy="124763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3043" extrusionOk="0">
                    <a:moveTo>
                      <a:pt x="4251" y="1"/>
                    </a:moveTo>
                    <a:cubicBezTo>
                      <a:pt x="3727" y="265"/>
                      <a:pt x="3148" y="580"/>
                      <a:pt x="2573" y="999"/>
                    </a:cubicBezTo>
                    <a:cubicBezTo>
                      <a:pt x="1574" y="1679"/>
                      <a:pt x="735" y="2363"/>
                      <a:pt x="1" y="3043"/>
                    </a:cubicBezTo>
                    <a:cubicBezTo>
                      <a:pt x="1679" y="2938"/>
                      <a:pt x="3307" y="2833"/>
                      <a:pt x="4986" y="2728"/>
                    </a:cubicBezTo>
                    <a:cubicBezTo>
                      <a:pt x="4721" y="1839"/>
                      <a:pt x="4512" y="894"/>
                      <a:pt x="42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40"/>
              <p:cNvSpPr/>
              <p:nvPr/>
            </p:nvSpPr>
            <p:spPr>
              <a:xfrm>
                <a:off x="6702248" y="2267787"/>
                <a:ext cx="1045254" cy="466662"/>
              </a:xfrm>
              <a:custGeom>
                <a:avLst/>
                <a:gdLst/>
                <a:ahLst/>
                <a:cxnLst/>
                <a:rect l="l" t="t" r="r" b="b"/>
                <a:pathLst>
                  <a:path w="25494" h="11382" extrusionOk="0">
                    <a:moveTo>
                      <a:pt x="7199" y="0"/>
                    </a:moveTo>
                    <a:cubicBezTo>
                      <a:pt x="5269" y="0"/>
                      <a:pt x="2247" y="2611"/>
                      <a:pt x="0" y="6863"/>
                    </a:cubicBezTo>
                    <a:cubicBezTo>
                      <a:pt x="369" y="7438"/>
                      <a:pt x="999" y="8331"/>
                      <a:pt x="2153" y="9116"/>
                    </a:cubicBezTo>
                    <a:cubicBezTo>
                      <a:pt x="3000" y="9681"/>
                      <a:pt x="3549" y="10076"/>
                      <a:pt x="4147" y="10076"/>
                    </a:cubicBezTo>
                    <a:cubicBezTo>
                      <a:pt x="4216" y="10076"/>
                      <a:pt x="4285" y="10071"/>
                      <a:pt x="4356" y="10060"/>
                    </a:cubicBezTo>
                    <a:cubicBezTo>
                      <a:pt x="6480" y="9853"/>
                      <a:pt x="7275" y="5392"/>
                      <a:pt x="9016" y="5392"/>
                    </a:cubicBezTo>
                    <a:cubicBezTo>
                      <a:pt x="9036" y="5392"/>
                      <a:pt x="9057" y="5393"/>
                      <a:pt x="9077" y="5394"/>
                    </a:cubicBezTo>
                    <a:cubicBezTo>
                      <a:pt x="9287" y="5444"/>
                      <a:pt x="9496" y="5499"/>
                      <a:pt x="9601" y="5549"/>
                    </a:cubicBezTo>
                    <a:cubicBezTo>
                      <a:pt x="9966" y="5709"/>
                      <a:pt x="10231" y="6074"/>
                      <a:pt x="11435" y="7177"/>
                    </a:cubicBezTo>
                    <a:cubicBezTo>
                      <a:pt x="13533" y="9066"/>
                      <a:pt x="16525" y="9746"/>
                      <a:pt x="19253" y="10375"/>
                    </a:cubicBezTo>
                    <a:cubicBezTo>
                      <a:pt x="19408" y="10375"/>
                      <a:pt x="19723" y="10480"/>
                      <a:pt x="20143" y="10639"/>
                    </a:cubicBezTo>
                    <a:cubicBezTo>
                      <a:pt x="20617" y="10900"/>
                      <a:pt x="20982" y="11319"/>
                      <a:pt x="21561" y="11374"/>
                    </a:cubicBezTo>
                    <a:cubicBezTo>
                      <a:pt x="21602" y="11379"/>
                      <a:pt x="21644" y="11381"/>
                      <a:pt x="21685" y="11381"/>
                    </a:cubicBezTo>
                    <a:cubicBezTo>
                      <a:pt x="22062" y="11381"/>
                      <a:pt x="22426" y="11178"/>
                      <a:pt x="22660" y="10849"/>
                    </a:cubicBezTo>
                    <a:cubicBezTo>
                      <a:pt x="23030" y="10480"/>
                      <a:pt x="23185" y="9955"/>
                      <a:pt x="23449" y="9485"/>
                    </a:cubicBezTo>
                    <a:cubicBezTo>
                      <a:pt x="24339" y="7752"/>
                      <a:pt x="25443" y="7492"/>
                      <a:pt x="25493" y="6128"/>
                    </a:cubicBezTo>
                    <a:cubicBezTo>
                      <a:pt x="25493" y="6023"/>
                      <a:pt x="25493" y="5394"/>
                      <a:pt x="25233" y="5339"/>
                    </a:cubicBezTo>
                    <a:cubicBezTo>
                      <a:pt x="25215" y="5333"/>
                      <a:pt x="25196" y="5331"/>
                      <a:pt x="25176" y="5331"/>
                    </a:cubicBezTo>
                    <a:cubicBezTo>
                      <a:pt x="24682" y="5331"/>
                      <a:pt x="23716" y="7149"/>
                      <a:pt x="22505" y="7807"/>
                    </a:cubicBezTo>
                    <a:cubicBezTo>
                      <a:pt x="22136" y="8017"/>
                      <a:pt x="21561" y="8227"/>
                      <a:pt x="21246" y="8277"/>
                    </a:cubicBezTo>
                    <a:lnTo>
                      <a:pt x="20827" y="8277"/>
                    </a:lnTo>
                    <a:cubicBezTo>
                      <a:pt x="20766" y="8281"/>
                      <a:pt x="20706" y="8284"/>
                      <a:pt x="20645" y="8284"/>
                    </a:cubicBezTo>
                    <a:cubicBezTo>
                      <a:pt x="19916" y="8284"/>
                      <a:pt x="19080" y="7904"/>
                      <a:pt x="15736" y="5289"/>
                    </a:cubicBezTo>
                    <a:cubicBezTo>
                      <a:pt x="13483" y="3506"/>
                      <a:pt x="13324" y="3241"/>
                      <a:pt x="11960" y="2192"/>
                    </a:cubicBezTo>
                    <a:cubicBezTo>
                      <a:pt x="11330" y="1722"/>
                      <a:pt x="10806" y="1407"/>
                      <a:pt x="10650" y="1302"/>
                    </a:cubicBezTo>
                    <a:cubicBezTo>
                      <a:pt x="9547" y="568"/>
                      <a:pt x="8028" y="94"/>
                      <a:pt x="7608" y="44"/>
                    </a:cubicBezTo>
                    <a:cubicBezTo>
                      <a:pt x="7478" y="15"/>
                      <a:pt x="7342" y="0"/>
                      <a:pt x="7199" y="0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40"/>
              <p:cNvSpPr/>
              <p:nvPr/>
            </p:nvSpPr>
            <p:spPr>
              <a:xfrm>
                <a:off x="6700157" y="2263195"/>
                <a:ext cx="561290" cy="281670"/>
              </a:xfrm>
              <a:custGeom>
                <a:avLst/>
                <a:gdLst/>
                <a:ahLst/>
                <a:cxnLst/>
                <a:rect l="l" t="t" r="r" b="b"/>
                <a:pathLst>
                  <a:path w="13690" h="6870" extrusionOk="0">
                    <a:moveTo>
                      <a:pt x="7245" y="1"/>
                    </a:moveTo>
                    <a:cubicBezTo>
                      <a:pt x="5147" y="1"/>
                      <a:pt x="2145" y="2816"/>
                      <a:pt x="1" y="6765"/>
                    </a:cubicBezTo>
                    <a:lnTo>
                      <a:pt x="211" y="6870"/>
                    </a:lnTo>
                    <a:cubicBezTo>
                      <a:pt x="1365" y="4822"/>
                      <a:pt x="2728" y="2988"/>
                      <a:pt x="4143" y="1780"/>
                    </a:cubicBezTo>
                    <a:cubicBezTo>
                      <a:pt x="5321" y="783"/>
                      <a:pt x="6421" y="218"/>
                      <a:pt x="7274" y="218"/>
                    </a:cubicBezTo>
                    <a:cubicBezTo>
                      <a:pt x="7409" y="218"/>
                      <a:pt x="7537" y="232"/>
                      <a:pt x="7659" y="260"/>
                    </a:cubicBezTo>
                    <a:cubicBezTo>
                      <a:pt x="8079" y="365"/>
                      <a:pt x="9598" y="785"/>
                      <a:pt x="10647" y="1519"/>
                    </a:cubicBezTo>
                    <a:cubicBezTo>
                      <a:pt x="10752" y="1570"/>
                      <a:pt x="11276" y="1939"/>
                      <a:pt x="11906" y="2409"/>
                    </a:cubicBezTo>
                    <a:cubicBezTo>
                      <a:pt x="12640" y="2934"/>
                      <a:pt x="13009" y="3248"/>
                      <a:pt x="13534" y="3668"/>
                    </a:cubicBezTo>
                    <a:lnTo>
                      <a:pt x="13689" y="3513"/>
                    </a:lnTo>
                    <a:cubicBezTo>
                      <a:pt x="13165" y="3093"/>
                      <a:pt x="12745" y="2724"/>
                      <a:pt x="12065" y="2199"/>
                    </a:cubicBezTo>
                    <a:cubicBezTo>
                      <a:pt x="11436" y="1729"/>
                      <a:pt x="10911" y="1414"/>
                      <a:pt x="10752" y="1310"/>
                    </a:cubicBezTo>
                    <a:cubicBezTo>
                      <a:pt x="9652" y="575"/>
                      <a:pt x="8129" y="101"/>
                      <a:pt x="7709" y="51"/>
                    </a:cubicBezTo>
                    <a:cubicBezTo>
                      <a:pt x="7560" y="17"/>
                      <a:pt x="7405" y="1"/>
                      <a:pt x="7245" y="1"/>
                    </a:cubicBezTo>
                    <a:close/>
                  </a:path>
                </a:pathLst>
              </a:custGeom>
              <a:solidFill>
                <a:srgbClr val="D592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40"/>
              <p:cNvSpPr/>
              <p:nvPr/>
            </p:nvSpPr>
            <p:spPr>
              <a:xfrm>
                <a:off x="5654941" y="2258439"/>
                <a:ext cx="1286129" cy="637468"/>
              </a:xfrm>
              <a:custGeom>
                <a:avLst/>
                <a:gdLst/>
                <a:ahLst/>
                <a:cxnLst/>
                <a:rect l="l" t="t" r="r" b="b"/>
                <a:pathLst>
                  <a:path w="31369" h="15548" extrusionOk="0">
                    <a:moveTo>
                      <a:pt x="5376" y="1"/>
                    </a:moveTo>
                    <a:cubicBezTo>
                      <a:pt x="5070" y="1"/>
                      <a:pt x="4746" y="33"/>
                      <a:pt x="4407" y="112"/>
                    </a:cubicBezTo>
                    <a:cubicBezTo>
                      <a:pt x="3828" y="272"/>
                      <a:pt x="3358" y="532"/>
                      <a:pt x="3043" y="691"/>
                    </a:cubicBezTo>
                    <a:cubicBezTo>
                      <a:pt x="2989" y="1161"/>
                      <a:pt x="2779" y="2684"/>
                      <a:pt x="1940" y="3889"/>
                    </a:cubicBezTo>
                    <a:cubicBezTo>
                      <a:pt x="1625" y="4413"/>
                      <a:pt x="1310" y="4678"/>
                      <a:pt x="1260" y="4783"/>
                    </a:cubicBezTo>
                    <a:cubicBezTo>
                      <a:pt x="786" y="5202"/>
                      <a:pt x="316" y="5462"/>
                      <a:pt x="1" y="5567"/>
                    </a:cubicBezTo>
                    <a:cubicBezTo>
                      <a:pt x="51" y="5987"/>
                      <a:pt x="156" y="6461"/>
                      <a:pt x="525" y="6881"/>
                    </a:cubicBezTo>
                    <a:cubicBezTo>
                      <a:pt x="525" y="6931"/>
                      <a:pt x="576" y="6931"/>
                      <a:pt x="576" y="6931"/>
                    </a:cubicBezTo>
                    <a:cubicBezTo>
                      <a:pt x="658" y="6996"/>
                      <a:pt x="749" y="7021"/>
                      <a:pt x="881" y="7021"/>
                    </a:cubicBezTo>
                    <a:cubicBezTo>
                      <a:pt x="1173" y="7021"/>
                      <a:pt x="1661" y="6899"/>
                      <a:pt x="2674" y="6826"/>
                    </a:cubicBezTo>
                    <a:cubicBezTo>
                      <a:pt x="2740" y="6820"/>
                      <a:pt x="2805" y="6817"/>
                      <a:pt x="2871" y="6817"/>
                    </a:cubicBezTo>
                    <a:cubicBezTo>
                      <a:pt x="3326" y="6817"/>
                      <a:pt x="3792" y="6965"/>
                      <a:pt x="4617" y="7196"/>
                    </a:cubicBezTo>
                    <a:cubicBezTo>
                      <a:pt x="6870" y="7930"/>
                      <a:pt x="9023" y="9609"/>
                      <a:pt x="9023" y="9609"/>
                    </a:cubicBezTo>
                    <a:cubicBezTo>
                      <a:pt x="11331" y="11392"/>
                      <a:pt x="13534" y="12282"/>
                      <a:pt x="16942" y="13700"/>
                    </a:cubicBezTo>
                    <a:cubicBezTo>
                      <a:pt x="19773" y="14848"/>
                      <a:pt x="21480" y="15548"/>
                      <a:pt x="23067" y="15548"/>
                    </a:cubicBezTo>
                    <a:cubicBezTo>
                      <a:pt x="23510" y="15548"/>
                      <a:pt x="23944" y="15493"/>
                      <a:pt x="24390" y="15379"/>
                    </a:cubicBezTo>
                    <a:cubicBezTo>
                      <a:pt x="26438" y="14854"/>
                      <a:pt x="27852" y="13541"/>
                      <a:pt x="29111" y="12336"/>
                    </a:cubicBezTo>
                    <a:cubicBezTo>
                      <a:pt x="30160" y="11392"/>
                      <a:pt x="30894" y="10393"/>
                      <a:pt x="31369" y="9713"/>
                    </a:cubicBezTo>
                    <a:cubicBezTo>
                      <a:pt x="30005" y="8455"/>
                      <a:pt x="28536" y="7036"/>
                      <a:pt x="27013" y="5412"/>
                    </a:cubicBezTo>
                    <a:cubicBezTo>
                      <a:pt x="25284" y="3574"/>
                      <a:pt x="23866" y="1740"/>
                      <a:pt x="22607" y="62"/>
                    </a:cubicBezTo>
                    <a:cubicBezTo>
                      <a:pt x="22032" y="901"/>
                      <a:pt x="21402" y="1476"/>
                      <a:pt x="20928" y="1845"/>
                    </a:cubicBezTo>
                    <a:cubicBezTo>
                      <a:pt x="19248" y="3118"/>
                      <a:pt x="16994" y="3748"/>
                      <a:pt x="14860" y="3748"/>
                    </a:cubicBezTo>
                    <a:cubicBezTo>
                      <a:pt x="12865" y="3748"/>
                      <a:pt x="10974" y="3197"/>
                      <a:pt x="9757" y="2105"/>
                    </a:cubicBezTo>
                    <a:cubicBezTo>
                      <a:pt x="9338" y="1740"/>
                      <a:pt x="8813" y="1161"/>
                      <a:pt x="7814" y="637"/>
                    </a:cubicBezTo>
                    <a:cubicBezTo>
                      <a:pt x="7363" y="433"/>
                      <a:pt x="6491" y="1"/>
                      <a:pt x="53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40"/>
              <p:cNvSpPr/>
              <p:nvPr/>
            </p:nvSpPr>
            <p:spPr>
              <a:xfrm>
                <a:off x="5833374" y="2254175"/>
                <a:ext cx="348459" cy="155144"/>
              </a:xfrm>
              <a:custGeom>
                <a:avLst/>
                <a:gdLst/>
                <a:ahLst/>
                <a:cxnLst/>
                <a:rect l="l" t="t" r="r" b="b"/>
                <a:pathLst>
                  <a:path w="8499" h="3784" extrusionOk="0">
                    <a:moveTo>
                      <a:pt x="1056" y="0"/>
                    </a:moveTo>
                    <a:cubicBezTo>
                      <a:pt x="740" y="0"/>
                      <a:pt x="405" y="33"/>
                      <a:pt x="55" y="111"/>
                    </a:cubicBezTo>
                    <a:lnTo>
                      <a:pt x="0" y="111"/>
                    </a:lnTo>
                    <a:lnTo>
                      <a:pt x="105" y="321"/>
                    </a:lnTo>
                    <a:cubicBezTo>
                      <a:pt x="401" y="260"/>
                      <a:pt x="688" y="235"/>
                      <a:pt x="962" y="235"/>
                    </a:cubicBezTo>
                    <a:cubicBezTo>
                      <a:pt x="2105" y="235"/>
                      <a:pt x="3030" y="676"/>
                      <a:pt x="3412" y="846"/>
                    </a:cubicBezTo>
                    <a:cubicBezTo>
                      <a:pt x="4197" y="1265"/>
                      <a:pt x="4671" y="1685"/>
                      <a:pt x="5036" y="2054"/>
                    </a:cubicBezTo>
                    <a:cubicBezTo>
                      <a:pt x="5141" y="2159"/>
                      <a:pt x="5246" y="2209"/>
                      <a:pt x="5300" y="2314"/>
                    </a:cubicBezTo>
                    <a:cubicBezTo>
                      <a:pt x="6085" y="2998"/>
                      <a:pt x="7189" y="3523"/>
                      <a:pt x="8448" y="3783"/>
                    </a:cubicBezTo>
                    <a:lnTo>
                      <a:pt x="8498" y="3523"/>
                    </a:lnTo>
                    <a:cubicBezTo>
                      <a:pt x="7294" y="3258"/>
                      <a:pt x="6245" y="2788"/>
                      <a:pt x="5456" y="2104"/>
                    </a:cubicBezTo>
                    <a:cubicBezTo>
                      <a:pt x="5405" y="2054"/>
                      <a:pt x="5300" y="1949"/>
                      <a:pt x="5196" y="1895"/>
                    </a:cubicBezTo>
                    <a:cubicBezTo>
                      <a:pt x="4826" y="1530"/>
                      <a:pt x="4356" y="1055"/>
                      <a:pt x="3517" y="636"/>
                    </a:cubicBezTo>
                    <a:cubicBezTo>
                      <a:pt x="3105" y="432"/>
                      <a:pt x="2208" y="0"/>
                      <a:pt x="10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40"/>
              <p:cNvSpPr/>
              <p:nvPr/>
            </p:nvSpPr>
            <p:spPr>
              <a:xfrm>
                <a:off x="5739032" y="2357658"/>
                <a:ext cx="710653" cy="449688"/>
              </a:xfrm>
              <a:custGeom>
                <a:avLst/>
                <a:gdLst/>
                <a:ahLst/>
                <a:cxnLst/>
                <a:rect l="l" t="t" r="r" b="b"/>
                <a:pathLst>
                  <a:path w="17333" h="10968" extrusionOk="0">
                    <a:moveTo>
                      <a:pt x="15625" y="0"/>
                    </a:moveTo>
                    <a:cubicBezTo>
                      <a:pt x="15365" y="55"/>
                      <a:pt x="15310" y="579"/>
                      <a:pt x="14995" y="1259"/>
                    </a:cubicBezTo>
                    <a:cubicBezTo>
                      <a:pt x="14704" y="1842"/>
                      <a:pt x="14233" y="2425"/>
                      <a:pt x="13998" y="2425"/>
                    </a:cubicBezTo>
                    <a:cubicBezTo>
                      <a:pt x="13979" y="2425"/>
                      <a:pt x="13962" y="2421"/>
                      <a:pt x="13946" y="2413"/>
                    </a:cubicBezTo>
                    <a:cubicBezTo>
                      <a:pt x="13686" y="2363"/>
                      <a:pt x="13841" y="1469"/>
                      <a:pt x="13476" y="1364"/>
                    </a:cubicBezTo>
                    <a:cubicBezTo>
                      <a:pt x="13446" y="1349"/>
                      <a:pt x="13411" y="1343"/>
                      <a:pt x="13374" y="1343"/>
                    </a:cubicBezTo>
                    <a:cubicBezTo>
                      <a:pt x="13283" y="1343"/>
                      <a:pt x="13182" y="1380"/>
                      <a:pt x="13107" y="1418"/>
                    </a:cubicBezTo>
                    <a:cubicBezTo>
                      <a:pt x="12687" y="1784"/>
                      <a:pt x="13476" y="3202"/>
                      <a:pt x="13581" y="3357"/>
                    </a:cubicBezTo>
                    <a:cubicBezTo>
                      <a:pt x="12373" y="4301"/>
                      <a:pt x="11168" y="5246"/>
                      <a:pt x="9909" y="6190"/>
                    </a:cubicBezTo>
                    <a:cubicBezTo>
                      <a:pt x="9121" y="6769"/>
                      <a:pt x="8281" y="7344"/>
                      <a:pt x="7497" y="7923"/>
                    </a:cubicBezTo>
                    <a:cubicBezTo>
                      <a:pt x="6917" y="7818"/>
                      <a:pt x="5973" y="7554"/>
                      <a:pt x="5084" y="6924"/>
                    </a:cubicBezTo>
                    <a:cubicBezTo>
                      <a:pt x="3560" y="5875"/>
                      <a:pt x="3246" y="4566"/>
                      <a:pt x="2197" y="4511"/>
                    </a:cubicBezTo>
                    <a:cubicBezTo>
                      <a:pt x="1517" y="4511"/>
                      <a:pt x="728" y="4985"/>
                      <a:pt x="518" y="5615"/>
                    </a:cubicBezTo>
                    <a:cubicBezTo>
                      <a:pt x="1" y="7270"/>
                      <a:pt x="3464" y="10967"/>
                      <a:pt x="7034" y="10967"/>
                    </a:cubicBezTo>
                    <a:cubicBezTo>
                      <a:pt x="7083" y="10967"/>
                      <a:pt x="7132" y="10967"/>
                      <a:pt x="7182" y="10965"/>
                    </a:cubicBezTo>
                    <a:cubicBezTo>
                      <a:pt x="8965" y="10860"/>
                      <a:pt x="10275" y="9862"/>
                      <a:pt x="11324" y="9077"/>
                    </a:cubicBezTo>
                    <a:cubicBezTo>
                      <a:pt x="13527" y="7398"/>
                      <a:pt x="14576" y="5246"/>
                      <a:pt x="15050" y="4146"/>
                    </a:cubicBezTo>
                    <a:cubicBezTo>
                      <a:pt x="15730" y="3777"/>
                      <a:pt x="17199" y="2938"/>
                      <a:pt x="17043" y="2468"/>
                    </a:cubicBezTo>
                    <a:cubicBezTo>
                      <a:pt x="17043" y="2468"/>
                      <a:pt x="17043" y="2308"/>
                      <a:pt x="16938" y="2258"/>
                    </a:cubicBezTo>
                    <a:cubicBezTo>
                      <a:pt x="16903" y="2240"/>
                      <a:pt x="16864" y="2232"/>
                      <a:pt x="16822" y="2232"/>
                    </a:cubicBezTo>
                    <a:cubicBezTo>
                      <a:pt x="16771" y="2232"/>
                      <a:pt x="16716" y="2244"/>
                      <a:pt x="16659" y="2263"/>
                    </a:cubicBezTo>
                    <a:lnTo>
                      <a:pt x="16659" y="2263"/>
                    </a:lnTo>
                    <a:cubicBezTo>
                      <a:pt x="17002" y="1972"/>
                      <a:pt x="17332" y="1606"/>
                      <a:pt x="17253" y="1364"/>
                    </a:cubicBezTo>
                    <a:cubicBezTo>
                      <a:pt x="17199" y="1209"/>
                      <a:pt x="17043" y="1154"/>
                      <a:pt x="16884" y="1154"/>
                    </a:cubicBezTo>
                    <a:cubicBezTo>
                      <a:pt x="16624" y="1154"/>
                      <a:pt x="16569" y="1523"/>
                      <a:pt x="16045" y="1993"/>
                    </a:cubicBezTo>
                    <a:cubicBezTo>
                      <a:pt x="15835" y="2203"/>
                      <a:pt x="15625" y="2363"/>
                      <a:pt x="15625" y="2363"/>
                    </a:cubicBezTo>
                    <a:cubicBezTo>
                      <a:pt x="15625" y="2363"/>
                      <a:pt x="15994" y="1993"/>
                      <a:pt x="16414" y="1469"/>
                    </a:cubicBezTo>
                    <a:cubicBezTo>
                      <a:pt x="16729" y="1049"/>
                      <a:pt x="16989" y="734"/>
                      <a:pt x="16884" y="474"/>
                    </a:cubicBezTo>
                    <a:cubicBezTo>
                      <a:pt x="16842" y="299"/>
                      <a:pt x="16689" y="197"/>
                      <a:pt x="16547" y="197"/>
                    </a:cubicBezTo>
                    <a:cubicBezTo>
                      <a:pt x="16519" y="197"/>
                      <a:pt x="16491" y="202"/>
                      <a:pt x="16464" y="210"/>
                    </a:cubicBezTo>
                    <a:cubicBezTo>
                      <a:pt x="16204" y="210"/>
                      <a:pt x="16204" y="579"/>
                      <a:pt x="15940" y="1154"/>
                    </a:cubicBezTo>
                    <a:cubicBezTo>
                      <a:pt x="15625" y="1733"/>
                      <a:pt x="15365" y="2048"/>
                      <a:pt x="15365" y="2048"/>
                    </a:cubicBezTo>
                    <a:cubicBezTo>
                      <a:pt x="15365" y="2048"/>
                      <a:pt x="16359" y="789"/>
                      <a:pt x="15994" y="210"/>
                    </a:cubicBezTo>
                    <a:cubicBezTo>
                      <a:pt x="15940" y="105"/>
                      <a:pt x="15784" y="0"/>
                      <a:pt x="15625" y="0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40"/>
              <p:cNvSpPr/>
              <p:nvPr/>
            </p:nvSpPr>
            <p:spPr>
              <a:xfrm>
                <a:off x="5749569" y="2353353"/>
                <a:ext cx="705446" cy="458216"/>
              </a:xfrm>
              <a:custGeom>
                <a:avLst/>
                <a:gdLst/>
                <a:ahLst/>
                <a:cxnLst/>
                <a:rect l="l" t="t" r="r" b="b"/>
                <a:pathLst>
                  <a:path w="17206" h="11176" extrusionOk="0">
                    <a:moveTo>
                      <a:pt x="15368" y="210"/>
                    </a:moveTo>
                    <a:cubicBezTo>
                      <a:pt x="15473" y="210"/>
                      <a:pt x="15578" y="265"/>
                      <a:pt x="15683" y="369"/>
                    </a:cubicBezTo>
                    <a:cubicBezTo>
                      <a:pt x="15788" y="579"/>
                      <a:pt x="15788" y="999"/>
                      <a:pt x="15053" y="1993"/>
                    </a:cubicBezTo>
                    <a:cubicBezTo>
                      <a:pt x="15003" y="2098"/>
                      <a:pt x="15003" y="2098"/>
                      <a:pt x="15003" y="2153"/>
                    </a:cubicBezTo>
                    <a:lnTo>
                      <a:pt x="15003" y="2203"/>
                    </a:lnTo>
                    <a:lnTo>
                      <a:pt x="15108" y="2258"/>
                    </a:lnTo>
                    <a:lnTo>
                      <a:pt x="15158" y="2258"/>
                    </a:lnTo>
                    <a:cubicBezTo>
                      <a:pt x="15213" y="2258"/>
                      <a:pt x="15527" y="1838"/>
                      <a:pt x="15788" y="1314"/>
                    </a:cubicBezTo>
                    <a:cubicBezTo>
                      <a:pt x="15842" y="1104"/>
                      <a:pt x="15947" y="944"/>
                      <a:pt x="15997" y="789"/>
                    </a:cubicBezTo>
                    <a:cubicBezTo>
                      <a:pt x="16052" y="525"/>
                      <a:pt x="16102" y="420"/>
                      <a:pt x="16207" y="420"/>
                    </a:cubicBezTo>
                    <a:cubicBezTo>
                      <a:pt x="16226" y="411"/>
                      <a:pt x="16246" y="407"/>
                      <a:pt x="16267" y="407"/>
                    </a:cubicBezTo>
                    <a:cubicBezTo>
                      <a:pt x="16365" y="407"/>
                      <a:pt x="16481" y="493"/>
                      <a:pt x="16522" y="579"/>
                    </a:cubicBezTo>
                    <a:cubicBezTo>
                      <a:pt x="16627" y="789"/>
                      <a:pt x="16367" y="1154"/>
                      <a:pt x="16052" y="1523"/>
                    </a:cubicBezTo>
                    <a:cubicBezTo>
                      <a:pt x="15788" y="1889"/>
                      <a:pt x="15527" y="2153"/>
                      <a:pt x="15422" y="2258"/>
                    </a:cubicBezTo>
                    <a:cubicBezTo>
                      <a:pt x="15263" y="2413"/>
                      <a:pt x="15213" y="2468"/>
                      <a:pt x="15318" y="2518"/>
                    </a:cubicBezTo>
                    <a:lnTo>
                      <a:pt x="15318" y="2573"/>
                    </a:lnTo>
                    <a:lnTo>
                      <a:pt x="15368" y="2573"/>
                    </a:lnTo>
                    <a:cubicBezTo>
                      <a:pt x="15473" y="2573"/>
                      <a:pt x="15842" y="2203"/>
                      <a:pt x="15892" y="2203"/>
                    </a:cubicBezTo>
                    <a:cubicBezTo>
                      <a:pt x="16102" y="1993"/>
                      <a:pt x="16262" y="1784"/>
                      <a:pt x="16367" y="1628"/>
                    </a:cubicBezTo>
                    <a:cubicBezTo>
                      <a:pt x="16472" y="1469"/>
                      <a:pt x="16576" y="1364"/>
                      <a:pt x="16627" y="1364"/>
                    </a:cubicBezTo>
                    <a:cubicBezTo>
                      <a:pt x="16732" y="1364"/>
                      <a:pt x="16891" y="1419"/>
                      <a:pt x="16891" y="1523"/>
                    </a:cubicBezTo>
                    <a:cubicBezTo>
                      <a:pt x="16942" y="1679"/>
                      <a:pt x="16681" y="1993"/>
                      <a:pt x="16312" y="2308"/>
                    </a:cubicBezTo>
                    <a:cubicBezTo>
                      <a:pt x="15997" y="2413"/>
                      <a:pt x="15683" y="2782"/>
                      <a:pt x="15683" y="2782"/>
                    </a:cubicBezTo>
                    <a:lnTo>
                      <a:pt x="15632" y="2887"/>
                    </a:lnTo>
                    <a:lnTo>
                      <a:pt x="15737" y="2992"/>
                    </a:lnTo>
                    <a:lnTo>
                      <a:pt x="15788" y="2938"/>
                    </a:lnTo>
                    <a:cubicBezTo>
                      <a:pt x="15842" y="2938"/>
                      <a:pt x="16157" y="2728"/>
                      <a:pt x="16472" y="2468"/>
                    </a:cubicBezTo>
                    <a:lnTo>
                      <a:pt x="16627" y="2468"/>
                    </a:lnTo>
                    <a:cubicBezTo>
                      <a:pt x="16681" y="2468"/>
                      <a:pt x="16681" y="2573"/>
                      <a:pt x="16681" y="2573"/>
                    </a:cubicBezTo>
                    <a:cubicBezTo>
                      <a:pt x="16732" y="2833"/>
                      <a:pt x="16262" y="3357"/>
                      <a:pt x="14738" y="4146"/>
                    </a:cubicBezTo>
                    <a:lnTo>
                      <a:pt x="14688" y="4146"/>
                    </a:lnTo>
                    <a:lnTo>
                      <a:pt x="14688" y="4197"/>
                    </a:lnTo>
                    <a:cubicBezTo>
                      <a:pt x="13899" y="6190"/>
                      <a:pt x="12590" y="7868"/>
                      <a:pt x="10962" y="9127"/>
                    </a:cubicBezTo>
                    <a:cubicBezTo>
                      <a:pt x="9967" y="9916"/>
                      <a:pt x="8708" y="10860"/>
                      <a:pt x="6925" y="10965"/>
                    </a:cubicBezTo>
                    <a:cubicBezTo>
                      <a:pt x="6889" y="10966"/>
                      <a:pt x="6853" y="10967"/>
                      <a:pt x="6817" y="10967"/>
                    </a:cubicBezTo>
                    <a:cubicBezTo>
                      <a:pt x="4545" y="10967"/>
                      <a:pt x="2291" y="9419"/>
                      <a:pt x="1155" y="7973"/>
                    </a:cubicBezTo>
                    <a:cubicBezTo>
                      <a:pt x="525" y="7084"/>
                      <a:pt x="211" y="6244"/>
                      <a:pt x="366" y="5720"/>
                    </a:cubicBezTo>
                    <a:cubicBezTo>
                      <a:pt x="525" y="5195"/>
                      <a:pt x="1260" y="4721"/>
                      <a:pt x="1889" y="4721"/>
                    </a:cubicBezTo>
                    <a:lnTo>
                      <a:pt x="1940" y="4721"/>
                    </a:lnTo>
                    <a:cubicBezTo>
                      <a:pt x="2464" y="4776"/>
                      <a:pt x="2779" y="5141"/>
                      <a:pt x="3253" y="5720"/>
                    </a:cubicBezTo>
                    <a:cubicBezTo>
                      <a:pt x="3618" y="6140"/>
                      <a:pt x="4038" y="6664"/>
                      <a:pt x="4722" y="7134"/>
                    </a:cubicBezTo>
                    <a:cubicBezTo>
                      <a:pt x="5456" y="7608"/>
                      <a:pt x="6295" y="7973"/>
                      <a:pt x="7240" y="8133"/>
                    </a:cubicBezTo>
                    <a:lnTo>
                      <a:pt x="7290" y="8183"/>
                    </a:lnTo>
                    <a:lnTo>
                      <a:pt x="7290" y="8133"/>
                    </a:lnTo>
                    <a:cubicBezTo>
                      <a:pt x="8129" y="7554"/>
                      <a:pt x="8918" y="6979"/>
                      <a:pt x="9703" y="6349"/>
                    </a:cubicBezTo>
                    <a:cubicBezTo>
                      <a:pt x="10962" y="5455"/>
                      <a:pt x="12170" y="4511"/>
                      <a:pt x="13375" y="3517"/>
                    </a:cubicBezTo>
                    <a:lnTo>
                      <a:pt x="13429" y="3462"/>
                    </a:lnTo>
                    <a:lnTo>
                      <a:pt x="13375" y="3412"/>
                    </a:lnTo>
                    <a:cubicBezTo>
                      <a:pt x="13060" y="2833"/>
                      <a:pt x="12640" y="1838"/>
                      <a:pt x="12905" y="1628"/>
                    </a:cubicBezTo>
                    <a:cubicBezTo>
                      <a:pt x="12940" y="1590"/>
                      <a:pt x="13031" y="1553"/>
                      <a:pt x="13099" y="1553"/>
                    </a:cubicBezTo>
                    <a:cubicBezTo>
                      <a:pt x="13126" y="1553"/>
                      <a:pt x="13150" y="1559"/>
                      <a:pt x="13165" y="1574"/>
                    </a:cubicBezTo>
                    <a:cubicBezTo>
                      <a:pt x="13324" y="1628"/>
                      <a:pt x="13375" y="1889"/>
                      <a:pt x="13375" y="2098"/>
                    </a:cubicBezTo>
                    <a:cubicBezTo>
                      <a:pt x="13429" y="2363"/>
                      <a:pt x="13480" y="2573"/>
                      <a:pt x="13639" y="2623"/>
                    </a:cubicBezTo>
                    <a:cubicBezTo>
                      <a:pt x="13670" y="2636"/>
                      <a:pt x="13702" y="2643"/>
                      <a:pt x="13736" y="2643"/>
                    </a:cubicBezTo>
                    <a:cubicBezTo>
                      <a:pt x="14100" y="2643"/>
                      <a:pt x="14605" y="1899"/>
                      <a:pt x="14843" y="1419"/>
                    </a:cubicBezTo>
                    <a:cubicBezTo>
                      <a:pt x="14948" y="1154"/>
                      <a:pt x="15053" y="894"/>
                      <a:pt x="15108" y="735"/>
                    </a:cubicBezTo>
                    <a:cubicBezTo>
                      <a:pt x="15213" y="420"/>
                      <a:pt x="15263" y="265"/>
                      <a:pt x="15368" y="210"/>
                    </a:cubicBezTo>
                    <a:close/>
                    <a:moveTo>
                      <a:pt x="15368" y="0"/>
                    </a:moveTo>
                    <a:cubicBezTo>
                      <a:pt x="15108" y="55"/>
                      <a:pt x="15053" y="315"/>
                      <a:pt x="14898" y="630"/>
                    </a:cubicBezTo>
                    <a:cubicBezTo>
                      <a:pt x="14843" y="839"/>
                      <a:pt x="14793" y="1049"/>
                      <a:pt x="14634" y="1314"/>
                    </a:cubicBezTo>
                    <a:cubicBezTo>
                      <a:pt x="14335" y="1958"/>
                      <a:pt x="13898" y="2417"/>
                      <a:pt x="13717" y="2417"/>
                    </a:cubicBezTo>
                    <a:cubicBezTo>
                      <a:pt x="13707" y="2417"/>
                      <a:pt x="13698" y="2416"/>
                      <a:pt x="13689" y="2413"/>
                    </a:cubicBezTo>
                    <a:cubicBezTo>
                      <a:pt x="13639" y="2413"/>
                      <a:pt x="13639" y="2203"/>
                      <a:pt x="13639" y="2048"/>
                    </a:cubicBezTo>
                    <a:cubicBezTo>
                      <a:pt x="13584" y="1784"/>
                      <a:pt x="13534" y="1469"/>
                      <a:pt x="13270" y="1364"/>
                    </a:cubicBezTo>
                    <a:cubicBezTo>
                      <a:pt x="13224" y="1333"/>
                      <a:pt x="13169" y="1321"/>
                      <a:pt x="13112" y="1321"/>
                    </a:cubicBezTo>
                    <a:cubicBezTo>
                      <a:pt x="12973" y="1321"/>
                      <a:pt x="12819" y="1395"/>
                      <a:pt x="12745" y="1469"/>
                    </a:cubicBezTo>
                    <a:cubicBezTo>
                      <a:pt x="12326" y="1838"/>
                      <a:pt x="12905" y="2992"/>
                      <a:pt x="13165" y="3412"/>
                    </a:cubicBezTo>
                    <a:cubicBezTo>
                      <a:pt x="12011" y="4356"/>
                      <a:pt x="10806" y="5300"/>
                      <a:pt x="9598" y="6190"/>
                    </a:cubicBezTo>
                    <a:lnTo>
                      <a:pt x="7240" y="7923"/>
                    </a:lnTo>
                    <a:cubicBezTo>
                      <a:pt x="6346" y="7763"/>
                      <a:pt x="5561" y="7398"/>
                      <a:pt x="4877" y="6924"/>
                    </a:cubicBezTo>
                    <a:cubicBezTo>
                      <a:pt x="4197" y="6505"/>
                      <a:pt x="3778" y="5980"/>
                      <a:pt x="3408" y="5560"/>
                    </a:cubicBezTo>
                    <a:cubicBezTo>
                      <a:pt x="2938" y="4985"/>
                      <a:pt x="2569" y="4566"/>
                      <a:pt x="1940" y="4511"/>
                    </a:cubicBezTo>
                    <a:cubicBezTo>
                      <a:pt x="1205" y="4511"/>
                      <a:pt x="366" y="5036"/>
                      <a:pt x="156" y="5665"/>
                    </a:cubicBezTo>
                    <a:cubicBezTo>
                      <a:pt x="1" y="6295"/>
                      <a:pt x="261" y="7134"/>
                      <a:pt x="995" y="8078"/>
                    </a:cubicBezTo>
                    <a:cubicBezTo>
                      <a:pt x="2149" y="9652"/>
                      <a:pt x="4407" y="11175"/>
                      <a:pt x="6715" y="11175"/>
                    </a:cubicBezTo>
                    <a:lnTo>
                      <a:pt x="6925" y="11175"/>
                    </a:lnTo>
                    <a:cubicBezTo>
                      <a:pt x="8759" y="11070"/>
                      <a:pt x="10072" y="10072"/>
                      <a:pt x="11121" y="9287"/>
                    </a:cubicBezTo>
                    <a:cubicBezTo>
                      <a:pt x="12745" y="8028"/>
                      <a:pt x="14059" y="6295"/>
                      <a:pt x="14843" y="4301"/>
                    </a:cubicBezTo>
                    <a:cubicBezTo>
                      <a:pt x="17046" y="3147"/>
                      <a:pt x="16942" y="2677"/>
                      <a:pt x="16891" y="2518"/>
                    </a:cubicBezTo>
                    <a:cubicBezTo>
                      <a:pt x="16891" y="2468"/>
                      <a:pt x="16837" y="2363"/>
                      <a:pt x="16732" y="2258"/>
                    </a:cubicBezTo>
                    <a:lnTo>
                      <a:pt x="16681" y="2258"/>
                    </a:lnTo>
                    <a:cubicBezTo>
                      <a:pt x="16996" y="1993"/>
                      <a:pt x="17206" y="1679"/>
                      <a:pt x="17101" y="1419"/>
                    </a:cubicBezTo>
                    <a:cubicBezTo>
                      <a:pt x="17046" y="1259"/>
                      <a:pt x="16837" y="1154"/>
                      <a:pt x="16627" y="1154"/>
                    </a:cubicBezTo>
                    <a:lnTo>
                      <a:pt x="16576" y="1154"/>
                    </a:lnTo>
                    <a:cubicBezTo>
                      <a:pt x="16732" y="894"/>
                      <a:pt x="16786" y="684"/>
                      <a:pt x="16732" y="525"/>
                    </a:cubicBezTo>
                    <a:cubicBezTo>
                      <a:pt x="16640" y="342"/>
                      <a:pt x="16469" y="200"/>
                      <a:pt x="16255" y="200"/>
                    </a:cubicBezTo>
                    <a:cubicBezTo>
                      <a:pt x="16223" y="200"/>
                      <a:pt x="16190" y="204"/>
                      <a:pt x="16157" y="210"/>
                    </a:cubicBezTo>
                    <a:cubicBezTo>
                      <a:pt x="16052" y="210"/>
                      <a:pt x="15997" y="265"/>
                      <a:pt x="15892" y="420"/>
                    </a:cubicBezTo>
                    <a:cubicBezTo>
                      <a:pt x="15892" y="369"/>
                      <a:pt x="15892" y="315"/>
                      <a:pt x="15842" y="265"/>
                    </a:cubicBezTo>
                    <a:cubicBezTo>
                      <a:pt x="15737" y="105"/>
                      <a:pt x="15527" y="0"/>
                      <a:pt x="1536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40"/>
              <p:cNvSpPr/>
              <p:nvPr/>
            </p:nvSpPr>
            <p:spPr>
              <a:xfrm>
                <a:off x="5654941" y="2486684"/>
                <a:ext cx="232306" cy="232306"/>
              </a:xfrm>
              <a:custGeom>
                <a:avLst/>
                <a:gdLst/>
                <a:ahLst/>
                <a:cxnLst/>
                <a:rect l="l" t="t" r="r" b="b"/>
                <a:pathLst>
                  <a:path w="5666" h="5666" extrusionOk="0">
                    <a:moveTo>
                      <a:pt x="1" y="0"/>
                    </a:moveTo>
                    <a:cubicBezTo>
                      <a:pt x="1" y="370"/>
                      <a:pt x="51" y="894"/>
                      <a:pt x="261" y="1524"/>
                    </a:cubicBezTo>
                    <a:cubicBezTo>
                      <a:pt x="471" y="2203"/>
                      <a:pt x="786" y="2623"/>
                      <a:pt x="1520" y="3622"/>
                    </a:cubicBezTo>
                    <a:cubicBezTo>
                      <a:pt x="1784" y="4042"/>
                      <a:pt x="2309" y="4721"/>
                      <a:pt x="2938" y="5665"/>
                    </a:cubicBezTo>
                    <a:cubicBezTo>
                      <a:pt x="3358" y="5351"/>
                      <a:pt x="3828" y="4931"/>
                      <a:pt x="4302" y="4356"/>
                    </a:cubicBezTo>
                    <a:cubicBezTo>
                      <a:pt x="5087" y="3357"/>
                      <a:pt x="5456" y="2413"/>
                      <a:pt x="5666" y="1784"/>
                    </a:cubicBezTo>
                    <a:cubicBezTo>
                      <a:pt x="3778" y="1209"/>
                      <a:pt x="1889" y="579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40"/>
              <p:cNvSpPr/>
              <p:nvPr/>
            </p:nvSpPr>
            <p:spPr>
              <a:xfrm>
                <a:off x="5777449" y="2501813"/>
                <a:ext cx="116194" cy="219432"/>
              </a:xfrm>
              <a:custGeom>
                <a:avLst/>
                <a:gdLst/>
                <a:ahLst/>
                <a:cxnLst/>
                <a:rect l="l" t="t" r="r" b="b"/>
                <a:pathLst>
                  <a:path w="2834" h="5352" extrusionOk="0">
                    <a:moveTo>
                      <a:pt x="420" y="1"/>
                    </a:moveTo>
                    <a:lnTo>
                      <a:pt x="315" y="210"/>
                    </a:lnTo>
                    <a:lnTo>
                      <a:pt x="2573" y="1469"/>
                    </a:lnTo>
                    <a:cubicBezTo>
                      <a:pt x="2258" y="2359"/>
                      <a:pt x="1839" y="3148"/>
                      <a:pt x="1260" y="3882"/>
                    </a:cubicBezTo>
                    <a:cubicBezTo>
                      <a:pt x="894" y="4352"/>
                      <a:pt x="475" y="4772"/>
                      <a:pt x="1" y="5141"/>
                    </a:cubicBezTo>
                    <a:lnTo>
                      <a:pt x="55" y="5141"/>
                    </a:lnTo>
                    <a:lnTo>
                      <a:pt x="55" y="5351"/>
                    </a:lnTo>
                    <a:cubicBezTo>
                      <a:pt x="55" y="5351"/>
                      <a:pt x="106" y="5351"/>
                      <a:pt x="160" y="5296"/>
                    </a:cubicBezTo>
                    <a:cubicBezTo>
                      <a:pt x="630" y="4931"/>
                      <a:pt x="1050" y="4512"/>
                      <a:pt x="1419" y="4038"/>
                    </a:cubicBezTo>
                    <a:cubicBezTo>
                      <a:pt x="2048" y="3253"/>
                      <a:pt x="2468" y="2414"/>
                      <a:pt x="2783" y="1469"/>
                    </a:cubicBezTo>
                    <a:lnTo>
                      <a:pt x="2833" y="1364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40"/>
              <p:cNvSpPr/>
              <p:nvPr/>
            </p:nvSpPr>
            <p:spPr>
              <a:xfrm>
                <a:off x="7538938" y="2497508"/>
                <a:ext cx="258095" cy="187083"/>
              </a:xfrm>
              <a:custGeom>
                <a:avLst/>
                <a:gdLst/>
                <a:ahLst/>
                <a:cxnLst/>
                <a:rect l="l" t="t" r="r" b="b"/>
                <a:pathLst>
                  <a:path w="6295" h="4563" extrusionOk="0">
                    <a:moveTo>
                      <a:pt x="4037" y="1"/>
                    </a:moveTo>
                    <a:cubicBezTo>
                      <a:pt x="3882" y="1"/>
                      <a:pt x="3722" y="51"/>
                      <a:pt x="3617" y="211"/>
                    </a:cubicBezTo>
                    <a:cubicBezTo>
                      <a:pt x="3407" y="576"/>
                      <a:pt x="4142" y="1205"/>
                      <a:pt x="3987" y="1469"/>
                    </a:cubicBezTo>
                    <a:cubicBezTo>
                      <a:pt x="3942" y="1528"/>
                      <a:pt x="3841" y="1554"/>
                      <a:pt x="3703" y="1554"/>
                    </a:cubicBezTo>
                    <a:cubicBezTo>
                      <a:pt x="3346" y="1554"/>
                      <a:pt x="2746" y="1382"/>
                      <a:pt x="2253" y="1155"/>
                    </a:cubicBezTo>
                    <a:cubicBezTo>
                      <a:pt x="1629" y="841"/>
                      <a:pt x="1272" y="491"/>
                      <a:pt x="985" y="491"/>
                    </a:cubicBezTo>
                    <a:cubicBezTo>
                      <a:pt x="935" y="491"/>
                      <a:pt x="886" y="501"/>
                      <a:pt x="839" y="525"/>
                    </a:cubicBezTo>
                    <a:cubicBezTo>
                      <a:pt x="734" y="576"/>
                      <a:pt x="629" y="785"/>
                      <a:pt x="680" y="945"/>
                    </a:cubicBezTo>
                    <a:cubicBezTo>
                      <a:pt x="734" y="1679"/>
                      <a:pt x="2463" y="2099"/>
                      <a:pt x="2463" y="2099"/>
                    </a:cubicBezTo>
                    <a:cubicBezTo>
                      <a:pt x="2463" y="2099"/>
                      <a:pt x="1993" y="2044"/>
                      <a:pt x="1364" y="1730"/>
                    </a:cubicBezTo>
                    <a:cubicBezTo>
                      <a:pt x="831" y="1463"/>
                      <a:pt x="560" y="1236"/>
                      <a:pt x="362" y="1236"/>
                    </a:cubicBezTo>
                    <a:cubicBezTo>
                      <a:pt x="326" y="1236"/>
                      <a:pt x="292" y="1244"/>
                      <a:pt x="260" y="1260"/>
                    </a:cubicBezTo>
                    <a:cubicBezTo>
                      <a:pt x="105" y="1310"/>
                      <a:pt x="0" y="1574"/>
                      <a:pt x="50" y="1784"/>
                    </a:cubicBezTo>
                    <a:cubicBezTo>
                      <a:pt x="105" y="1939"/>
                      <a:pt x="315" y="2044"/>
                      <a:pt x="680" y="2149"/>
                    </a:cubicBezTo>
                    <a:cubicBezTo>
                      <a:pt x="365" y="2149"/>
                      <a:pt x="315" y="2149"/>
                      <a:pt x="260" y="2204"/>
                    </a:cubicBezTo>
                    <a:cubicBezTo>
                      <a:pt x="210" y="2309"/>
                      <a:pt x="260" y="2519"/>
                      <a:pt x="315" y="2624"/>
                    </a:cubicBezTo>
                    <a:cubicBezTo>
                      <a:pt x="470" y="2884"/>
                      <a:pt x="839" y="3043"/>
                      <a:pt x="1259" y="3148"/>
                    </a:cubicBezTo>
                    <a:cubicBezTo>
                      <a:pt x="1099" y="3148"/>
                      <a:pt x="995" y="3198"/>
                      <a:pt x="944" y="3303"/>
                    </a:cubicBezTo>
                    <a:cubicBezTo>
                      <a:pt x="890" y="3408"/>
                      <a:pt x="890" y="3568"/>
                      <a:pt x="890" y="3618"/>
                    </a:cubicBezTo>
                    <a:cubicBezTo>
                      <a:pt x="952" y="3776"/>
                      <a:pt x="1184" y="3933"/>
                      <a:pt x="1921" y="3933"/>
                    </a:cubicBezTo>
                    <a:cubicBezTo>
                      <a:pt x="2417" y="3933"/>
                      <a:pt x="3141" y="3862"/>
                      <a:pt x="4196" y="3673"/>
                    </a:cubicBezTo>
                    <a:cubicBezTo>
                      <a:pt x="4247" y="3723"/>
                      <a:pt x="4247" y="3723"/>
                      <a:pt x="4301" y="3723"/>
                    </a:cubicBezTo>
                    <a:cubicBezTo>
                      <a:pt x="4721" y="3987"/>
                      <a:pt x="5296" y="4302"/>
                      <a:pt x="5980" y="4562"/>
                    </a:cubicBezTo>
                    <a:cubicBezTo>
                      <a:pt x="6135" y="3778"/>
                      <a:pt x="6240" y="2938"/>
                      <a:pt x="6295" y="1994"/>
                    </a:cubicBezTo>
                    <a:lnTo>
                      <a:pt x="4931" y="1994"/>
                    </a:lnTo>
                    <a:lnTo>
                      <a:pt x="4931" y="1889"/>
                    </a:lnTo>
                    <a:lnTo>
                      <a:pt x="4931" y="1784"/>
                    </a:lnTo>
                    <a:cubicBezTo>
                      <a:pt x="4876" y="1730"/>
                      <a:pt x="4876" y="1679"/>
                      <a:pt x="4876" y="1625"/>
                    </a:cubicBezTo>
                    <a:cubicBezTo>
                      <a:pt x="4826" y="1469"/>
                      <a:pt x="4826" y="1310"/>
                      <a:pt x="4721" y="1100"/>
                    </a:cubicBezTo>
                    <a:lnTo>
                      <a:pt x="4721" y="1050"/>
                    </a:lnTo>
                    <a:cubicBezTo>
                      <a:pt x="4721" y="945"/>
                      <a:pt x="4666" y="890"/>
                      <a:pt x="4666" y="785"/>
                    </a:cubicBezTo>
                    <a:cubicBezTo>
                      <a:pt x="4616" y="785"/>
                      <a:pt x="4616" y="735"/>
                      <a:pt x="4616" y="681"/>
                    </a:cubicBezTo>
                    <a:cubicBezTo>
                      <a:pt x="4561" y="630"/>
                      <a:pt x="4561" y="576"/>
                      <a:pt x="4561" y="525"/>
                    </a:cubicBezTo>
                    <a:cubicBezTo>
                      <a:pt x="4406" y="261"/>
                      <a:pt x="4247" y="51"/>
                      <a:pt x="4037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40"/>
              <p:cNvSpPr/>
              <p:nvPr/>
            </p:nvSpPr>
            <p:spPr>
              <a:xfrm>
                <a:off x="7534633" y="2493203"/>
                <a:ext cx="210781" cy="169863"/>
              </a:xfrm>
              <a:custGeom>
                <a:avLst/>
                <a:gdLst/>
                <a:ahLst/>
                <a:cxnLst/>
                <a:rect l="l" t="t" r="r" b="b"/>
                <a:pathLst>
                  <a:path w="5141" h="4143" extrusionOk="0">
                    <a:moveTo>
                      <a:pt x="4142" y="1"/>
                    </a:moveTo>
                    <a:cubicBezTo>
                      <a:pt x="3987" y="1"/>
                      <a:pt x="3722" y="51"/>
                      <a:pt x="3617" y="261"/>
                    </a:cubicBezTo>
                    <a:cubicBezTo>
                      <a:pt x="3462" y="525"/>
                      <a:pt x="3672" y="840"/>
                      <a:pt x="3827" y="1100"/>
                    </a:cubicBezTo>
                    <a:cubicBezTo>
                      <a:pt x="3932" y="1260"/>
                      <a:pt x="4037" y="1470"/>
                      <a:pt x="3987" y="1520"/>
                    </a:cubicBezTo>
                    <a:cubicBezTo>
                      <a:pt x="3971" y="1550"/>
                      <a:pt x="3901" y="1567"/>
                      <a:pt x="3792" y="1567"/>
                    </a:cubicBezTo>
                    <a:cubicBezTo>
                      <a:pt x="3513" y="1567"/>
                      <a:pt x="2976" y="1456"/>
                      <a:pt x="2413" y="1155"/>
                    </a:cubicBezTo>
                    <a:cubicBezTo>
                      <a:pt x="2149" y="1050"/>
                      <a:pt x="1888" y="890"/>
                      <a:pt x="1729" y="786"/>
                    </a:cubicBezTo>
                    <a:cubicBezTo>
                      <a:pt x="1445" y="622"/>
                      <a:pt x="1254" y="492"/>
                      <a:pt x="1059" y="492"/>
                    </a:cubicBezTo>
                    <a:cubicBezTo>
                      <a:pt x="1004" y="492"/>
                      <a:pt x="948" y="502"/>
                      <a:pt x="890" y="525"/>
                    </a:cubicBezTo>
                    <a:cubicBezTo>
                      <a:pt x="734" y="630"/>
                      <a:pt x="630" y="890"/>
                      <a:pt x="680" y="1100"/>
                    </a:cubicBezTo>
                    <a:cubicBezTo>
                      <a:pt x="680" y="1155"/>
                      <a:pt x="680" y="1205"/>
                      <a:pt x="734" y="1260"/>
                    </a:cubicBezTo>
                    <a:cubicBezTo>
                      <a:pt x="655" y="1232"/>
                      <a:pt x="576" y="1219"/>
                      <a:pt x="504" y="1219"/>
                    </a:cubicBezTo>
                    <a:cubicBezTo>
                      <a:pt x="432" y="1219"/>
                      <a:pt x="367" y="1232"/>
                      <a:pt x="315" y="1260"/>
                    </a:cubicBezTo>
                    <a:cubicBezTo>
                      <a:pt x="105" y="1365"/>
                      <a:pt x="0" y="1679"/>
                      <a:pt x="50" y="1889"/>
                    </a:cubicBezTo>
                    <a:cubicBezTo>
                      <a:pt x="105" y="2044"/>
                      <a:pt x="210" y="2149"/>
                      <a:pt x="315" y="2204"/>
                    </a:cubicBezTo>
                    <a:lnTo>
                      <a:pt x="315" y="2254"/>
                    </a:lnTo>
                    <a:cubicBezTo>
                      <a:pt x="210" y="2414"/>
                      <a:pt x="210" y="2624"/>
                      <a:pt x="315" y="2779"/>
                    </a:cubicBezTo>
                    <a:cubicBezTo>
                      <a:pt x="420" y="3043"/>
                      <a:pt x="734" y="3198"/>
                      <a:pt x="1049" y="3253"/>
                    </a:cubicBezTo>
                    <a:cubicBezTo>
                      <a:pt x="995" y="3303"/>
                      <a:pt x="995" y="3358"/>
                      <a:pt x="944" y="3358"/>
                    </a:cubicBezTo>
                    <a:cubicBezTo>
                      <a:pt x="890" y="3513"/>
                      <a:pt x="839" y="3673"/>
                      <a:pt x="890" y="3778"/>
                    </a:cubicBezTo>
                    <a:cubicBezTo>
                      <a:pt x="995" y="3933"/>
                      <a:pt x="1204" y="4143"/>
                      <a:pt x="2044" y="4143"/>
                    </a:cubicBezTo>
                    <a:cubicBezTo>
                      <a:pt x="2518" y="4143"/>
                      <a:pt x="3252" y="4092"/>
                      <a:pt x="4301" y="3933"/>
                    </a:cubicBezTo>
                    <a:lnTo>
                      <a:pt x="4352" y="3933"/>
                    </a:lnTo>
                    <a:lnTo>
                      <a:pt x="4457" y="3778"/>
                    </a:lnTo>
                    <a:cubicBezTo>
                      <a:pt x="4406" y="3723"/>
                      <a:pt x="4406" y="3723"/>
                      <a:pt x="4352" y="3723"/>
                    </a:cubicBezTo>
                    <a:lnTo>
                      <a:pt x="4301" y="3673"/>
                    </a:lnTo>
                    <a:cubicBezTo>
                      <a:pt x="3206" y="3861"/>
                      <a:pt x="2482" y="3924"/>
                      <a:pt x="2006" y="3924"/>
                    </a:cubicBezTo>
                    <a:cubicBezTo>
                      <a:pt x="1296" y="3924"/>
                      <a:pt x="1132" y="3786"/>
                      <a:pt x="1100" y="3723"/>
                    </a:cubicBezTo>
                    <a:cubicBezTo>
                      <a:pt x="1100" y="3673"/>
                      <a:pt x="1100" y="3568"/>
                      <a:pt x="1154" y="3463"/>
                    </a:cubicBezTo>
                    <a:cubicBezTo>
                      <a:pt x="1154" y="3408"/>
                      <a:pt x="1259" y="3358"/>
                      <a:pt x="1364" y="3358"/>
                    </a:cubicBezTo>
                    <a:cubicBezTo>
                      <a:pt x="1651" y="3383"/>
                      <a:pt x="1940" y="3396"/>
                      <a:pt x="2157" y="3396"/>
                    </a:cubicBezTo>
                    <a:cubicBezTo>
                      <a:pt x="2373" y="3396"/>
                      <a:pt x="2518" y="3383"/>
                      <a:pt x="2518" y="3358"/>
                    </a:cubicBezTo>
                    <a:cubicBezTo>
                      <a:pt x="2568" y="3358"/>
                      <a:pt x="2623" y="3303"/>
                      <a:pt x="2623" y="3303"/>
                    </a:cubicBezTo>
                    <a:cubicBezTo>
                      <a:pt x="2623" y="3253"/>
                      <a:pt x="2623" y="3198"/>
                      <a:pt x="2518" y="3148"/>
                    </a:cubicBezTo>
                    <a:cubicBezTo>
                      <a:pt x="2518" y="3148"/>
                      <a:pt x="2131" y="3058"/>
                      <a:pt x="1739" y="3058"/>
                    </a:cubicBezTo>
                    <a:cubicBezTo>
                      <a:pt x="1610" y="3058"/>
                      <a:pt x="1480" y="3068"/>
                      <a:pt x="1364" y="3094"/>
                    </a:cubicBezTo>
                    <a:cubicBezTo>
                      <a:pt x="995" y="3043"/>
                      <a:pt x="630" y="2938"/>
                      <a:pt x="525" y="2674"/>
                    </a:cubicBezTo>
                    <a:cubicBezTo>
                      <a:pt x="470" y="2569"/>
                      <a:pt x="420" y="2414"/>
                      <a:pt x="470" y="2359"/>
                    </a:cubicBezTo>
                    <a:lnTo>
                      <a:pt x="734" y="2359"/>
                    </a:lnTo>
                    <a:cubicBezTo>
                      <a:pt x="890" y="2414"/>
                      <a:pt x="1049" y="2464"/>
                      <a:pt x="1259" y="2519"/>
                    </a:cubicBezTo>
                    <a:cubicBezTo>
                      <a:pt x="1400" y="2564"/>
                      <a:pt x="2277" y="2786"/>
                      <a:pt x="2557" y="2786"/>
                    </a:cubicBezTo>
                    <a:cubicBezTo>
                      <a:pt x="2586" y="2786"/>
                      <a:pt x="2608" y="2784"/>
                      <a:pt x="2623" y="2779"/>
                    </a:cubicBezTo>
                    <a:lnTo>
                      <a:pt x="2673" y="2729"/>
                    </a:lnTo>
                    <a:lnTo>
                      <a:pt x="2673" y="2674"/>
                    </a:lnTo>
                    <a:cubicBezTo>
                      <a:pt x="2673" y="2569"/>
                      <a:pt x="2568" y="2569"/>
                      <a:pt x="2463" y="2519"/>
                    </a:cubicBezTo>
                    <a:cubicBezTo>
                      <a:pt x="2413" y="2519"/>
                      <a:pt x="2308" y="2464"/>
                      <a:pt x="2203" y="2464"/>
                    </a:cubicBezTo>
                    <a:cubicBezTo>
                      <a:pt x="1519" y="2254"/>
                      <a:pt x="1049" y="2204"/>
                      <a:pt x="785" y="2149"/>
                    </a:cubicBezTo>
                    <a:cubicBezTo>
                      <a:pt x="470" y="2044"/>
                      <a:pt x="315" y="1994"/>
                      <a:pt x="260" y="1835"/>
                    </a:cubicBezTo>
                    <a:cubicBezTo>
                      <a:pt x="260" y="1679"/>
                      <a:pt x="315" y="1520"/>
                      <a:pt x="420" y="1470"/>
                    </a:cubicBezTo>
                    <a:cubicBezTo>
                      <a:pt x="446" y="1456"/>
                      <a:pt x="473" y="1449"/>
                      <a:pt x="502" y="1449"/>
                    </a:cubicBezTo>
                    <a:cubicBezTo>
                      <a:pt x="588" y="1449"/>
                      <a:pt x="695" y="1509"/>
                      <a:pt x="890" y="1625"/>
                    </a:cubicBezTo>
                    <a:cubicBezTo>
                      <a:pt x="1049" y="1730"/>
                      <a:pt x="1204" y="1784"/>
                      <a:pt x="1414" y="1889"/>
                    </a:cubicBezTo>
                    <a:cubicBezTo>
                      <a:pt x="1921" y="2165"/>
                      <a:pt x="2387" y="2318"/>
                      <a:pt x="2565" y="2318"/>
                    </a:cubicBezTo>
                    <a:cubicBezTo>
                      <a:pt x="2590" y="2318"/>
                      <a:pt x="2610" y="2315"/>
                      <a:pt x="2623" y="2309"/>
                    </a:cubicBezTo>
                    <a:lnTo>
                      <a:pt x="2673" y="2309"/>
                    </a:lnTo>
                    <a:lnTo>
                      <a:pt x="2728" y="2204"/>
                    </a:lnTo>
                    <a:lnTo>
                      <a:pt x="2673" y="2149"/>
                    </a:lnTo>
                    <a:cubicBezTo>
                      <a:pt x="2673" y="2099"/>
                      <a:pt x="2623" y="2099"/>
                      <a:pt x="2518" y="2099"/>
                    </a:cubicBezTo>
                    <a:cubicBezTo>
                      <a:pt x="1204" y="1679"/>
                      <a:pt x="890" y="1310"/>
                      <a:pt x="890" y="1050"/>
                    </a:cubicBezTo>
                    <a:cubicBezTo>
                      <a:pt x="890" y="945"/>
                      <a:pt x="890" y="786"/>
                      <a:pt x="995" y="735"/>
                    </a:cubicBezTo>
                    <a:cubicBezTo>
                      <a:pt x="1014" y="725"/>
                      <a:pt x="1036" y="721"/>
                      <a:pt x="1062" y="721"/>
                    </a:cubicBezTo>
                    <a:cubicBezTo>
                      <a:pt x="1178" y="721"/>
                      <a:pt x="1357" y="815"/>
                      <a:pt x="1574" y="945"/>
                    </a:cubicBezTo>
                    <a:cubicBezTo>
                      <a:pt x="1784" y="1100"/>
                      <a:pt x="2044" y="1260"/>
                      <a:pt x="2308" y="1365"/>
                    </a:cubicBezTo>
                    <a:cubicBezTo>
                      <a:pt x="2674" y="1546"/>
                      <a:pt x="3320" y="1781"/>
                      <a:pt x="3766" y="1781"/>
                    </a:cubicBezTo>
                    <a:cubicBezTo>
                      <a:pt x="3960" y="1781"/>
                      <a:pt x="4117" y="1737"/>
                      <a:pt x="4196" y="1625"/>
                    </a:cubicBezTo>
                    <a:cubicBezTo>
                      <a:pt x="4301" y="1470"/>
                      <a:pt x="4142" y="1205"/>
                      <a:pt x="4037" y="995"/>
                    </a:cubicBezTo>
                    <a:cubicBezTo>
                      <a:pt x="3882" y="786"/>
                      <a:pt x="3722" y="525"/>
                      <a:pt x="3827" y="366"/>
                    </a:cubicBezTo>
                    <a:cubicBezTo>
                      <a:pt x="3882" y="261"/>
                      <a:pt x="4037" y="211"/>
                      <a:pt x="4142" y="211"/>
                    </a:cubicBezTo>
                    <a:cubicBezTo>
                      <a:pt x="4406" y="261"/>
                      <a:pt x="4721" y="945"/>
                      <a:pt x="4931" y="1994"/>
                    </a:cubicBezTo>
                    <a:lnTo>
                      <a:pt x="5141" y="1940"/>
                    </a:lnTo>
                    <a:cubicBezTo>
                      <a:pt x="5036" y="1260"/>
                      <a:pt x="4721" y="51"/>
                      <a:pt x="41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40"/>
              <p:cNvSpPr/>
              <p:nvPr/>
            </p:nvSpPr>
            <p:spPr>
              <a:xfrm>
                <a:off x="7545293" y="2501813"/>
                <a:ext cx="251740" cy="182778"/>
              </a:xfrm>
              <a:custGeom>
                <a:avLst/>
                <a:gdLst/>
                <a:ahLst/>
                <a:cxnLst/>
                <a:rect l="l" t="t" r="r" b="b"/>
                <a:pathLst>
                  <a:path w="6140" h="4458" extrusionOk="0">
                    <a:moveTo>
                      <a:pt x="3832" y="1"/>
                    </a:moveTo>
                    <a:cubicBezTo>
                      <a:pt x="3727" y="1"/>
                      <a:pt x="3622" y="51"/>
                      <a:pt x="3567" y="156"/>
                    </a:cubicBezTo>
                    <a:cubicBezTo>
                      <a:pt x="3462" y="315"/>
                      <a:pt x="3622" y="576"/>
                      <a:pt x="3777" y="785"/>
                    </a:cubicBezTo>
                    <a:cubicBezTo>
                      <a:pt x="3882" y="995"/>
                      <a:pt x="4041" y="1260"/>
                      <a:pt x="3936" y="1415"/>
                    </a:cubicBezTo>
                    <a:cubicBezTo>
                      <a:pt x="3832" y="1520"/>
                      <a:pt x="3672" y="1574"/>
                      <a:pt x="3517" y="1574"/>
                    </a:cubicBezTo>
                    <a:cubicBezTo>
                      <a:pt x="3043" y="1574"/>
                      <a:pt x="2413" y="1310"/>
                      <a:pt x="2048" y="1155"/>
                    </a:cubicBezTo>
                    <a:cubicBezTo>
                      <a:pt x="1784" y="1050"/>
                      <a:pt x="1524" y="890"/>
                      <a:pt x="1314" y="735"/>
                    </a:cubicBezTo>
                    <a:cubicBezTo>
                      <a:pt x="1104" y="576"/>
                      <a:pt x="944" y="471"/>
                      <a:pt x="840" y="471"/>
                    </a:cubicBezTo>
                    <a:cubicBezTo>
                      <a:pt x="789" y="471"/>
                      <a:pt x="789" y="525"/>
                      <a:pt x="735" y="525"/>
                    </a:cubicBezTo>
                    <a:cubicBezTo>
                      <a:pt x="630" y="576"/>
                      <a:pt x="630" y="735"/>
                      <a:pt x="630" y="840"/>
                    </a:cubicBezTo>
                    <a:cubicBezTo>
                      <a:pt x="630" y="1100"/>
                      <a:pt x="944" y="1469"/>
                      <a:pt x="2258" y="1889"/>
                    </a:cubicBezTo>
                    <a:cubicBezTo>
                      <a:pt x="2363" y="1889"/>
                      <a:pt x="2413" y="1889"/>
                      <a:pt x="2413" y="1939"/>
                    </a:cubicBezTo>
                    <a:lnTo>
                      <a:pt x="2468" y="1994"/>
                    </a:lnTo>
                    <a:lnTo>
                      <a:pt x="2413" y="2099"/>
                    </a:lnTo>
                    <a:lnTo>
                      <a:pt x="2308" y="2099"/>
                    </a:lnTo>
                    <a:cubicBezTo>
                      <a:pt x="2153" y="2099"/>
                      <a:pt x="1679" y="1939"/>
                      <a:pt x="1154" y="1679"/>
                    </a:cubicBezTo>
                    <a:cubicBezTo>
                      <a:pt x="944" y="1574"/>
                      <a:pt x="789" y="1520"/>
                      <a:pt x="630" y="1415"/>
                    </a:cubicBezTo>
                    <a:cubicBezTo>
                      <a:pt x="420" y="1310"/>
                      <a:pt x="315" y="1205"/>
                      <a:pt x="210" y="1205"/>
                    </a:cubicBezTo>
                    <a:cubicBezTo>
                      <a:pt x="210" y="1205"/>
                      <a:pt x="160" y="1205"/>
                      <a:pt x="160" y="1260"/>
                    </a:cubicBezTo>
                    <a:cubicBezTo>
                      <a:pt x="55" y="1310"/>
                      <a:pt x="0" y="1469"/>
                      <a:pt x="0" y="1625"/>
                    </a:cubicBezTo>
                    <a:cubicBezTo>
                      <a:pt x="55" y="1784"/>
                      <a:pt x="210" y="1834"/>
                      <a:pt x="525" y="1939"/>
                    </a:cubicBezTo>
                    <a:cubicBezTo>
                      <a:pt x="789" y="1994"/>
                      <a:pt x="1259" y="2044"/>
                      <a:pt x="1943" y="2254"/>
                    </a:cubicBezTo>
                    <a:cubicBezTo>
                      <a:pt x="2048" y="2254"/>
                      <a:pt x="2153" y="2309"/>
                      <a:pt x="2203" y="2309"/>
                    </a:cubicBezTo>
                    <a:cubicBezTo>
                      <a:pt x="2308" y="2359"/>
                      <a:pt x="2413" y="2359"/>
                      <a:pt x="2413" y="2464"/>
                    </a:cubicBezTo>
                    <a:lnTo>
                      <a:pt x="2413" y="2519"/>
                    </a:lnTo>
                    <a:lnTo>
                      <a:pt x="2363" y="2569"/>
                    </a:lnTo>
                    <a:lnTo>
                      <a:pt x="2258" y="2569"/>
                    </a:lnTo>
                    <a:cubicBezTo>
                      <a:pt x="1994" y="2569"/>
                      <a:pt x="1104" y="2359"/>
                      <a:pt x="999" y="2309"/>
                    </a:cubicBezTo>
                    <a:cubicBezTo>
                      <a:pt x="789" y="2254"/>
                      <a:pt x="630" y="2204"/>
                      <a:pt x="474" y="2149"/>
                    </a:cubicBezTo>
                    <a:lnTo>
                      <a:pt x="210" y="2149"/>
                    </a:lnTo>
                    <a:cubicBezTo>
                      <a:pt x="160" y="2204"/>
                      <a:pt x="210" y="2359"/>
                      <a:pt x="265" y="2464"/>
                    </a:cubicBezTo>
                    <a:cubicBezTo>
                      <a:pt x="370" y="2728"/>
                      <a:pt x="735" y="2833"/>
                      <a:pt x="1104" y="2884"/>
                    </a:cubicBezTo>
                    <a:lnTo>
                      <a:pt x="1524" y="2884"/>
                    </a:lnTo>
                    <a:cubicBezTo>
                      <a:pt x="1889" y="2884"/>
                      <a:pt x="2258" y="2938"/>
                      <a:pt x="2258" y="2938"/>
                    </a:cubicBezTo>
                    <a:cubicBezTo>
                      <a:pt x="2363" y="2988"/>
                      <a:pt x="2363" y="3043"/>
                      <a:pt x="2363" y="3093"/>
                    </a:cubicBezTo>
                    <a:cubicBezTo>
                      <a:pt x="2363" y="3093"/>
                      <a:pt x="2308" y="3148"/>
                      <a:pt x="2258" y="3148"/>
                    </a:cubicBezTo>
                    <a:cubicBezTo>
                      <a:pt x="2258" y="3148"/>
                      <a:pt x="2098" y="3198"/>
                      <a:pt x="1838" y="3198"/>
                    </a:cubicBezTo>
                    <a:cubicBezTo>
                      <a:pt x="1628" y="3198"/>
                      <a:pt x="1364" y="3198"/>
                      <a:pt x="1104" y="3148"/>
                    </a:cubicBezTo>
                    <a:cubicBezTo>
                      <a:pt x="999" y="3148"/>
                      <a:pt x="894" y="3198"/>
                      <a:pt x="894" y="3253"/>
                    </a:cubicBezTo>
                    <a:cubicBezTo>
                      <a:pt x="840" y="3358"/>
                      <a:pt x="840" y="3463"/>
                      <a:pt x="840" y="3513"/>
                    </a:cubicBezTo>
                    <a:cubicBezTo>
                      <a:pt x="894" y="3568"/>
                      <a:pt x="1049" y="3723"/>
                      <a:pt x="1784" y="3723"/>
                    </a:cubicBezTo>
                    <a:cubicBezTo>
                      <a:pt x="2258" y="3723"/>
                      <a:pt x="2938" y="3673"/>
                      <a:pt x="4041" y="3463"/>
                    </a:cubicBezTo>
                    <a:lnTo>
                      <a:pt x="4092" y="3513"/>
                    </a:lnTo>
                    <a:cubicBezTo>
                      <a:pt x="4146" y="3513"/>
                      <a:pt x="4146" y="3513"/>
                      <a:pt x="4197" y="3568"/>
                    </a:cubicBezTo>
                    <a:lnTo>
                      <a:pt x="4146" y="3618"/>
                    </a:lnTo>
                    <a:cubicBezTo>
                      <a:pt x="4566" y="3882"/>
                      <a:pt x="5141" y="4197"/>
                      <a:pt x="5825" y="4457"/>
                    </a:cubicBezTo>
                    <a:cubicBezTo>
                      <a:pt x="5980" y="3673"/>
                      <a:pt x="6085" y="2833"/>
                      <a:pt x="6140" y="1889"/>
                    </a:cubicBezTo>
                    <a:lnTo>
                      <a:pt x="4776" y="1889"/>
                    </a:lnTo>
                    <a:lnTo>
                      <a:pt x="4776" y="1784"/>
                    </a:lnTo>
                    <a:lnTo>
                      <a:pt x="4671" y="1784"/>
                    </a:lnTo>
                    <a:cubicBezTo>
                      <a:pt x="4461" y="735"/>
                      <a:pt x="4146" y="51"/>
                      <a:pt x="3882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40"/>
              <p:cNvSpPr/>
              <p:nvPr/>
            </p:nvSpPr>
            <p:spPr>
              <a:xfrm>
                <a:off x="7538938" y="2497508"/>
                <a:ext cx="202171" cy="161253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3933" extrusionOk="0">
                    <a:moveTo>
                      <a:pt x="3987" y="1"/>
                    </a:moveTo>
                    <a:cubicBezTo>
                      <a:pt x="3882" y="1"/>
                      <a:pt x="3722" y="106"/>
                      <a:pt x="3617" y="211"/>
                    </a:cubicBezTo>
                    <a:cubicBezTo>
                      <a:pt x="3407" y="576"/>
                      <a:pt x="4142" y="1205"/>
                      <a:pt x="3987" y="1469"/>
                    </a:cubicBezTo>
                    <a:cubicBezTo>
                      <a:pt x="3932" y="1520"/>
                      <a:pt x="3827" y="1574"/>
                      <a:pt x="3672" y="1574"/>
                    </a:cubicBezTo>
                    <a:cubicBezTo>
                      <a:pt x="3303" y="1574"/>
                      <a:pt x="2728" y="1415"/>
                      <a:pt x="2253" y="1155"/>
                    </a:cubicBezTo>
                    <a:cubicBezTo>
                      <a:pt x="1624" y="840"/>
                      <a:pt x="1259" y="471"/>
                      <a:pt x="995" y="471"/>
                    </a:cubicBezTo>
                    <a:cubicBezTo>
                      <a:pt x="944" y="471"/>
                      <a:pt x="890" y="525"/>
                      <a:pt x="839" y="525"/>
                    </a:cubicBezTo>
                    <a:cubicBezTo>
                      <a:pt x="734" y="576"/>
                      <a:pt x="629" y="785"/>
                      <a:pt x="680" y="945"/>
                    </a:cubicBezTo>
                    <a:cubicBezTo>
                      <a:pt x="734" y="1679"/>
                      <a:pt x="2463" y="2099"/>
                      <a:pt x="2463" y="2099"/>
                    </a:cubicBezTo>
                    <a:cubicBezTo>
                      <a:pt x="2413" y="2099"/>
                      <a:pt x="1993" y="1994"/>
                      <a:pt x="1364" y="1730"/>
                    </a:cubicBezTo>
                    <a:cubicBezTo>
                      <a:pt x="839" y="1469"/>
                      <a:pt x="575" y="1205"/>
                      <a:pt x="365" y="1205"/>
                    </a:cubicBezTo>
                    <a:cubicBezTo>
                      <a:pt x="315" y="1205"/>
                      <a:pt x="315" y="1205"/>
                      <a:pt x="260" y="1260"/>
                    </a:cubicBezTo>
                    <a:cubicBezTo>
                      <a:pt x="105" y="1310"/>
                      <a:pt x="0" y="1574"/>
                      <a:pt x="50" y="1784"/>
                    </a:cubicBezTo>
                    <a:cubicBezTo>
                      <a:pt x="105" y="1939"/>
                      <a:pt x="315" y="2044"/>
                      <a:pt x="680" y="2149"/>
                    </a:cubicBezTo>
                    <a:lnTo>
                      <a:pt x="470" y="2149"/>
                    </a:lnTo>
                    <a:cubicBezTo>
                      <a:pt x="365" y="2149"/>
                      <a:pt x="315" y="2204"/>
                      <a:pt x="260" y="2204"/>
                    </a:cubicBezTo>
                    <a:cubicBezTo>
                      <a:pt x="210" y="2309"/>
                      <a:pt x="260" y="2519"/>
                      <a:pt x="315" y="2624"/>
                    </a:cubicBezTo>
                    <a:cubicBezTo>
                      <a:pt x="470" y="2884"/>
                      <a:pt x="839" y="3043"/>
                      <a:pt x="1259" y="3148"/>
                    </a:cubicBezTo>
                    <a:cubicBezTo>
                      <a:pt x="1099" y="3148"/>
                      <a:pt x="995" y="3198"/>
                      <a:pt x="944" y="3303"/>
                    </a:cubicBezTo>
                    <a:cubicBezTo>
                      <a:pt x="890" y="3408"/>
                      <a:pt x="890" y="3568"/>
                      <a:pt x="890" y="3618"/>
                    </a:cubicBezTo>
                    <a:cubicBezTo>
                      <a:pt x="944" y="3778"/>
                      <a:pt x="1204" y="3933"/>
                      <a:pt x="1939" y="3933"/>
                    </a:cubicBezTo>
                    <a:cubicBezTo>
                      <a:pt x="2413" y="3933"/>
                      <a:pt x="3147" y="3882"/>
                      <a:pt x="4196" y="3673"/>
                    </a:cubicBezTo>
                    <a:cubicBezTo>
                      <a:pt x="4247" y="3723"/>
                      <a:pt x="4247" y="3723"/>
                      <a:pt x="4301" y="3723"/>
                    </a:cubicBezTo>
                    <a:lnTo>
                      <a:pt x="4352" y="3673"/>
                    </a:lnTo>
                    <a:cubicBezTo>
                      <a:pt x="4301" y="3618"/>
                      <a:pt x="4301" y="3618"/>
                      <a:pt x="4247" y="3618"/>
                    </a:cubicBezTo>
                    <a:lnTo>
                      <a:pt x="4196" y="3568"/>
                    </a:lnTo>
                    <a:cubicBezTo>
                      <a:pt x="3093" y="3778"/>
                      <a:pt x="2413" y="3828"/>
                      <a:pt x="1939" y="3828"/>
                    </a:cubicBezTo>
                    <a:cubicBezTo>
                      <a:pt x="1204" y="3828"/>
                      <a:pt x="1049" y="3673"/>
                      <a:pt x="995" y="3618"/>
                    </a:cubicBezTo>
                    <a:cubicBezTo>
                      <a:pt x="995" y="3568"/>
                      <a:pt x="995" y="3463"/>
                      <a:pt x="1049" y="3358"/>
                    </a:cubicBezTo>
                    <a:cubicBezTo>
                      <a:pt x="1049" y="3303"/>
                      <a:pt x="1154" y="3253"/>
                      <a:pt x="1259" y="3253"/>
                    </a:cubicBezTo>
                    <a:cubicBezTo>
                      <a:pt x="1519" y="3303"/>
                      <a:pt x="1783" y="3303"/>
                      <a:pt x="1993" y="3303"/>
                    </a:cubicBezTo>
                    <a:cubicBezTo>
                      <a:pt x="2253" y="3303"/>
                      <a:pt x="2413" y="3253"/>
                      <a:pt x="2413" y="3253"/>
                    </a:cubicBezTo>
                    <a:cubicBezTo>
                      <a:pt x="2463" y="3253"/>
                      <a:pt x="2518" y="3198"/>
                      <a:pt x="2518" y="3198"/>
                    </a:cubicBezTo>
                    <a:cubicBezTo>
                      <a:pt x="2518" y="3148"/>
                      <a:pt x="2518" y="3093"/>
                      <a:pt x="2413" y="3043"/>
                    </a:cubicBezTo>
                    <a:cubicBezTo>
                      <a:pt x="2413" y="3043"/>
                      <a:pt x="2044" y="2989"/>
                      <a:pt x="1679" y="2989"/>
                    </a:cubicBezTo>
                    <a:lnTo>
                      <a:pt x="1259" y="2989"/>
                    </a:lnTo>
                    <a:cubicBezTo>
                      <a:pt x="890" y="2938"/>
                      <a:pt x="525" y="2833"/>
                      <a:pt x="420" y="2569"/>
                    </a:cubicBezTo>
                    <a:cubicBezTo>
                      <a:pt x="365" y="2464"/>
                      <a:pt x="315" y="2309"/>
                      <a:pt x="365" y="2254"/>
                    </a:cubicBezTo>
                    <a:lnTo>
                      <a:pt x="629" y="2254"/>
                    </a:lnTo>
                    <a:cubicBezTo>
                      <a:pt x="785" y="2309"/>
                      <a:pt x="944" y="2359"/>
                      <a:pt x="1154" y="2414"/>
                    </a:cubicBezTo>
                    <a:cubicBezTo>
                      <a:pt x="1259" y="2464"/>
                      <a:pt x="2149" y="2674"/>
                      <a:pt x="2413" y="2674"/>
                    </a:cubicBezTo>
                    <a:lnTo>
                      <a:pt x="2518" y="2674"/>
                    </a:lnTo>
                    <a:lnTo>
                      <a:pt x="2568" y="2624"/>
                    </a:lnTo>
                    <a:lnTo>
                      <a:pt x="2568" y="2569"/>
                    </a:lnTo>
                    <a:cubicBezTo>
                      <a:pt x="2568" y="2464"/>
                      <a:pt x="2463" y="2464"/>
                      <a:pt x="2358" y="2414"/>
                    </a:cubicBezTo>
                    <a:cubicBezTo>
                      <a:pt x="2308" y="2414"/>
                      <a:pt x="2203" y="2359"/>
                      <a:pt x="2098" y="2359"/>
                    </a:cubicBezTo>
                    <a:cubicBezTo>
                      <a:pt x="1414" y="2149"/>
                      <a:pt x="944" y="2099"/>
                      <a:pt x="680" y="2044"/>
                    </a:cubicBezTo>
                    <a:cubicBezTo>
                      <a:pt x="365" y="1939"/>
                      <a:pt x="210" y="1889"/>
                      <a:pt x="155" y="1730"/>
                    </a:cubicBezTo>
                    <a:cubicBezTo>
                      <a:pt x="155" y="1574"/>
                      <a:pt x="210" y="1415"/>
                      <a:pt x="315" y="1365"/>
                    </a:cubicBezTo>
                    <a:cubicBezTo>
                      <a:pt x="315" y="1310"/>
                      <a:pt x="365" y="1310"/>
                      <a:pt x="365" y="1310"/>
                    </a:cubicBezTo>
                    <a:cubicBezTo>
                      <a:pt x="470" y="1310"/>
                      <a:pt x="575" y="1415"/>
                      <a:pt x="785" y="1520"/>
                    </a:cubicBezTo>
                    <a:cubicBezTo>
                      <a:pt x="944" y="1625"/>
                      <a:pt x="1099" y="1679"/>
                      <a:pt x="1309" y="1784"/>
                    </a:cubicBezTo>
                    <a:cubicBezTo>
                      <a:pt x="1834" y="2044"/>
                      <a:pt x="2308" y="2204"/>
                      <a:pt x="2463" y="2204"/>
                    </a:cubicBezTo>
                    <a:lnTo>
                      <a:pt x="2568" y="2204"/>
                    </a:lnTo>
                    <a:lnTo>
                      <a:pt x="2623" y="2099"/>
                    </a:lnTo>
                    <a:lnTo>
                      <a:pt x="2568" y="2044"/>
                    </a:lnTo>
                    <a:cubicBezTo>
                      <a:pt x="2568" y="1994"/>
                      <a:pt x="2518" y="1994"/>
                      <a:pt x="2413" y="1994"/>
                    </a:cubicBezTo>
                    <a:cubicBezTo>
                      <a:pt x="1099" y="1574"/>
                      <a:pt x="785" y="1205"/>
                      <a:pt x="785" y="945"/>
                    </a:cubicBezTo>
                    <a:cubicBezTo>
                      <a:pt x="785" y="840"/>
                      <a:pt x="785" y="681"/>
                      <a:pt x="890" y="630"/>
                    </a:cubicBezTo>
                    <a:cubicBezTo>
                      <a:pt x="944" y="630"/>
                      <a:pt x="944" y="576"/>
                      <a:pt x="995" y="576"/>
                    </a:cubicBezTo>
                    <a:cubicBezTo>
                      <a:pt x="1099" y="576"/>
                      <a:pt x="1259" y="681"/>
                      <a:pt x="1469" y="840"/>
                    </a:cubicBezTo>
                    <a:cubicBezTo>
                      <a:pt x="1679" y="995"/>
                      <a:pt x="1939" y="1155"/>
                      <a:pt x="2203" y="1260"/>
                    </a:cubicBezTo>
                    <a:cubicBezTo>
                      <a:pt x="2568" y="1415"/>
                      <a:pt x="3198" y="1679"/>
                      <a:pt x="3672" y="1679"/>
                    </a:cubicBezTo>
                    <a:cubicBezTo>
                      <a:pt x="3827" y="1679"/>
                      <a:pt x="3987" y="1625"/>
                      <a:pt x="4091" y="1520"/>
                    </a:cubicBezTo>
                    <a:cubicBezTo>
                      <a:pt x="4196" y="1365"/>
                      <a:pt x="4037" y="1100"/>
                      <a:pt x="3932" y="890"/>
                    </a:cubicBezTo>
                    <a:cubicBezTo>
                      <a:pt x="3777" y="681"/>
                      <a:pt x="3617" y="420"/>
                      <a:pt x="3722" y="261"/>
                    </a:cubicBezTo>
                    <a:cubicBezTo>
                      <a:pt x="3777" y="156"/>
                      <a:pt x="3882" y="106"/>
                      <a:pt x="3987" y="106"/>
                    </a:cubicBezTo>
                    <a:lnTo>
                      <a:pt x="4037" y="106"/>
                    </a:lnTo>
                    <a:cubicBezTo>
                      <a:pt x="4301" y="156"/>
                      <a:pt x="4616" y="840"/>
                      <a:pt x="4826" y="1889"/>
                    </a:cubicBezTo>
                    <a:lnTo>
                      <a:pt x="4931" y="1889"/>
                    </a:lnTo>
                    <a:lnTo>
                      <a:pt x="4931" y="1784"/>
                    </a:lnTo>
                    <a:cubicBezTo>
                      <a:pt x="4876" y="1730"/>
                      <a:pt x="4876" y="1679"/>
                      <a:pt x="4876" y="1625"/>
                    </a:cubicBezTo>
                    <a:cubicBezTo>
                      <a:pt x="4826" y="1469"/>
                      <a:pt x="4826" y="1310"/>
                      <a:pt x="4721" y="1100"/>
                    </a:cubicBezTo>
                    <a:lnTo>
                      <a:pt x="4721" y="1050"/>
                    </a:lnTo>
                    <a:cubicBezTo>
                      <a:pt x="4721" y="945"/>
                      <a:pt x="4666" y="890"/>
                      <a:pt x="4666" y="785"/>
                    </a:cubicBezTo>
                    <a:cubicBezTo>
                      <a:pt x="4616" y="785"/>
                      <a:pt x="4616" y="735"/>
                      <a:pt x="4616" y="681"/>
                    </a:cubicBezTo>
                    <a:cubicBezTo>
                      <a:pt x="4561" y="630"/>
                      <a:pt x="4561" y="576"/>
                      <a:pt x="4561" y="525"/>
                    </a:cubicBezTo>
                    <a:cubicBezTo>
                      <a:pt x="4406" y="261"/>
                      <a:pt x="4247" y="51"/>
                      <a:pt x="40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40"/>
              <p:cNvSpPr/>
              <p:nvPr/>
            </p:nvSpPr>
            <p:spPr>
              <a:xfrm>
                <a:off x="7713025" y="2090955"/>
                <a:ext cx="656082" cy="649563"/>
              </a:xfrm>
              <a:custGeom>
                <a:avLst/>
                <a:gdLst/>
                <a:ahLst/>
                <a:cxnLst/>
                <a:rect l="l" t="t" r="r" b="b"/>
                <a:pathLst>
                  <a:path w="16002" h="15843" extrusionOk="0">
                    <a:moveTo>
                      <a:pt x="14113" y="1"/>
                    </a:moveTo>
                    <a:cubicBezTo>
                      <a:pt x="13219" y="1574"/>
                      <a:pt x="12275" y="3253"/>
                      <a:pt x="11385" y="5141"/>
                    </a:cubicBezTo>
                    <a:cubicBezTo>
                      <a:pt x="10441" y="7135"/>
                      <a:pt x="9652" y="9023"/>
                      <a:pt x="9023" y="10806"/>
                    </a:cubicBezTo>
                    <a:cubicBezTo>
                      <a:pt x="6400" y="11016"/>
                      <a:pt x="3832" y="11176"/>
                      <a:pt x="1260" y="11385"/>
                    </a:cubicBezTo>
                    <a:cubicBezTo>
                      <a:pt x="840" y="12330"/>
                      <a:pt x="420" y="13219"/>
                      <a:pt x="1" y="14113"/>
                    </a:cubicBezTo>
                    <a:cubicBezTo>
                      <a:pt x="1355" y="14811"/>
                      <a:pt x="3700" y="15843"/>
                      <a:pt x="6635" y="15843"/>
                    </a:cubicBezTo>
                    <a:cubicBezTo>
                      <a:pt x="7002" y="15843"/>
                      <a:pt x="7379" y="15827"/>
                      <a:pt x="7764" y="15792"/>
                    </a:cubicBezTo>
                    <a:cubicBezTo>
                      <a:pt x="9182" y="15687"/>
                      <a:pt x="10546" y="15582"/>
                      <a:pt x="11910" y="14638"/>
                    </a:cubicBezTo>
                    <a:cubicBezTo>
                      <a:pt x="13954" y="13219"/>
                      <a:pt x="14478" y="11016"/>
                      <a:pt x="15477" y="6715"/>
                    </a:cubicBezTo>
                    <a:cubicBezTo>
                      <a:pt x="15897" y="4931"/>
                      <a:pt x="16001" y="3832"/>
                      <a:pt x="15632" y="2623"/>
                    </a:cubicBezTo>
                    <a:cubicBezTo>
                      <a:pt x="15267" y="1419"/>
                      <a:pt x="14583" y="525"/>
                      <a:pt x="1411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40"/>
              <p:cNvSpPr/>
              <p:nvPr/>
            </p:nvSpPr>
            <p:spPr>
              <a:xfrm>
                <a:off x="7708720" y="2377092"/>
                <a:ext cx="640953" cy="367688"/>
              </a:xfrm>
              <a:custGeom>
                <a:avLst/>
                <a:gdLst/>
                <a:ahLst/>
                <a:cxnLst/>
                <a:rect l="l" t="t" r="r" b="b"/>
                <a:pathLst>
                  <a:path w="15633" h="8968" extrusionOk="0">
                    <a:moveTo>
                      <a:pt x="15422" y="0"/>
                    </a:moveTo>
                    <a:cubicBezTo>
                      <a:pt x="14428" y="4197"/>
                      <a:pt x="13903" y="6240"/>
                      <a:pt x="11960" y="7554"/>
                    </a:cubicBezTo>
                    <a:cubicBezTo>
                      <a:pt x="10597" y="8498"/>
                      <a:pt x="9233" y="8603"/>
                      <a:pt x="7869" y="8708"/>
                    </a:cubicBezTo>
                    <a:cubicBezTo>
                      <a:pt x="7529" y="8736"/>
                      <a:pt x="7187" y="8750"/>
                      <a:pt x="6843" y="8750"/>
                    </a:cubicBezTo>
                    <a:cubicBezTo>
                      <a:pt x="4635" y="8750"/>
                      <a:pt x="2353" y="8176"/>
                      <a:pt x="265" y="7134"/>
                    </a:cubicBezTo>
                    <a:lnTo>
                      <a:pt x="1419" y="4511"/>
                    </a:lnTo>
                    <a:lnTo>
                      <a:pt x="9128" y="3932"/>
                    </a:lnTo>
                    <a:lnTo>
                      <a:pt x="9182" y="3932"/>
                    </a:lnTo>
                    <a:lnTo>
                      <a:pt x="9233" y="3827"/>
                    </a:lnTo>
                    <a:cubicBezTo>
                      <a:pt x="9548" y="2938"/>
                      <a:pt x="9917" y="2044"/>
                      <a:pt x="10282" y="1154"/>
                    </a:cubicBezTo>
                    <a:lnTo>
                      <a:pt x="10072" y="1100"/>
                    </a:lnTo>
                    <a:cubicBezTo>
                      <a:pt x="9707" y="1939"/>
                      <a:pt x="9338" y="2833"/>
                      <a:pt x="9023" y="3722"/>
                    </a:cubicBezTo>
                    <a:lnTo>
                      <a:pt x="1260" y="4302"/>
                    </a:lnTo>
                    <a:lnTo>
                      <a:pt x="1" y="7184"/>
                    </a:lnTo>
                    <a:lnTo>
                      <a:pt x="55" y="7239"/>
                    </a:lnTo>
                    <a:cubicBezTo>
                      <a:pt x="2258" y="8393"/>
                      <a:pt x="4566" y="8968"/>
                      <a:pt x="6820" y="8968"/>
                    </a:cubicBezTo>
                    <a:cubicBezTo>
                      <a:pt x="7189" y="8968"/>
                      <a:pt x="7554" y="8968"/>
                      <a:pt x="7924" y="8918"/>
                    </a:cubicBezTo>
                    <a:cubicBezTo>
                      <a:pt x="9287" y="8813"/>
                      <a:pt x="10702" y="8708"/>
                      <a:pt x="12065" y="7764"/>
                    </a:cubicBezTo>
                    <a:cubicBezTo>
                      <a:pt x="14164" y="6295"/>
                      <a:pt x="14743" y="3932"/>
                      <a:pt x="15632" y="51"/>
                    </a:cubicBezTo>
                    <a:lnTo>
                      <a:pt x="1542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40"/>
              <p:cNvSpPr/>
              <p:nvPr/>
            </p:nvSpPr>
            <p:spPr>
              <a:xfrm>
                <a:off x="8285100" y="2073776"/>
                <a:ext cx="53915" cy="163467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3987" extrusionOk="0">
                    <a:moveTo>
                      <a:pt x="1" y="0"/>
                    </a:moveTo>
                    <a:cubicBezTo>
                      <a:pt x="55" y="105"/>
                      <a:pt x="106" y="264"/>
                      <a:pt x="160" y="420"/>
                    </a:cubicBezTo>
                    <a:cubicBezTo>
                      <a:pt x="420" y="579"/>
                      <a:pt x="580" y="839"/>
                      <a:pt x="685" y="1209"/>
                    </a:cubicBezTo>
                    <a:cubicBezTo>
                      <a:pt x="790" y="1574"/>
                      <a:pt x="894" y="1943"/>
                      <a:pt x="894" y="2413"/>
                    </a:cubicBezTo>
                    <a:cubicBezTo>
                      <a:pt x="894" y="2887"/>
                      <a:pt x="894" y="3462"/>
                      <a:pt x="840" y="3987"/>
                    </a:cubicBezTo>
                    <a:lnTo>
                      <a:pt x="1209" y="3987"/>
                    </a:lnTo>
                    <a:cubicBezTo>
                      <a:pt x="1260" y="3622"/>
                      <a:pt x="1314" y="2833"/>
                      <a:pt x="1209" y="2048"/>
                    </a:cubicBezTo>
                    <a:cubicBezTo>
                      <a:pt x="1209" y="1888"/>
                      <a:pt x="1209" y="1733"/>
                      <a:pt x="1155" y="1523"/>
                    </a:cubicBezTo>
                    <a:cubicBezTo>
                      <a:pt x="1050" y="894"/>
                      <a:pt x="735" y="315"/>
                      <a:pt x="265" y="55"/>
                    </a:cubicBezTo>
                    <a:cubicBezTo>
                      <a:pt x="160" y="0"/>
                      <a:pt x="106" y="0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40"/>
              <p:cNvSpPr/>
              <p:nvPr/>
            </p:nvSpPr>
            <p:spPr>
              <a:xfrm>
                <a:off x="8252915" y="2230436"/>
                <a:ext cx="129109" cy="110044"/>
              </a:xfrm>
              <a:custGeom>
                <a:avLst/>
                <a:gdLst/>
                <a:ahLst/>
                <a:cxnLst/>
                <a:rect l="l" t="t" r="r" b="b"/>
                <a:pathLst>
                  <a:path w="3149" h="2684" extrusionOk="0">
                    <a:moveTo>
                      <a:pt x="1731" y="0"/>
                    </a:moveTo>
                    <a:cubicBezTo>
                      <a:pt x="1365" y="0"/>
                      <a:pt x="1004" y="168"/>
                      <a:pt x="681" y="535"/>
                    </a:cubicBezTo>
                    <a:cubicBezTo>
                      <a:pt x="1" y="1215"/>
                      <a:pt x="211" y="2318"/>
                      <a:pt x="261" y="2528"/>
                    </a:cubicBezTo>
                    <a:lnTo>
                      <a:pt x="630" y="2423"/>
                    </a:lnTo>
                    <a:cubicBezTo>
                      <a:pt x="576" y="2318"/>
                      <a:pt x="366" y="1374"/>
                      <a:pt x="945" y="745"/>
                    </a:cubicBezTo>
                    <a:cubicBezTo>
                      <a:pt x="1172" y="514"/>
                      <a:pt x="1441" y="366"/>
                      <a:pt x="1682" y="366"/>
                    </a:cubicBezTo>
                    <a:cubicBezTo>
                      <a:pt x="1717" y="366"/>
                      <a:pt x="1751" y="369"/>
                      <a:pt x="1784" y="375"/>
                    </a:cubicBezTo>
                    <a:cubicBezTo>
                      <a:pt x="2204" y="430"/>
                      <a:pt x="2414" y="900"/>
                      <a:pt x="2464" y="1059"/>
                    </a:cubicBezTo>
                    <a:cubicBezTo>
                      <a:pt x="2729" y="1689"/>
                      <a:pt x="2519" y="2318"/>
                      <a:pt x="2414" y="2528"/>
                    </a:cubicBezTo>
                    <a:lnTo>
                      <a:pt x="2729" y="2683"/>
                    </a:lnTo>
                    <a:cubicBezTo>
                      <a:pt x="2884" y="2423"/>
                      <a:pt x="3148" y="1689"/>
                      <a:pt x="2779" y="955"/>
                    </a:cubicBezTo>
                    <a:cubicBezTo>
                      <a:pt x="2729" y="745"/>
                      <a:pt x="2464" y="115"/>
                      <a:pt x="1889" y="10"/>
                    </a:cubicBezTo>
                    <a:cubicBezTo>
                      <a:pt x="1837" y="4"/>
                      <a:pt x="1784" y="0"/>
                      <a:pt x="173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40"/>
              <p:cNvSpPr/>
              <p:nvPr/>
            </p:nvSpPr>
            <p:spPr>
              <a:xfrm>
                <a:off x="8257220" y="2316863"/>
                <a:ext cx="27921" cy="30135"/>
              </a:xfrm>
              <a:custGeom>
                <a:avLst/>
                <a:gdLst/>
                <a:ahLst/>
                <a:cxnLst/>
                <a:rect l="l" t="t" r="r" b="b"/>
                <a:pathLst>
                  <a:path w="681" h="735" extrusionOk="0">
                    <a:moveTo>
                      <a:pt x="366" y="1"/>
                    </a:moveTo>
                    <a:cubicBezTo>
                      <a:pt x="156" y="1"/>
                      <a:pt x="1" y="210"/>
                      <a:pt x="1" y="366"/>
                    </a:cubicBezTo>
                    <a:cubicBezTo>
                      <a:pt x="1" y="575"/>
                      <a:pt x="156" y="735"/>
                      <a:pt x="366" y="735"/>
                    </a:cubicBezTo>
                    <a:cubicBezTo>
                      <a:pt x="525" y="735"/>
                      <a:pt x="681" y="575"/>
                      <a:pt x="681" y="366"/>
                    </a:cubicBezTo>
                    <a:cubicBezTo>
                      <a:pt x="681" y="210"/>
                      <a:pt x="525" y="1"/>
                      <a:pt x="3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0"/>
              <p:cNvSpPr/>
              <p:nvPr/>
            </p:nvSpPr>
            <p:spPr>
              <a:xfrm>
                <a:off x="8345329" y="2323218"/>
                <a:ext cx="25830" cy="30176"/>
              </a:xfrm>
              <a:custGeom>
                <a:avLst/>
                <a:gdLst/>
                <a:ahLst/>
                <a:cxnLst/>
                <a:rect l="l" t="t" r="r" b="b"/>
                <a:pathLst>
                  <a:path w="630" h="736" extrusionOk="0">
                    <a:moveTo>
                      <a:pt x="315" y="1"/>
                    </a:moveTo>
                    <a:cubicBezTo>
                      <a:pt x="105" y="1"/>
                      <a:pt x="0" y="160"/>
                      <a:pt x="0" y="370"/>
                    </a:cubicBezTo>
                    <a:cubicBezTo>
                      <a:pt x="0" y="580"/>
                      <a:pt x="105" y="735"/>
                      <a:pt x="315" y="735"/>
                    </a:cubicBezTo>
                    <a:cubicBezTo>
                      <a:pt x="475" y="735"/>
                      <a:pt x="630" y="580"/>
                      <a:pt x="630" y="370"/>
                    </a:cubicBezTo>
                    <a:cubicBezTo>
                      <a:pt x="630" y="160"/>
                      <a:pt x="475" y="1"/>
                      <a:pt x="3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0"/>
              <p:cNvSpPr/>
              <p:nvPr/>
            </p:nvSpPr>
            <p:spPr>
              <a:xfrm>
                <a:off x="4575325" y="3783586"/>
                <a:ext cx="1726920" cy="273101"/>
              </a:xfrm>
              <a:custGeom>
                <a:avLst/>
                <a:gdLst/>
                <a:ahLst/>
                <a:cxnLst/>
                <a:rect l="l" t="t" r="r" b="b"/>
                <a:pathLst>
                  <a:path w="42120" h="6661" extrusionOk="0">
                    <a:moveTo>
                      <a:pt x="1730" y="1"/>
                    </a:moveTo>
                    <a:cubicBezTo>
                      <a:pt x="785" y="1"/>
                      <a:pt x="1" y="1155"/>
                      <a:pt x="1" y="2569"/>
                    </a:cubicBezTo>
                    <a:lnTo>
                      <a:pt x="1" y="4142"/>
                    </a:lnTo>
                    <a:cubicBezTo>
                      <a:pt x="1" y="5506"/>
                      <a:pt x="785" y="6660"/>
                      <a:pt x="1730" y="6660"/>
                    </a:cubicBezTo>
                    <a:lnTo>
                      <a:pt x="40391" y="6660"/>
                    </a:lnTo>
                    <a:cubicBezTo>
                      <a:pt x="41335" y="6660"/>
                      <a:pt x="42120" y="5506"/>
                      <a:pt x="42120" y="4142"/>
                    </a:cubicBezTo>
                    <a:lnTo>
                      <a:pt x="42120" y="2569"/>
                    </a:lnTo>
                    <a:cubicBezTo>
                      <a:pt x="42120" y="1155"/>
                      <a:pt x="41335" y="1"/>
                      <a:pt x="403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0"/>
              <p:cNvSpPr/>
              <p:nvPr/>
            </p:nvSpPr>
            <p:spPr>
              <a:xfrm>
                <a:off x="4895701" y="3697569"/>
                <a:ext cx="1086172" cy="131159"/>
              </a:xfrm>
              <a:custGeom>
                <a:avLst/>
                <a:gdLst/>
                <a:ahLst/>
                <a:cxnLst/>
                <a:rect l="l" t="t" r="r" b="b"/>
                <a:pathLst>
                  <a:path w="26492" h="3199" extrusionOk="0">
                    <a:moveTo>
                      <a:pt x="1628" y="0"/>
                    </a:moveTo>
                    <a:cubicBezTo>
                      <a:pt x="1154" y="0"/>
                      <a:pt x="735" y="210"/>
                      <a:pt x="474" y="470"/>
                    </a:cubicBezTo>
                    <a:cubicBezTo>
                      <a:pt x="160" y="785"/>
                      <a:pt x="0" y="1154"/>
                      <a:pt x="0" y="1624"/>
                    </a:cubicBezTo>
                    <a:cubicBezTo>
                      <a:pt x="0" y="2518"/>
                      <a:pt x="735" y="3198"/>
                      <a:pt x="1628" y="3198"/>
                    </a:cubicBezTo>
                    <a:lnTo>
                      <a:pt x="24864" y="3198"/>
                    </a:lnTo>
                    <a:cubicBezTo>
                      <a:pt x="25338" y="3198"/>
                      <a:pt x="25703" y="3043"/>
                      <a:pt x="26018" y="2728"/>
                    </a:cubicBezTo>
                    <a:cubicBezTo>
                      <a:pt x="26282" y="2464"/>
                      <a:pt x="26492" y="2044"/>
                      <a:pt x="26492" y="1624"/>
                    </a:cubicBezTo>
                    <a:cubicBezTo>
                      <a:pt x="26492" y="735"/>
                      <a:pt x="25758" y="0"/>
                      <a:pt x="248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0"/>
              <p:cNvSpPr/>
              <p:nvPr/>
            </p:nvSpPr>
            <p:spPr>
              <a:xfrm>
                <a:off x="5777449" y="3368423"/>
                <a:ext cx="643167" cy="38745"/>
              </a:xfrm>
              <a:custGeom>
                <a:avLst/>
                <a:gdLst/>
                <a:ahLst/>
                <a:cxnLst/>
                <a:rect l="l" t="t" r="r" b="b"/>
                <a:pathLst>
                  <a:path w="15687" h="945" extrusionOk="0">
                    <a:moveTo>
                      <a:pt x="1" y="1"/>
                    </a:moveTo>
                    <a:lnTo>
                      <a:pt x="1" y="945"/>
                    </a:lnTo>
                    <a:lnTo>
                      <a:pt x="15687" y="945"/>
                    </a:lnTo>
                    <a:lnTo>
                      <a:pt x="1568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0"/>
              <p:cNvSpPr/>
              <p:nvPr/>
            </p:nvSpPr>
            <p:spPr>
              <a:xfrm>
                <a:off x="6244236" y="3314755"/>
                <a:ext cx="382858" cy="152643"/>
              </a:xfrm>
              <a:custGeom>
                <a:avLst/>
                <a:gdLst/>
                <a:ahLst/>
                <a:cxnLst/>
                <a:rect l="l" t="t" r="r" b="b"/>
                <a:pathLst>
                  <a:path w="9338" h="3723" extrusionOk="0">
                    <a:moveTo>
                      <a:pt x="1889" y="1"/>
                    </a:moveTo>
                    <a:cubicBezTo>
                      <a:pt x="1364" y="1"/>
                      <a:pt x="890" y="210"/>
                      <a:pt x="575" y="525"/>
                    </a:cubicBezTo>
                    <a:cubicBezTo>
                      <a:pt x="210" y="890"/>
                      <a:pt x="0" y="1364"/>
                      <a:pt x="0" y="1889"/>
                    </a:cubicBezTo>
                    <a:cubicBezTo>
                      <a:pt x="0" y="2883"/>
                      <a:pt x="840" y="3723"/>
                      <a:pt x="1889" y="3723"/>
                    </a:cubicBezTo>
                    <a:lnTo>
                      <a:pt x="7499" y="3723"/>
                    </a:lnTo>
                    <a:cubicBezTo>
                      <a:pt x="8024" y="3723"/>
                      <a:pt x="8498" y="3513"/>
                      <a:pt x="8813" y="3198"/>
                    </a:cubicBezTo>
                    <a:cubicBezTo>
                      <a:pt x="9127" y="2833"/>
                      <a:pt x="9337" y="2359"/>
                      <a:pt x="9337" y="1889"/>
                    </a:cubicBezTo>
                    <a:cubicBezTo>
                      <a:pt x="9337" y="840"/>
                      <a:pt x="8498" y="1"/>
                      <a:pt x="74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0"/>
              <p:cNvSpPr/>
              <p:nvPr/>
            </p:nvSpPr>
            <p:spPr>
              <a:xfrm>
                <a:off x="6648538" y="2514728"/>
                <a:ext cx="509671" cy="703191"/>
              </a:xfrm>
              <a:custGeom>
                <a:avLst/>
                <a:gdLst/>
                <a:ahLst/>
                <a:cxnLst/>
                <a:rect l="l" t="t" r="r" b="b"/>
                <a:pathLst>
                  <a:path w="12431" h="17151" extrusionOk="0">
                    <a:moveTo>
                      <a:pt x="11541" y="0"/>
                    </a:moveTo>
                    <a:lnTo>
                      <a:pt x="1" y="16522"/>
                    </a:lnTo>
                    <a:lnTo>
                      <a:pt x="945" y="17151"/>
                    </a:lnTo>
                    <a:lnTo>
                      <a:pt x="12430" y="630"/>
                    </a:lnTo>
                    <a:lnTo>
                      <a:pt x="1154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0"/>
              <p:cNvSpPr/>
              <p:nvPr/>
            </p:nvSpPr>
            <p:spPr>
              <a:xfrm>
                <a:off x="4867820" y="2538303"/>
                <a:ext cx="1909821" cy="718361"/>
              </a:xfrm>
              <a:custGeom>
                <a:avLst/>
                <a:gdLst/>
                <a:ahLst/>
                <a:cxnLst/>
                <a:rect l="l" t="t" r="r" b="b"/>
                <a:pathLst>
                  <a:path w="46581" h="17521" extrusionOk="0">
                    <a:moveTo>
                      <a:pt x="1050" y="0"/>
                    </a:moveTo>
                    <a:cubicBezTo>
                      <a:pt x="630" y="0"/>
                      <a:pt x="315" y="265"/>
                      <a:pt x="156" y="630"/>
                    </a:cubicBezTo>
                    <a:cubicBezTo>
                      <a:pt x="0" y="1104"/>
                      <a:pt x="261" y="1629"/>
                      <a:pt x="735" y="1784"/>
                    </a:cubicBezTo>
                    <a:lnTo>
                      <a:pt x="45267" y="17470"/>
                    </a:lnTo>
                    <a:cubicBezTo>
                      <a:pt x="45372" y="17470"/>
                      <a:pt x="45476" y="17520"/>
                      <a:pt x="45581" y="17520"/>
                    </a:cubicBezTo>
                    <a:cubicBezTo>
                      <a:pt x="45951" y="17520"/>
                      <a:pt x="46316" y="17260"/>
                      <a:pt x="46421" y="16891"/>
                    </a:cubicBezTo>
                    <a:cubicBezTo>
                      <a:pt x="46580" y="16421"/>
                      <a:pt x="46316" y="15896"/>
                      <a:pt x="45846" y="15737"/>
                    </a:cubicBezTo>
                    <a:lnTo>
                      <a:pt x="1310" y="55"/>
                    </a:lnTo>
                    <a:cubicBezTo>
                      <a:pt x="1205" y="55"/>
                      <a:pt x="1154" y="0"/>
                      <a:pt x="10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0"/>
              <p:cNvSpPr/>
              <p:nvPr/>
            </p:nvSpPr>
            <p:spPr>
              <a:xfrm>
                <a:off x="6930209" y="2322849"/>
                <a:ext cx="440996" cy="358750"/>
              </a:xfrm>
              <a:custGeom>
                <a:avLst/>
                <a:gdLst/>
                <a:ahLst/>
                <a:cxnLst/>
                <a:rect l="l" t="t" r="r" b="b"/>
                <a:pathLst>
                  <a:path w="10756" h="8750" extrusionOk="0">
                    <a:moveTo>
                      <a:pt x="2400" y="1"/>
                    </a:moveTo>
                    <a:cubicBezTo>
                      <a:pt x="2333" y="1"/>
                      <a:pt x="2267" y="4"/>
                      <a:pt x="2203" y="10"/>
                    </a:cubicBezTo>
                    <a:cubicBezTo>
                      <a:pt x="1628" y="115"/>
                      <a:pt x="1104" y="429"/>
                      <a:pt x="735" y="904"/>
                    </a:cubicBezTo>
                    <a:cubicBezTo>
                      <a:pt x="0" y="1898"/>
                      <a:pt x="160" y="3262"/>
                      <a:pt x="1154" y="3996"/>
                    </a:cubicBezTo>
                    <a:lnTo>
                      <a:pt x="6874" y="8298"/>
                    </a:lnTo>
                    <a:cubicBezTo>
                      <a:pt x="7247" y="8591"/>
                      <a:pt x="7722" y="8749"/>
                      <a:pt x="8191" y="8749"/>
                    </a:cubicBezTo>
                    <a:cubicBezTo>
                      <a:pt x="8313" y="8749"/>
                      <a:pt x="8434" y="8739"/>
                      <a:pt x="8552" y="8717"/>
                    </a:cubicBezTo>
                    <a:cubicBezTo>
                      <a:pt x="9077" y="8667"/>
                      <a:pt x="9602" y="8352"/>
                      <a:pt x="10021" y="7878"/>
                    </a:cubicBezTo>
                    <a:cubicBezTo>
                      <a:pt x="10756" y="6884"/>
                      <a:pt x="10546" y="5465"/>
                      <a:pt x="9547" y="4731"/>
                    </a:cubicBezTo>
                    <a:lnTo>
                      <a:pt x="3832" y="484"/>
                    </a:lnTo>
                    <a:cubicBezTo>
                      <a:pt x="3415" y="160"/>
                      <a:pt x="2879" y="1"/>
                      <a:pt x="24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Rectángulo 1"/>
          <p:cNvSpPr/>
          <p:nvPr/>
        </p:nvSpPr>
        <p:spPr>
          <a:xfrm>
            <a:off x="379419" y="1471296"/>
            <a:ext cx="2864550" cy="1477328"/>
          </a:xfrm>
          <a:prstGeom prst="rect">
            <a:avLst/>
          </a:prstGeom>
          <a:ln w="57150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Anticoncepción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Parto pretérmino previo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Depresión post parto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RN bajo peso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Incompatibilidad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Rh</a:t>
            </a:r>
            <a:endParaRPr lang="es-CO" sz="1800" dirty="0"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562070" y="2918082"/>
            <a:ext cx="3463227" cy="1754326"/>
          </a:xfrm>
          <a:prstGeom prst="rect">
            <a:avLst/>
          </a:prstGeom>
          <a:ln w="57150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Período intergenésico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Embarazo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molar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Cesárea previa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Gran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multiparidad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Preeclampsia, hemorragia en embarazos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previos</a:t>
            </a:r>
            <a:endParaRPr lang="es-CO" sz="1800" dirty="0"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5"/>
          <p:cNvSpPr txBox="1">
            <a:spLocks noGrp="1"/>
          </p:cNvSpPr>
          <p:nvPr>
            <p:ph type="title"/>
          </p:nvPr>
        </p:nvSpPr>
        <p:spPr>
          <a:xfrm>
            <a:off x="766159" y="32173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Vacunas</a:t>
            </a:r>
            <a:endParaRPr sz="3600" dirty="0"/>
          </a:p>
        </p:txBody>
      </p:sp>
      <p:grpSp>
        <p:nvGrpSpPr>
          <p:cNvPr id="719" name="Google Shape;719;p35"/>
          <p:cNvGrpSpPr/>
          <p:nvPr/>
        </p:nvGrpSpPr>
        <p:grpSpPr>
          <a:xfrm>
            <a:off x="-1407596" y="677733"/>
            <a:ext cx="5624594" cy="3483480"/>
            <a:chOff x="654468" y="754222"/>
            <a:chExt cx="4610126" cy="3186113"/>
          </a:xfrm>
        </p:grpSpPr>
        <p:grpSp>
          <p:nvGrpSpPr>
            <p:cNvPr id="720" name="Google Shape;720;p35"/>
            <p:cNvGrpSpPr/>
            <p:nvPr/>
          </p:nvGrpSpPr>
          <p:grpSpPr>
            <a:xfrm>
              <a:off x="700979" y="754222"/>
              <a:ext cx="4563615" cy="3186113"/>
              <a:chOff x="400029" y="889372"/>
              <a:chExt cx="4563615" cy="3186113"/>
            </a:xfrm>
          </p:grpSpPr>
          <p:sp>
            <p:nvSpPr>
              <p:cNvPr id="721" name="Google Shape;721;p35"/>
              <p:cNvSpPr/>
              <p:nvPr/>
            </p:nvSpPr>
            <p:spPr>
              <a:xfrm rot="10800000">
                <a:off x="2371924" y="889372"/>
                <a:ext cx="2591720" cy="3028430"/>
              </a:xfrm>
              <a:custGeom>
                <a:avLst/>
                <a:gdLst/>
                <a:ahLst/>
                <a:cxnLst/>
                <a:rect l="l" t="t" r="r" b="b"/>
                <a:pathLst>
                  <a:path w="51751" h="63532" extrusionOk="0">
                    <a:moveTo>
                      <a:pt x="1" y="0"/>
                    </a:moveTo>
                    <a:lnTo>
                      <a:pt x="1" y="37629"/>
                    </a:lnTo>
                    <a:cubicBezTo>
                      <a:pt x="1" y="51901"/>
                      <a:pt x="11579" y="63531"/>
                      <a:pt x="25852" y="63531"/>
                    </a:cubicBezTo>
                    <a:cubicBezTo>
                      <a:pt x="40172" y="63531"/>
                      <a:pt x="51750" y="51901"/>
                      <a:pt x="51750" y="37629"/>
                    </a:cubicBezTo>
                    <a:lnTo>
                      <a:pt x="517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51" name="Google Shape;751;p35"/>
              <p:cNvGrpSpPr/>
              <p:nvPr/>
            </p:nvGrpSpPr>
            <p:grpSpPr>
              <a:xfrm>
                <a:off x="400029" y="2599293"/>
                <a:ext cx="1523914" cy="1476192"/>
                <a:chOff x="400029" y="2599293"/>
                <a:chExt cx="1523914" cy="1476192"/>
              </a:xfrm>
            </p:grpSpPr>
            <p:sp>
              <p:nvSpPr>
                <p:cNvPr id="752" name="Google Shape;752;p35"/>
                <p:cNvSpPr/>
                <p:nvPr/>
              </p:nvSpPr>
              <p:spPr>
                <a:xfrm>
                  <a:off x="1814853" y="2599293"/>
                  <a:ext cx="109090" cy="120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3" name="Google Shape;753;p35"/>
                <p:cNvSpPr/>
                <p:nvPr/>
              </p:nvSpPr>
              <p:spPr>
                <a:xfrm>
                  <a:off x="1753239" y="2778924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4" name="Google Shape;754;p35"/>
                <p:cNvSpPr/>
                <p:nvPr/>
              </p:nvSpPr>
              <p:spPr>
                <a:xfrm>
                  <a:off x="1814848" y="4007206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5" name="Google Shape;755;p35"/>
                <p:cNvSpPr/>
                <p:nvPr/>
              </p:nvSpPr>
              <p:spPr>
                <a:xfrm>
                  <a:off x="400029" y="2887532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56" name="Google Shape;756;p35"/>
            <p:cNvSpPr/>
            <p:nvPr/>
          </p:nvSpPr>
          <p:spPr>
            <a:xfrm rot="-160">
              <a:off x="654468" y="3675090"/>
              <a:ext cx="189032" cy="197940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5"/>
            <p:cNvSpPr/>
            <p:nvPr/>
          </p:nvSpPr>
          <p:spPr>
            <a:xfrm>
              <a:off x="2206929" y="1483474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1719;p51"/>
          <p:cNvGrpSpPr/>
          <p:nvPr/>
        </p:nvGrpSpPr>
        <p:grpSpPr>
          <a:xfrm>
            <a:off x="791758" y="1250433"/>
            <a:ext cx="2695872" cy="3346460"/>
            <a:chOff x="-2419908" y="1050098"/>
            <a:chExt cx="2574736" cy="3043303"/>
          </a:xfrm>
        </p:grpSpPr>
        <p:sp>
          <p:nvSpPr>
            <p:cNvPr id="49" name="Google Shape;1720;p51"/>
            <p:cNvSpPr/>
            <p:nvPr/>
          </p:nvSpPr>
          <p:spPr>
            <a:xfrm>
              <a:off x="-2162701" y="1443612"/>
              <a:ext cx="561259" cy="715526"/>
            </a:xfrm>
            <a:custGeom>
              <a:avLst/>
              <a:gdLst/>
              <a:ahLst/>
              <a:cxnLst/>
              <a:rect l="l" t="t" r="r" b="b"/>
              <a:pathLst>
                <a:path w="16754" h="21359" extrusionOk="0">
                  <a:moveTo>
                    <a:pt x="10958" y="1"/>
                  </a:moveTo>
                  <a:cubicBezTo>
                    <a:pt x="10367" y="1"/>
                    <a:pt x="9749" y="83"/>
                    <a:pt x="9197" y="83"/>
                  </a:cubicBezTo>
                  <a:cubicBezTo>
                    <a:pt x="9070" y="83"/>
                    <a:pt x="8947" y="79"/>
                    <a:pt x="8828" y="68"/>
                  </a:cubicBezTo>
                  <a:cubicBezTo>
                    <a:pt x="8764" y="65"/>
                    <a:pt x="8700" y="64"/>
                    <a:pt x="8637" y="64"/>
                  </a:cubicBezTo>
                  <a:cubicBezTo>
                    <a:pt x="7658" y="64"/>
                    <a:pt x="6733" y="407"/>
                    <a:pt x="5984" y="1017"/>
                  </a:cubicBezTo>
                  <a:cubicBezTo>
                    <a:pt x="5785" y="1165"/>
                    <a:pt x="5637" y="1364"/>
                    <a:pt x="5537" y="1616"/>
                  </a:cubicBezTo>
                  <a:cubicBezTo>
                    <a:pt x="5437" y="1815"/>
                    <a:pt x="5437" y="2063"/>
                    <a:pt x="5386" y="2314"/>
                  </a:cubicBezTo>
                  <a:cubicBezTo>
                    <a:pt x="5086" y="4009"/>
                    <a:pt x="3443" y="3758"/>
                    <a:pt x="2944" y="5006"/>
                  </a:cubicBezTo>
                  <a:cubicBezTo>
                    <a:pt x="2693" y="5605"/>
                    <a:pt x="3192" y="6303"/>
                    <a:pt x="2944" y="6901"/>
                  </a:cubicBezTo>
                  <a:cubicBezTo>
                    <a:pt x="2693" y="7547"/>
                    <a:pt x="1995" y="7647"/>
                    <a:pt x="1548" y="8046"/>
                  </a:cubicBezTo>
                  <a:cubicBezTo>
                    <a:pt x="898" y="8744"/>
                    <a:pt x="1197" y="9294"/>
                    <a:pt x="1497" y="10140"/>
                  </a:cubicBezTo>
                  <a:cubicBezTo>
                    <a:pt x="1696" y="10591"/>
                    <a:pt x="1796" y="11137"/>
                    <a:pt x="1449" y="11488"/>
                  </a:cubicBezTo>
                  <a:cubicBezTo>
                    <a:pt x="1149" y="11787"/>
                    <a:pt x="699" y="11787"/>
                    <a:pt x="400" y="12087"/>
                  </a:cubicBezTo>
                  <a:cubicBezTo>
                    <a:pt x="1" y="12485"/>
                    <a:pt x="100" y="13132"/>
                    <a:pt x="352" y="13582"/>
                  </a:cubicBezTo>
                  <a:cubicBezTo>
                    <a:pt x="599" y="14081"/>
                    <a:pt x="998" y="14480"/>
                    <a:pt x="1098" y="15026"/>
                  </a:cubicBezTo>
                  <a:cubicBezTo>
                    <a:pt x="1197" y="15724"/>
                    <a:pt x="798" y="16422"/>
                    <a:pt x="751" y="17120"/>
                  </a:cubicBezTo>
                  <a:cubicBezTo>
                    <a:pt x="400" y="20511"/>
                    <a:pt x="4939" y="19115"/>
                    <a:pt x="6682" y="19913"/>
                  </a:cubicBezTo>
                  <a:cubicBezTo>
                    <a:pt x="7480" y="20312"/>
                    <a:pt x="8078" y="21010"/>
                    <a:pt x="8928" y="21261"/>
                  </a:cubicBezTo>
                  <a:cubicBezTo>
                    <a:pt x="9147" y="21328"/>
                    <a:pt x="9368" y="21359"/>
                    <a:pt x="9589" y="21359"/>
                  </a:cubicBezTo>
                  <a:cubicBezTo>
                    <a:pt x="10672" y="21359"/>
                    <a:pt x="11754" y="20627"/>
                    <a:pt x="12665" y="19964"/>
                  </a:cubicBezTo>
                  <a:cubicBezTo>
                    <a:pt x="13415" y="19366"/>
                    <a:pt x="14313" y="18616"/>
                    <a:pt x="14213" y="17619"/>
                  </a:cubicBezTo>
                  <a:cubicBezTo>
                    <a:pt x="14161" y="17372"/>
                    <a:pt x="14113" y="17073"/>
                    <a:pt x="14213" y="16821"/>
                  </a:cubicBezTo>
                  <a:cubicBezTo>
                    <a:pt x="14612" y="16075"/>
                    <a:pt x="16108" y="16275"/>
                    <a:pt x="15609" y="14978"/>
                  </a:cubicBezTo>
                  <a:cubicBezTo>
                    <a:pt x="15457" y="14580"/>
                    <a:pt x="15110" y="14328"/>
                    <a:pt x="14911" y="13981"/>
                  </a:cubicBezTo>
                  <a:cubicBezTo>
                    <a:pt x="14712" y="13630"/>
                    <a:pt x="14612" y="13132"/>
                    <a:pt x="14959" y="12884"/>
                  </a:cubicBezTo>
                  <a:cubicBezTo>
                    <a:pt x="15310" y="12633"/>
                    <a:pt x="16008" y="12832"/>
                    <a:pt x="16155" y="12386"/>
                  </a:cubicBezTo>
                  <a:cubicBezTo>
                    <a:pt x="16307" y="11887"/>
                    <a:pt x="15410" y="11436"/>
                    <a:pt x="15709" y="11037"/>
                  </a:cubicBezTo>
                  <a:cubicBezTo>
                    <a:pt x="15808" y="10990"/>
                    <a:pt x="15908" y="10938"/>
                    <a:pt x="15956" y="10890"/>
                  </a:cubicBezTo>
                  <a:cubicBezTo>
                    <a:pt x="16307" y="10639"/>
                    <a:pt x="16155" y="10092"/>
                    <a:pt x="15908" y="9741"/>
                  </a:cubicBezTo>
                  <a:cubicBezTo>
                    <a:pt x="15657" y="9442"/>
                    <a:pt x="15358" y="9043"/>
                    <a:pt x="15509" y="8644"/>
                  </a:cubicBezTo>
                  <a:cubicBezTo>
                    <a:pt x="15609" y="8397"/>
                    <a:pt x="15856" y="8245"/>
                    <a:pt x="16008" y="8046"/>
                  </a:cubicBezTo>
                  <a:cubicBezTo>
                    <a:pt x="16754" y="7300"/>
                    <a:pt x="16056" y="6650"/>
                    <a:pt x="16008" y="5904"/>
                  </a:cubicBezTo>
                  <a:cubicBezTo>
                    <a:pt x="15956" y="5006"/>
                    <a:pt x="16355" y="4408"/>
                    <a:pt x="15808" y="3558"/>
                  </a:cubicBezTo>
                  <a:cubicBezTo>
                    <a:pt x="15609" y="3211"/>
                    <a:pt x="15258" y="2912"/>
                    <a:pt x="15110" y="2513"/>
                  </a:cubicBezTo>
                  <a:cubicBezTo>
                    <a:pt x="15011" y="2214"/>
                    <a:pt x="15011" y="1915"/>
                    <a:pt x="14811" y="1664"/>
                  </a:cubicBezTo>
                  <a:cubicBezTo>
                    <a:pt x="14512" y="1317"/>
                    <a:pt x="13962" y="1317"/>
                    <a:pt x="13563" y="1165"/>
                  </a:cubicBezTo>
                  <a:cubicBezTo>
                    <a:pt x="13116" y="966"/>
                    <a:pt x="12817" y="567"/>
                    <a:pt x="12418" y="319"/>
                  </a:cubicBezTo>
                  <a:cubicBezTo>
                    <a:pt x="11998" y="67"/>
                    <a:pt x="11488" y="1"/>
                    <a:pt x="109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21;p51"/>
            <p:cNvSpPr/>
            <p:nvPr/>
          </p:nvSpPr>
          <p:spPr>
            <a:xfrm>
              <a:off x="-2002341" y="1728221"/>
              <a:ext cx="320729" cy="383776"/>
            </a:xfrm>
            <a:custGeom>
              <a:avLst/>
              <a:gdLst/>
              <a:ahLst/>
              <a:cxnLst/>
              <a:rect l="l" t="t" r="r" b="b"/>
              <a:pathLst>
                <a:path w="9574" h="11456" extrusionOk="0">
                  <a:moveTo>
                    <a:pt x="2493" y="1"/>
                  </a:moveTo>
                  <a:lnTo>
                    <a:pt x="2493" y="1"/>
                  </a:lnTo>
                  <a:cubicBezTo>
                    <a:pt x="2693" y="647"/>
                    <a:pt x="3191" y="2541"/>
                    <a:pt x="2493" y="4787"/>
                  </a:cubicBezTo>
                  <a:cubicBezTo>
                    <a:pt x="1847" y="6829"/>
                    <a:pt x="551" y="8026"/>
                    <a:pt x="0" y="8477"/>
                  </a:cubicBezTo>
                  <a:cubicBezTo>
                    <a:pt x="551" y="9123"/>
                    <a:pt x="2246" y="10770"/>
                    <a:pt x="5038" y="11317"/>
                  </a:cubicBezTo>
                  <a:cubicBezTo>
                    <a:pt x="5613" y="11416"/>
                    <a:pt x="6160" y="11455"/>
                    <a:pt x="6668" y="11455"/>
                  </a:cubicBezTo>
                  <a:cubicBezTo>
                    <a:pt x="7964" y="11455"/>
                    <a:pt x="9000" y="11198"/>
                    <a:pt x="9574" y="11018"/>
                  </a:cubicBezTo>
                  <a:cubicBezTo>
                    <a:pt x="8875" y="10272"/>
                    <a:pt x="7878" y="9123"/>
                    <a:pt x="7180" y="7480"/>
                  </a:cubicBezTo>
                  <a:cubicBezTo>
                    <a:pt x="7080" y="7228"/>
                    <a:pt x="6534" y="5932"/>
                    <a:pt x="6434" y="4388"/>
                  </a:cubicBezTo>
                  <a:cubicBezTo>
                    <a:pt x="6382" y="3539"/>
                    <a:pt x="6434" y="2992"/>
                    <a:pt x="6482" y="2741"/>
                  </a:cubicBezTo>
                  <a:cubicBezTo>
                    <a:pt x="6582" y="2194"/>
                    <a:pt x="6733" y="1843"/>
                    <a:pt x="6781" y="1696"/>
                  </a:cubicBezTo>
                  <a:cubicBezTo>
                    <a:pt x="5385" y="1145"/>
                    <a:pt x="3941" y="547"/>
                    <a:pt x="2493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22;p51"/>
            <p:cNvSpPr/>
            <p:nvPr/>
          </p:nvSpPr>
          <p:spPr>
            <a:xfrm>
              <a:off x="-1913769" y="1759208"/>
              <a:ext cx="128606" cy="122912"/>
            </a:xfrm>
            <a:custGeom>
              <a:avLst/>
              <a:gdLst/>
              <a:ahLst/>
              <a:cxnLst/>
              <a:rect l="l" t="t" r="r" b="b"/>
              <a:pathLst>
                <a:path w="3839" h="3669" extrusionOk="0">
                  <a:moveTo>
                    <a:pt x="472" y="1"/>
                  </a:moveTo>
                  <a:cubicBezTo>
                    <a:pt x="446" y="1"/>
                    <a:pt x="422" y="7"/>
                    <a:pt x="400" y="21"/>
                  </a:cubicBezTo>
                  <a:cubicBezTo>
                    <a:pt x="1" y="272"/>
                    <a:pt x="200" y="2713"/>
                    <a:pt x="1744" y="3463"/>
                  </a:cubicBezTo>
                  <a:cubicBezTo>
                    <a:pt x="2054" y="3606"/>
                    <a:pt x="2385" y="3669"/>
                    <a:pt x="2718" y="3669"/>
                  </a:cubicBezTo>
                  <a:cubicBezTo>
                    <a:pt x="3083" y="3669"/>
                    <a:pt x="3450" y="3593"/>
                    <a:pt x="3790" y="3463"/>
                  </a:cubicBezTo>
                  <a:cubicBezTo>
                    <a:pt x="3738" y="2865"/>
                    <a:pt x="3790" y="2267"/>
                    <a:pt x="3838" y="1816"/>
                  </a:cubicBezTo>
                  <a:cubicBezTo>
                    <a:pt x="3391" y="1716"/>
                    <a:pt x="2793" y="1569"/>
                    <a:pt x="2195" y="1218"/>
                  </a:cubicBezTo>
                  <a:cubicBezTo>
                    <a:pt x="1151" y="631"/>
                    <a:pt x="727" y="1"/>
                    <a:pt x="472" y="1"/>
                  </a:cubicBezTo>
                  <a:close/>
                </a:path>
              </a:pathLst>
            </a:custGeom>
            <a:solidFill>
              <a:srgbClr val="905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23;p51"/>
            <p:cNvSpPr/>
            <p:nvPr/>
          </p:nvSpPr>
          <p:spPr>
            <a:xfrm>
              <a:off x="-1975608" y="1515502"/>
              <a:ext cx="307363" cy="341365"/>
            </a:xfrm>
            <a:custGeom>
              <a:avLst/>
              <a:gdLst/>
              <a:ahLst/>
              <a:cxnLst/>
              <a:rect l="l" t="t" r="r" b="b"/>
              <a:pathLst>
                <a:path w="9175" h="10190" extrusionOk="0">
                  <a:moveTo>
                    <a:pt x="4894" y="0"/>
                  </a:moveTo>
                  <a:cubicBezTo>
                    <a:pt x="4179" y="0"/>
                    <a:pt x="3425" y="216"/>
                    <a:pt x="2792" y="766"/>
                  </a:cubicBezTo>
                  <a:cubicBezTo>
                    <a:pt x="1857" y="1608"/>
                    <a:pt x="1448" y="2932"/>
                    <a:pt x="1813" y="4205"/>
                  </a:cubicBezTo>
                  <a:lnTo>
                    <a:pt x="1813" y="4205"/>
                  </a:lnTo>
                  <a:cubicBezTo>
                    <a:pt x="1674" y="3896"/>
                    <a:pt x="1427" y="3696"/>
                    <a:pt x="1149" y="3658"/>
                  </a:cubicBezTo>
                  <a:cubicBezTo>
                    <a:pt x="1131" y="3656"/>
                    <a:pt x="1113" y="3655"/>
                    <a:pt x="1096" y="3655"/>
                  </a:cubicBezTo>
                  <a:cubicBezTo>
                    <a:pt x="626" y="3655"/>
                    <a:pt x="298" y="4308"/>
                    <a:pt x="251" y="4404"/>
                  </a:cubicBezTo>
                  <a:cubicBezTo>
                    <a:pt x="0" y="4903"/>
                    <a:pt x="100" y="5401"/>
                    <a:pt x="152" y="5553"/>
                  </a:cubicBezTo>
                  <a:cubicBezTo>
                    <a:pt x="399" y="6450"/>
                    <a:pt x="1348" y="6797"/>
                    <a:pt x="1448" y="6849"/>
                  </a:cubicBezTo>
                  <a:cubicBezTo>
                    <a:pt x="1695" y="7547"/>
                    <a:pt x="2246" y="8792"/>
                    <a:pt x="3490" y="9641"/>
                  </a:cubicBezTo>
                  <a:cubicBezTo>
                    <a:pt x="3841" y="9889"/>
                    <a:pt x="4240" y="10140"/>
                    <a:pt x="4787" y="10188"/>
                  </a:cubicBezTo>
                  <a:cubicBezTo>
                    <a:pt x="4810" y="10189"/>
                    <a:pt x="4833" y="10189"/>
                    <a:pt x="4856" y="10189"/>
                  </a:cubicBezTo>
                  <a:cubicBezTo>
                    <a:pt x="6266" y="10189"/>
                    <a:pt x="7238" y="8635"/>
                    <a:pt x="7631" y="8094"/>
                  </a:cubicBezTo>
                  <a:cubicBezTo>
                    <a:pt x="7878" y="7747"/>
                    <a:pt x="9174" y="5752"/>
                    <a:pt x="8528" y="3259"/>
                  </a:cubicBezTo>
                  <a:cubicBezTo>
                    <a:pt x="8329" y="2561"/>
                    <a:pt x="7930" y="1065"/>
                    <a:pt x="6482" y="367"/>
                  </a:cubicBezTo>
                  <a:cubicBezTo>
                    <a:pt x="6034" y="144"/>
                    <a:pt x="5477" y="0"/>
                    <a:pt x="4894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24;p51"/>
            <p:cNvSpPr/>
            <p:nvPr/>
          </p:nvSpPr>
          <p:spPr>
            <a:xfrm>
              <a:off x="-1778533" y="1656265"/>
              <a:ext cx="71924" cy="31892"/>
            </a:xfrm>
            <a:custGeom>
              <a:avLst/>
              <a:gdLst/>
              <a:ahLst/>
              <a:cxnLst/>
              <a:rect l="l" t="t" r="r" b="b"/>
              <a:pathLst>
                <a:path w="2147" h="952" extrusionOk="0">
                  <a:moveTo>
                    <a:pt x="943" y="0"/>
                  </a:moveTo>
                  <a:cubicBezTo>
                    <a:pt x="446" y="0"/>
                    <a:pt x="40" y="266"/>
                    <a:pt x="1" y="302"/>
                  </a:cubicBezTo>
                  <a:lnTo>
                    <a:pt x="100" y="553"/>
                  </a:lnTo>
                  <a:cubicBezTo>
                    <a:pt x="177" y="513"/>
                    <a:pt x="516" y="271"/>
                    <a:pt x="939" y="271"/>
                  </a:cubicBezTo>
                  <a:cubicBezTo>
                    <a:pt x="1069" y="271"/>
                    <a:pt x="1208" y="294"/>
                    <a:pt x="1349" y="354"/>
                  </a:cubicBezTo>
                  <a:cubicBezTo>
                    <a:pt x="1696" y="501"/>
                    <a:pt x="1895" y="800"/>
                    <a:pt x="1947" y="952"/>
                  </a:cubicBezTo>
                  <a:lnTo>
                    <a:pt x="2147" y="852"/>
                  </a:lnTo>
                  <a:cubicBezTo>
                    <a:pt x="2047" y="653"/>
                    <a:pt x="1847" y="254"/>
                    <a:pt x="1449" y="102"/>
                  </a:cubicBezTo>
                  <a:cubicBezTo>
                    <a:pt x="1277" y="29"/>
                    <a:pt x="1105" y="0"/>
                    <a:pt x="9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25;p51"/>
            <p:cNvSpPr/>
            <p:nvPr/>
          </p:nvSpPr>
          <p:spPr>
            <a:xfrm>
              <a:off x="-1761817" y="1659012"/>
              <a:ext cx="38492" cy="47704"/>
            </a:xfrm>
            <a:custGeom>
              <a:avLst/>
              <a:gdLst/>
              <a:ahLst/>
              <a:cxnLst/>
              <a:rect l="l" t="t" r="r" b="b"/>
              <a:pathLst>
                <a:path w="1149" h="1424" extrusionOk="0">
                  <a:moveTo>
                    <a:pt x="599" y="1"/>
                  </a:moveTo>
                  <a:cubicBezTo>
                    <a:pt x="376" y="1"/>
                    <a:pt x="139" y="272"/>
                    <a:pt x="52" y="619"/>
                  </a:cubicBezTo>
                  <a:cubicBezTo>
                    <a:pt x="0" y="1017"/>
                    <a:pt x="152" y="1368"/>
                    <a:pt x="451" y="1416"/>
                  </a:cubicBezTo>
                  <a:cubicBezTo>
                    <a:pt x="473" y="1421"/>
                    <a:pt x="495" y="1423"/>
                    <a:pt x="517" y="1423"/>
                  </a:cubicBezTo>
                  <a:cubicBezTo>
                    <a:pt x="749" y="1423"/>
                    <a:pt x="1006" y="1182"/>
                    <a:pt x="1097" y="818"/>
                  </a:cubicBezTo>
                  <a:cubicBezTo>
                    <a:pt x="1149" y="419"/>
                    <a:pt x="997" y="72"/>
                    <a:pt x="698" y="20"/>
                  </a:cubicBezTo>
                  <a:cubicBezTo>
                    <a:pt x="666" y="7"/>
                    <a:pt x="632" y="1"/>
                    <a:pt x="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726;p51"/>
            <p:cNvSpPr/>
            <p:nvPr/>
          </p:nvSpPr>
          <p:spPr>
            <a:xfrm>
              <a:off x="-1892095" y="1634591"/>
              <a:ext cx="71924" cy="31791"/>
            </a:xfrm>
            <a:custGeom>
              <a:avLst/>
              <a:gdLst/>
              <a:ahLst/>
              <a:cxnLst/>
              <a:rect l="l" t="t" r="r" b="b"/>
              <a:pathLst>
                <a:path w="2147" h="949" extrusionOk="0">
                  <a:moveTo>
                    <a:pt x="940" y="1"/>
                  </a:moveTo>
                  <a:cubicBezTo>
                    <a:pt x="444" y="1"/>
                    <a:pt x="39" y="263"/>
                    <a:pt x="0" y="303"/>
                  </a:cubicBezTo>
                  <a:lnTo>
                    <a:pt x="100" y="550"/>
                  </a:lnTo>
                  <a:cubicBezTo>
                    <a:pt x="176" y="513"/>
                    <a:pt x="518" y="270"/>
                    <a:pt x="942" y="270"/>
                  </a:cubicBezTo>
                  <a:cubicBezTo>
                    <a:pt x="1072" y="270"/>
                    <a:pt x="1209" y="293"/>
                    <a:pt x="1348" y="350"/>
                  </a:cubicBezTo>
                  <a:cubicBezTo>
                    <a:pt x="1695" y="502"/>
                    <a:pt x="1847" y="801"/>
                    <a:pt x="1947" y="949"/>
                  </a:cubicBezTo>
                  <a:lnTo>
                    <a:pt x="2146" y="849"/>
                  </a:lnTo>
                  <a:cubicBezTo>
                    <a:pt x="2046" y="650"/>
                    <a:pt x="1847" y="251"/>
                    <a:pt x="1448" y="103"/>
                  </a:cubicBezTo>
                  <a:cubicBezTo>
                    <a:pt x="1275" y="29"/>
                    <a:pt x="1103" y="1"/>
                    <a:pt x="9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727;p51"/>
            <p:cNvSpPr/>
            <p:nvPr/>
          </p:nvSpPr>
          <p:spPr>
            <a:xfrm>
              <a:off x="-1875412" y="1637372"/>
              <a:ext cx="38525" cy="47671"/>
            </a:xfrm>
            <a:custGeom>
              <a:avLst/>
              <a:gdLst/>
              <a:ahLst/>
              <a:cxnLst/>
              <a:rect l="l" t="t" r="r" b="b"/>
              <a:pathLst>
                <a:path w="1150" h="1423" extrusionOk="0">
                  <a:moveTo>
                    <a:pt x="599" y="1"/>
                  </a:moveTo>
                  <a:cubicBezTo>
                    <a:pt x="376" y="1"/>
                    <a:pt x="139" y="272"/>
                    <a:pt x="53" y="618"/>
                  </a:cubicBezTo>
                  <a:cubicBezTo>
                    <a:pt x="1" y="1017"/>
                    <a:pt x="152" y="1364"/>
                    <a:pt x="451" y="1416"/>
                  </a:cubicBezTo>
                  <a:cubicBezTo>
                    <a:pt x="472" y="1420"/>
                    <a:pt x="493" y="1422"/>
                    <a:pt x="514" y="1422"/>
                  </a:cubicBezTo>
                  <a:cubicBezTo>
                    <a:pt x="747" y="1422"/>
                    <a:pt x="1006" y="1184"/>
                    <a:pt x="1098" y="818"/>
                  </a:cubicBezTo>
                  <a:cubicBezTo>
                    <a:pt x="1149" y="419"/>
                    <a:pt x="998" y="68"/>
                    <a:pt x="699" y="20"/>
                  </a:cubicBezTo>
                  <a:cubicBezTo>
                    <a:pt x="666" y="7"/>
                    <a:pt x="633" y="1"/>
                    <a:pt x="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728;p51"/>
            <p:cNvSpPr/>
            <p:nvPr/>
          </p:nvSpPr>
          <p:spPr>
            <a:xfrm>
              <a:off x="-1811932" y="1659682"/>
              <a:ext cx="41842" cy="76849"/>
            </a:xfrm>
            <a:custGeom>
              <a:avLst/>
              <a:gdLst/>
              <a:ahLst/>
              <a:cxnLst/>
              <a:rect l="l" t="t" r="r" b="b"/>
              <a:pathLst>
                <a:path w="1249" h="2294" extrusionOk="0">
                  <a:moveTo>
                    <a:pt x="351" y="0"/>
                  </a:moveTo>
                  <a:cubicBezTo>
                    <a:pt x="300" y="351"/>
                    <a:pt x="300" y="698"/>
                    <a:pt x="399" y="1049"/>
                  </a:cubicBezTo>
                  <a:cubicBezTo>
                    <a:pt x="451" y="1396"/>
                    <a:pt x="551" y="1747"/>
                    <a:pt x="750" y="1995"/>
                  </a:cubicBezTo>
                  <a:lnTo>
                    <a:pt x="52" y="1947"/>
                  </a:lnTo>
                  <a:lnTo>
                    <a:pt x="0" y="2194"/>
                  </a:lnTo>
                  <a:lnTo>
                    <a:pt x="1249" y="2294"/>
                  </a:lnTo>
                  <a:lnTo>
                    <a:pt x="1249" y="2294"/>
                  </a:lnTo>
                  <a:lnTo>
                    <a:pt x="1097" y="2094"/>
                  </a:lnTo>
                  <a:cubicBezTo>
                    <a:pt x="850" y="1747"/>
                    <a:pt x="698" y="1396"/>
                    <a:pt x="599" y="1049"/>
                  </a:cubicBezTo>
                  <a:cubicBezTo>
                    <a:pt x="551" y="698"/>
                    <a:pt x="551" y="351"/>
                    <a:pt x="599" y="52"/>
                  </a:cubicBezTo>
                  <a:lnTo>
                    <a:pt x="3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729;p51"/>
            <p:cNvSpPr/>
            <p:nvPr/>
          </p:nvSpPr>
          <p:spPr>
            <a:xfrm>
              <a:off x="-1862046" y="1759878"/>
              <a:ext cx="66833" cy="36783"/>
            </a:xfrm>
            <a:custGeom>
              <a:avLst/>
              <a:gdLst/>
              <a:ahLst/>
              <a:cxnLst/>
              <a:rect l="l" t="t" r="r" b="b"/>
              <a:pathLst>
                <a:path w="1995" h="1098" extrusionOk="0">
                  <a:moveTo>
                    <a:pt x="152" y="1"/>
                  </a:moveTo>
                  <a:lnTo>
                    <a:pt x="1" y="152"/>
                  </a:lnTo>
                  <a:cubicBezTo>
                    <a:pt x="152" y="400"/>
                    <a:pt x="451" y="699"/>
                    <a:pt x="898" y="898"/>
                  </a:cubicBezTo>
                  <a:cubicBezTo>
                    <a:pt x="1249" y="1050"/>
                    <a:pt x="1596" y="1098"/>
                    <a:pt x="1847" y="1098"/>
                  </a:cubicBezTo>
                  <a:lnTo>
                    <a:pt x="1995" y="1098"/>
                  </a:lnTo>
                  <a:lnTo>
                    <a:pt x="1995" y="851"/>
                  </a:lnTo>
                  <a:cubicBezTo>
                    <a:pt x="1748" y="851"/>
                    <a:pt x="1397" y="851"/>
                    <a:pt x="998" y="699"/>
                  </a:cubicBezTo>
                  <a:cubicBezTo>
                    <a:pt x="599" y="500"/>
                    <a:pt x="300" y="200"/>
                    <a:pt x="1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730;p51"/>
            <p:cNvSpPr/>
            <p:nvPr/>
          </p:nvSpPr>
          <p:spPr>
            <a:xfrm>
              <a:off x="-1950518" y="1476341"/>
              <a:ext cx="302304" cy="188438"/>
            </a:xfrm>
            <a:custGeom>
              <a:avLst/>
              <a:gdLst/>
              <a:ahLst/>
              <a:cxnLst/>
              <a:rect l="l" t="t" r="r" b="b"/>
              <a:pathLst>
                <a:path w="9024" h="5625" extrusionOk="0">
                  <a:moveTo>
                    <a:pt x="4020" y="0"/>
                  </a:moveTo>
                  <a:cubicBezTo>
                    <a:pt x="3301" y="0"/>
                    <a:pt x="2584" y="165"/>
                    <a:pt x="1944" y="539"/>
                  </a:cubicBezTo>
                  <a:cubicBezTo>
                    <a:pt x="1644" y="739"/>
                    <a:pt x="448" y="1437"/>
                    <a:pt x="248" y="2881"/>
                  </a:cubicBezTo>
                  <a:cubicBezTo>
                    <a:pt x="1" y="4328"/>
                    <a:pt x="998" y="5425"/>
                    <a:pt x="1146" y="5625"/>
                  </a:cubicBezTo>
                  <a:cubicBezTo>
                    <a:pt x="946" y="4927"/>
                    <a:pt x="699" y="3379"/>
                    <a:pt x="1497" y="2681"/>
                  </a:cubicBezTo>
                  <a:cubicBezTo>
                    <a:pt x="1792" y="2420"/>
                    <a:pt x="2198" y="2318"/>
                    <a:pt x="2669" y="2318"/>
                  </a:cubicBezTo>
                  <a:cubicBezTo>
                    <a:pt x="3545" y="2318"/>
                    <a:pt x="4647" y="2674"/>
                    <a:pt x="5685" y="3032"/>
                  </a:cubicBezTo>
                  <a:cubicBezTo>
                    <a:pt x="7267" y="3532"/>
                    <a:pt x="8084" y="4101"/>
                    <a:pt x="8485" y="4101"/>
                  </a:cubicBezTo>
                  <a:cubicBezTo>
                    <a:pt x="8564" y="4101"/>
                    <a:pt x="8627" y="4079"/>
                    <a:pt x="8677" y="4029"/>
                  </a:cubicBezTo>
                  <a:cubicBezTo>
                    <a:pt x="9024" y="3678"/>
                    <a:pt x="8425" y="2234"/>
                    <a:pt x="7480" y="1337"/>
                  </a:cubicBezTo>
                  <a:cubicBezTo>
                    <a:pt x="6613" y="534"/>
                    <a:pt x="5314" y="0"/>
                    <a:pt x="40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731;p51"/>
            <p:cNvSpPr/>
            <p:nvPr/>
          </p:nvSpPr>
          <p:spPr>
            <a:xfrm>
              <a:off x="-1907069" y="1602700"/>
              <a:ext cx="95174" cy="31189"/>
            </a:xfrm>
            <a:custGeom>
              <a:avLst/>
              <a:gdLst/>
              <a:ahLst/>
              <a:cxnLst/>
              <a:rect l="l" t="t" r="r" b="b"/>
              <a:pathLst>
                <a:path w="2841" h="931" extrusionOk="0">
                  <a:moveTo>
                    <a:pt x="1405" y="1"/>
                  </a:moveTo>
                  <a:cubicBezTo>
                    <a:pt x="820" y="1"/>
                    <a:pt x="329" y="272"/>
                    <a:pt x="100" y="457"/>
                  </a:cubicBezTo>
                  <a:cubicBezTo>
                    <a:pt x="0" y="505"/>
                    <a:pt x="0" y="656"/>
                    <a:pt x="100" y="756"/>
                  </a:cubicBezTo>
                  <a:cubicBezTo>
                    <a:pt x="124" y="780"/>
                    <a:pt x="161" y="792"/>
                    <a:pt x="204" y="792"/>
                  </a:cubicBezTo>
                  <a:cubicBezTo>
                    <a:pt x="248" y="792"/>
                    <a:pt x="298" y="780"/>
                    <a:pt x="347" y="756"/>
                  </a:cubicBezTo>
                  <a:cubicBezTo>
                    <a:pt x="530" y="617"/>
                    <a:pt x="922" y="399"/>
                    <a:pt x="1405" y="399"/>
                  </a:cubicBezTo>
                  <a:cubicBezTo>
                    <a:pt x="1451" y="399"/>
                    <a:pt x="1497" y="401"/>
                    <a:pt x="1544" y="405"/>
                  </a:cubicBezTo>
                  <a:cubicBezTo>
                    <a:pt x="1995" y="457"/>
                    <a:pt x="2294" y="704"/>
                    <a:pt x="2493" y="856"/>
                  </a:cubicBezTo>
                  <a:cubicBezTo>
                    <a:pt x="2517" y="905"/>
                    <a:pt x="2567" y="930"/>
                    <a:pt x="2617" y="930"/>
                  </a:cubicBezTo>
                  <a:cubicBezTo>
                    <a:pt x="2667" y="930"/>
                    <a:pt x="2717" y="905"/>
                    <a:pt x="2741" y="856"/>
                  </a:cubicBezTo>
                  <a:cubicBezTo>
                    <a:pt x="2840" y="804"/>
                    <a:pt x="2840" y="656"/>
                    <a:pt x="2741" y="604"/>
                  </a:cubicBezTo>
                  <a:cubicBezTo>
                    <a:pt x="2541" y="357"/>
                    <a:pt x="2142" y="58"/>
                    <a:pt x="1544" y="6"/>
                  </a:cubicBezTo>
                  <a:cubicBezTo>
                    <a:pt x="1497" y="3"/>
                    <a:pt x="1451" y="1"/>
                    <a:pt x="14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732;p51"/>
            <p:cNvSpPr/>
            <p:nvPr/>
          </p:nvSpPr>
          <p:spPr>
            <a:xfrm>
              <a:off x="-1786807" y="1622029"/>
              <a:ext cx="95174" cy="36750"/>
            </a:xfrm>
            <a:custGeom>
              <a:avLst/>
              <a:gdLst/>
              <a:ahLst/>
              <a:cxnLst/>
              <a:rect l="l" t="t" r="r" b="b"/>
              <a:pathLst>
                <a:path w="2841" h="1097" extrusionOk="0">
                  <a:moveTo>
                    <a:pt x="1125" y="1"/>
                  </a:moveTo>
                  <a:cubicBezTo>
                    <a:pt x="686" y="1"/>
                    <a:pt x="352" y="155"/>
                    <a:pt x="148" y="279"/>
                  </a:cubicBezTo>
                  <a:cubicBezTo>
                    <a:pt x="48" y="327"/>
                    <a:pt x="0" y="478"/>
                    <a:pt x="100" y="578"/>
                  </a:cubicBezTo>
                  <a:cubicBezTo>
                    <a:pt x="134" y="612"/>
                    <a:pt x="193" y="647"/>
                    <a:pt x="260" y="647"/>
                  </a:cubicBezTo>
                  <a:cubicBezTo>
                    <a:pt x="288" y="647"/>
                    <a:pt x="318" y="641"/>
                    <a:pt x="347" y="626"/>
                  </a:cubicBezTo>
                  <a:cubicBezTo>
                    <a:pt x="519" y="498"/>
                    <a:pt x="804" y="368"/>
                    <a:pt x="1200" y="368"/>
                  </a:cubicBezTo>
                  <a:cubicBezTo>
                    <a:pt x="1263" y="368"/>
                    <a:pt x="1328" y="371"/>
                    <a:pt x="1396" y="378"/>
                  </a:cubicBezTo>
                  <a:cubicBezTo>
                    <a:pt x="1943" y="478"/>
                    <a:pt x="2294" y="825"/>
                    <a:pt x="2441" y="1025"/>
                  </a:cubicBezTo>
                  <a:cubicBezTo>
                    <a:pt x="2478" y="1061"/>
                    <a:pt x="2539" y="1096"/>
                    <a:pt x="2607" y="1096"/>
                  </a:cubicBezTo>
                  <a:cubicBezTo>
                    <a:pt x="2635" y="1096"/>
                    <a:pt x="2664" y="1090"/>
                    <a:pt x="2693" y="1076"/>
                  </a:cubicBezTo>
                  <a:cubicBezTo>
                    <a:pt x="2792" y="977"/>
                    <a:pt x="2840" y="877"/>
                    <a:pt x="2741" y="777"/>
                  </a:cubicBezTo>
                  <a:cubicBezTo>
                    <a:pt x="2541" y="526"/>
                    <a:pt x="2094" y="79"/>
                    <a:pt x="1444" y="27"/>
                  </a:cubicBezTo>
                  <a:cubicBezTo>
                    <a:pt x="1332" y="9"/>
                    <a:pt x="1226" y="1"/>
                    <a:pt x="11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733;p51"/>
            <p:cNvSpPr/>
            <p:nvPr/>
          </p:nvSpPr>
          <p:spPr>
            <a:xfrm>
              <a:off x="-1746742" y="2012161"/>
              <a:ext cx="200498" cy="217181"/>
            </a:xfrm>
            <a:custGeom>
              <a:avLst/>
              <a:gdLst/>
              <a:ahLst/>
              <a:cxnLst/>
              <a:rect l="l" t="t" r="r" b="b"/>
              <a:pathLst>
                <a:path w="5985" h="6483" extrusionOk="0">
                  <a:moveTo>
                    <a:pt x="1" y="1"/>
                  </a:moveTo>
                  <a:lnTo>
                    <a:pt x="1" y="1"/>
                  </a:lnTo>
                  <a:cubicBezTo>
                    <a:pt x="699" y="2143"/>
                    <a:pt x="1397" y="4289"/>
                    <a:pt x="2095" y="6483"/>
                  </a:cubicBezTo>
                  <a:lnTo>
                    <a:pt x="2693" y="6132"/>
                  </a:lnTo>
                  <a:cubicBezTo>
                    <a:pt x="2841" y="6032"/>
                    <a:pt x="3040" y="5932"/>
                    <a:pt x="3192" y="5833"/>
                  </a:cubicBezTo>
                  <a:cubicBezTo>
                    <a:pt x="3491" y="5633"/>
                    <a:pt x="3790" y="5486"/>
                    <a:pt x="4038" y="5334"/>
                  </a:cubicBezTo>
                  <a:cubicBezTo>
                    <a:pt x="4536" y="5087"/>
                    <a:pt x="5035" y="4835"/>
                    <a:pt x="5533" y="4636"/>
                  </a:cubicBezTo>
                  <a:cubicBezTo>
                    <a:pt x="5685" y="4536"/>
                    <a:pt x="5833" y="4488"/>
                    <a:pt x="5984" y="4389"/>
                  </a:cubicBezTo>
                  <a:cubicBezTo>
                    <a:pt x="5186" y="3890"/>
                    <a:pt x="4389" y="3292"/>
                    <a:pt x="3539" y="2741"/>
                  </a:cubicBezTo>
                  <a:cubicBezTo>
                    <a:pt x="2295" y="1796"/>
                    <a:pt x="1146" y="898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734;p51"/>
            <p:cNvSpPr/>
            <p:nvPr/>
          </p:nvSpPr>
          <p:spPr>
            <a:xfrm>
              <a:off x="-1877020" y="2906991"/>
              <a:ext cx="434328" cy="1153372"/>
            </a:xfrm>
            <a:custGeom>
              <a:avLst/>
              <a:gdLst/>
              <a:ahLst/>
              <a:cxnLst/>
              <a:rect l="l" t="t" r="r" b="b"/>
              <a:pathLst>
                <a:path w="12965" h="34429" extrusionOk="0">
                  <a:moveTo>
                    <a:pt x="4698" y="1"/>
                  </a:moveTo>
                  <a:cubicBezTo>
                    <a:pt x="4401" y="1"/>
                    <a:pt x="4098" y="5"/>
                    <a:pt x="3790" y="14"/>
                  </a:cubicBezTo>
                  <a:cubicBezTo>
                    <a:pt x="2793" y="14"/>
                    <a:pt x="1943" y="62"/>
                    <a:pt x="1098" y="162"/>
                  </a:cubicBezTo>
                  <a:cubicBezTo>
                    <a:pt x="1" y="5200"/>
                    <a:pt x="699" y="8590"/>
                    <a:pt x="1596" y="10832"/>
                  </a:cubicBezTo>
                  <a:cubicBezTo>
                    <a:pt x="1943" y="11729"/>
                    <a:pt x="2594" y="13026"/>
                    <a:pt x="2741" y="15020"/>
                  </a:cubicBezTo>
                  <a:cubicBezTo>
                    <a:pt x="2841" y="16368"/>
                    <a:pt x="2494" y="17613"/>
                    <a:pt x="2195" y="18961"/>
                  </a:cubicBezTo>
                  <a:cubicBezTo>
                    <a:pt x="1245" y="22651"/>
                    <a:pt x="2394" y="26688"/>
                    <a:pt x="3439" y="30329"/>
                  </a:cubicBezTo>
                  <a:cubicBezTo>
                    <a:pt x="3491" y="30529"/>
                    <a:pt x="3639" y="30976"/>
                    <a:pt x="3691" y="31626"/>
                  </a:cubicBezTo>
                  <a:cubicBezTo>
                    <a:pt x="3738" y="32623"/>
                    <a:pt x="3491" y="33022"/>
                    <a:pt x="3539" y="33321"/>
                  </a:cubicBezTo>
                  <a:cubicBezTo>
                    <a:pt x="3679" y="33875"/>
                    <a:pt x="5184" y="34429"/>
                    <a:pt x="11382" y="34429"/>
                  </a:cubicBezTo>
                  <a:cubicBezTo>
                    <a:pt x="11879" y="34429"/>
                    <a:pt x="12406" y="34425"/>
                    <a:pt x="12965" y="34418"/>
                  </a:cubicBezTo>
                  <a:cubicBezTo>
                    <a:pt x="8824" y="33421"/>
                    <a:pt x="7428" y="31725"/>
                    <a:pt x="6929" y="30876"/>
                  </a:cubicBezTo>
                  <a:cubicBezTo>
                    <a:pt x="6331" y="29978"/>
                    <a:pt x="6132" y="28981"/>
                    <a:pt x="7229" y="22850"/>
                  </a:cubicBezTo>
                  <a:cubicBezTo>
                    <a:pt x="7879" y="19009"/>
                    <a:pt x="8126" y="18662"/>
                    <a:pt x="8425" y="16317"/>
                  </a:cubicBezTo>
                  <a:cubicBezTo>
                    <a:pt x="8824" y="13377"/>
                    <a:pt x="8876" y="11083"/>
                    <a:pt x="8876" y="9436"/>
                  </a:cubicBezTo>
                  <a:cubicBezTo>
                    <a:pt x="8924" y="6995"/>
                    <a:pt x="8824" y="3851"/>
                    <a:pt x="8425" y="261"/>
                  </a:cubicBezTo>
                  <a:cubicBezTo>
                    <a:pt x="7358" y="97"/>
                    <a:pt x="6087" y="1"/>
                    <a:pt x="4698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735;p51"/>
            <p:cNvSpPr/>
            <p:nvPr/>
          </p:nvSpPr>
          <p:spPr>
            <a:xfrm>
              <a:off x="-1877020" y="2810580"/>
              <a:ext cx="327429" cy="1166236"/>
            </a:xfrm>
            <a:custGeom>
              <a:avLst/>
              <a:gdLst/>
              <a:ahLst/>
              <a:cxnLst/>
              <a:rect l="l" t="t" r="r" b="b"/>
              <a:pathLst>
                <a:path w="9774" h="34813" extrusionOk="0">
                  <a:moveTo>
                    <a:pt x="9773" y="0"/>
                  </a:moveTo>
                  <a:lnTo>
                    <a:pt x="9773" y="0"/>
                  </a:lnTo>
                  <a:cubicBezTo>
                    <a:pt x="8677" y="898"/>
                    <a:pt x="6682" y="2342"/>
                    <a:pt x="3790" y="2892"/>
                  </a:cubicBezTo>
                  <a:cubicBezTo>
                    <a:pt x="3045" y="3002"/>
                    <a:pt x="2355" y="3059"/>
                    <a:pt x="1721" y="3059"/>
                  </a:cubicBezTo>
                  <a:cubicBezTo>
                    <a:pt x="1507" y="3059"/>
                    <a:pt x="1299" y="3053"/>
                    <a:pt x="1098" y="3040"/>
                  </a:cubicBezTo>
                  <a:lnTo>
                    <a:pt x="1098" y="3040"/>
                  </a:lnTo>
                  <a:cubicBezTo>
                    <a:pt x="1" y="8078"/>
                    <a:pt x="699" y="11468"/>
                    <a:pt x="1596" y="13710"/>
                  </a:cubicBezTo>
                  <a:cubicBezTo>
                    <a:pt x="1943" y="14607"/>
                    <a:pt x="2594" y="15904"/>
                    <a:pt x="2741" y="17898"/>
                  </a:cubicBezTo>
                  <a:cubicBezTo>
                    <a:pt x="2841" y="19246"/>
                    <a:pt x="2494" y="20491"/>
                    <a:pt x="2195" y="21839"/>
                  </a:cubicBezTo>
                  <a:cubicBezTo>
                    <a:pt x="1245" y="25529"/>
                    <a:pt x="2394" y="29566"/>
                    <a:pt x="3439" y="33207"/>
                  </a:cubicBezTo>
                  <a:cubicBezTo>
                    <a:pt x="3491" y="33455"/>
                    <a:pt x="3292" y="34153"/>
                    <a:pt x="3691" y="34504"/>
                  </a:cubicBezTo>
                  <a:cubicBezTo>
                    <a:pt x="3909" y="34722"/>
                    <a:pt x="4268" y="34813"/>
                    <a:pt x="4670" y="34813"/>
                  </a:cubicBezTo>
                  <a:cubicBezTo>
                    <a:pt x="5641" y="34813"/>
                    <a:pt x="6859" y="34284"/>
                    <a:pt x="6929" y="33754"/>
                  </a:cubicBezTo>
                  <a:cubicBezTo>
                    <a:pt x="6929" y="33554"/>
                    <a:pt x="6730" y="33407"/>
                    <a:pt x="6682" y="33307"/>
                  </a:cubicBezTo>
                  <a:cubicBezTo>
                    <a:pt x="6331" y="32410"/>
                    <a:pt x="6331" y="30862"/>
                    <a:pt x="7229" y="25728"/>
                  </a:cubicBezTo>
                  <a:cubicBezTo>
                    <a:pt x="7879" y="21887"/>
                    <a:pt x="8126" y="21540"/>
                    <a:pt x="8425" y="19195"/>
                  </a:cubicBezTo>
                  <a:cubicBezTo>
                    <a:pt x="8525" y="18449"/>
                    <a:pt x="8577" y="17751"/>
                    <a:pt x="8677" y="17100"/>
                  </a:cubicBezTo>
                  <a:cubicBezTo>
                    <a:pt x="8824" y="15505"/>
                    <a:pt x="8876" y="14707"/>
                    <a:pt x="8876" y="12314"/>
                  </a:cubicBezTo>
                  <a:cubicBezTo>
                    <a:pt x="8876" y="10571"/>
                    <a:pt x="9075" y="7228"/>
                    <a:pt x="97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736;p51"/>
            <p:cNvSpPr/>
            <p:nvPr/>
          </p:nvSpPr>
          <p:spPr>
            <a:xfrm>
              <a:off x="-1783457" y="3971360"/>
              <a:ext cx="380862" cy="122040"/>
            </a:xfrm>
            <a:custGeom>
              <a:avLst/>
              <a:gdLst/>
              <a:ahLst/>
              <a:cxnLst/>
              <a:rect l="l" t="t" r="r" b="b"/>
              <a:pathLst>
                <a:path w="11369" h="3643" extrusionOk="0">
                  <a:moveTo>
                    <a:pt x="846" y="0"/>
                  </a:moveTo>
                  <a:cubicBezTo>
                    <a:pt x="746" y="100"/>
                    <a:pt x="0" y="750"/>
                    <a:pt x="100" y="1795"/>
                  </a:cubicBezTo>
                  <a:cubicBezTo>
                    <a:pt x="148" y="2844"/>
                    <a:pt x="945" y="3443"/>
                    <a:pt x="1097" y="3542"/>
                  </a:cubicBezTo>
                  <a:lnTo>
                    <a:pt x="3191" y="3542"/>
                  </a:lnTo>
                  <a:cubicBezTo>
                    <a:pt x="4735" y="3542"/>
                    <a:pt x="6430" y="3642"/>
                    <a:pt x="8624" y="3642"/>
                  </a:cubicBezTo>
                  <a:cubicBezTo>
                    <a:pt x="10319" y="3642"/>
                    <a:pt x="11169" y="3542"/>
                    <a:pt x="11268" y="3243"/>
                  </a:cubicBezTo>
                  <a:cubicBezTo>
                    <a:pt x="11368" y="2844"/>
                    <a:pt x="10818" y="2493"/>
                    <a:pt x="10519" y="2394"/>
                  </a:cubicBezTo>
                  <a:cubicBezTo>
                    <a:pt x="10172" y="2246"/>
                    <a:pt x="9773" y="2194"/>
                    <a:pt x="9422" y="2094"/>
                  </a:cubicBezTo>
                  <a:cubicBezTo>
                    <a:pt x="9075" y="2047"/>
                    <a:pt x="8724" y="1947"/>
                    <a:pt x="8377" y="1895"/>
                  </a:cubicBezTo>
                  <a:cubicBezTo>
                    <a:pt x="8077" y="1847"/>
                    <a:pt x="7826" y="1847"/>
                    <a:pt x="7627" y="1795"/>
                  </a:cubicBezTo>
                  <a:cubicBezTo>
                    <a:pt x="7468" y="1859"/>
                    <a:pt x="6383" y="2129"/>
                    <a:pt x="5178" y="2129"/>
                  </a:cubicBezTo>
                  <a:cubicBezTo>
                    <a:pt x="4507" y="2129"/>
                    <a:pt x="3798" y="2045"/>
                    <a:pt x="3191" y="1795"/>
                  </a:cubicBezTo>
                  <a:cubicBezTo>
                    <a:pt x="2593" y="1596"/>
                    <a:pt x="2142" y="1249"/>
                    <a:pt x="2142" y="1249"/>
                  </a:cubicBezTo>
                  <a:cubicBezTo>
                    <a:pt x="1444" y="798"/>
                    <a:pt x="1045" y="252"/>
                    <a:pt x="8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737;p51"/>
            <p:cNvSpPr/>
            <p:nvPr/>
          </p:nvSpPr>
          <p:spPr>
            <a:xfrm>
              <a:off x="-2112587" y="1972096"/>
              <a:ext cx="576367" cy="973041"/>
            </a:xfrm>
            <a:custGeom>
              <a:avLst/>
              <a:gdLst/>
              <a:ahLst/>
              <a:cxnLst/>
              <a:rect l="l" t="t" r="r" b="b"/>
              <a:pathLst>
                <a:path w="17205" h="29046" extrusionOk="0">
                  <a:moveTo>
                    <a:pt x="4787" y="0"/>
                  </a:moveTo>
                  <a:cubicBezTo>
                    <a:pt x="4241" y="200"/>
                    <a:pt x="3690" y="499"/>
                    <a:pt x="3243" y="1097"/>
                  </a:cubicBezTo>
                  <a:cubicBezTo>
                    <a:pt x="3192" y="1145"/>
                    <a:pt x="3192" y="1197"/>
                    <a:pt x="3192" y="1197"/>
                  </a:cubicBezTo>
                  <a:cubicBezTo>
                    <a:pt x="2992" y="1644"/>
                    <a:pt x="3391" y="2042"/>
                    <a:pt x="4041" y="3937"/>
                  </a:cubicBezTo>
                  <a:cubicBezTo>
                    <a:pt x="4141" y="4336"/>
                    <a:pt x="4141" y="5186"/>
                    <a:pt x="4141" y="6630"/>
                  </a:cubicBezTo>
                  <a:lnTo>
                    <a:pt x="4141" y="10970"/>
                  </a:lnTo>
                  <a:cubicBezTo>
                    <a:pt x="4141" y="10970"/>
                    <a:pt x="4141" y="11017"/>
                    <a:pt x="4089" y="11017"/>
                  </a:cubicBezTo>
                  <a:cubicBezTo>
                    <a:pt x="3842" y="13562"/>
                    <a:pt x="2645" y="16454"/>
                    <a:pt x="1648" y="19147"/>
                  </a:cubicBezTo>
                  <a:cubicBezTo>
                    <a:pt x="1397" y="19693"/>
                    <a:pt x="1249" y="20192"/>
                    <a:pt x="1050" y="20742"/>
                  </a:cubicBezTo>
                  <a:cubicBezTo>
                    <a:pt x="998" y="20842"/>
                    <a:pt x="950" y="20989"/>
                    <a:pt x="898" y="21141"/>
                  </a:cubicBezTo>
                  <a:cubicBezTo>
                    <a:pt x="651" y="21939"/>
                    <a:pt x="300" y="23036"/>
                    <a:pt x="1" y="24332"/>
                  </a:cubicBezTo>
                  <a:cubicBezTo>
                    <a:pt x="1496" y="25828"/>
                    <a:pt x="4488" y="28321"/>
                    <a:pt x="8628" y="28919"/>
                  </a:cubicBezTo>
                  <a:cubicBezTo>
                    <a:pt x="9219" y="29010"/>
                    <a:pt x="9745" y="29046"/>
                    <a:pt x="10205" y="29046"/>
                  </a:cubicBezTo>
                  <a:cubicBezTo>
                    <a:pt x="11260" y="29046"/>
                    <a:pt x="11971" y="28859"/>
                    <a:pt x="12318" y="28720"/>
                  </a:cubicBezTo>
                  <a:cubicBezTo>
                    <a:pt x="12665" y="28620"/>
                    <a:pt x="15956" y="27571"/>
                    <a:pt x="16805" y="24930"/>
                  </a:cubicBezTo>
                  <a:cubicBezTo>
                    <a:pt x="17153" y="23881"/>
                    <a:pt x="17153" y="22485"/>
                    <a:pt x="17153" y="21839"/>
                  </a:cubicBezTo>
                  <a:cubicBezTo>
                    <a:pt x="17153" y="21839"/>
                    <a:pt x="17204" y="21540"/>
                    <a:pt x="17153" y="21141"/>
                  </a:cubicBezTo>
                  <a:lnTo>
                    <a:pt x="17153" y="20491"/>
                  </a:lnTo>
                  <a:cubicBezTo>
                    <a:pt x="17105" y="19944"/>
                    <a:pt x="17005" y="19394"/>
                    <a:pt x="16905" y="18895"/>
                  </a:cubicBezTo>
                  <a:cubicBezTo>
                    <a:pt x="16554" y="17200"/>
                    <a:pt x="15808" y="15605"/>
                    <a:pt x="14811" y="14161"/>
                  </a:cubicBezTo>
                  <a:cubicBezTo>
                    <a:pt x="14213" y="13163"/>
                    <a:pt x="12466" y="11169"/>
                    <a:pt x="12865" y="9920"/>
                  </a:cubicBezTo>
                  <a:cubicBezTo>
                    <a:pt x="12916" y="9773"/>
                    <a:pt x="12916" y="9621"/>
                    <a:pt x="12916" y="9621"/>
                  </a:cubicBezTo>
                  <a:cubicBezTo>
                    <a:pt x="13016" y="9422"/>
                    <a:pt x="13064" y="9222"/>
                    <a:pt x="13116" y="9075"/>
                  </a:cubicBezTo>
                  <a:cubicBezTo>
                    <a:pt x="13216" y="8824"/>
                    <a:pt x="13263" y="8624"/>
                    <a:pt x="13363" y="8225"/>
                  </a:cubicBezTo>
                  <a:cubicBezTo>
                    <a:pt x="13714" y="6829"/>
                    <a:pt x="14061" y="5433"/>
                    <a:pt x="13463" y="4037"/>
                  </a:cubicBezTo>
                  <a:cubicBezTo>
                    <a:pt x="13263" y="3638"/>
                    <a:pt x="12964" y="3040"/>
                    <a:pt x="12218" y="2393"/>
                  </a:cubicBezTo>
                  <a:cubicBezTo>
                    <a:pt x="11938" y="2437"/>
                    <a:pt x="11398" y="2498"/>
                    <a:pt x="10726" y="2498"/>
                  </a:cubicBezTo>
                  <a:cubicBezTo>
                    <a:pt x="9841" y="2498"/>
                    <a:pt x="8729" y="2391"/>
                    <a:pt x="7679" y="1995"/>
                  </a:cubicBezTo>
                  <a:cubicBezTo>
                    <a:pt x="6881" y="1743"/>
                    <a:pt x="6383" y="1444"/>
                    <a:pt x="6235" y="1396"/>
                  </a:cubicBezTo>
                  <a:cubicBezTo>
                    <a:pt x="5537" y="898"/>
                    <a:pt x="5038" y="347"/>
                    <a:pt x="4787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738;p51"/>
            <p:cNvSpPr/>
            <p:nvPr/>
          </p:nvSpPr>
          <p:spPr>
            <a:xfrm>
              <a:off x="-2034031" y="1962079"/>
              <a:ext cx="417644" cy="579550"/>
            </a:xfrm>
            <a:custGeom>
              <a:avLst/>
              <a:gdLst/>
              <a:ahLst/>
              <a:cxnLst/>
              <a:rect l="l" t="t" r="r" b="b"/>
              <a:pathLst>
                <a:path w="12467" h="17300" extrusionOk="0">
                  <a:moveTo>
                    <a:pt x="2342" y="0"/>
                  </a:moveTo>
                  <a:cubicBezTo>
                    <a:pt x="1644" y="499"/>
                    <a:pt x="1198" y="997"/>
                    <a:pt x="898" y="1396"/>
                  </a:cubicBezTo>
                  <a:cubicBezTo>
                    <a:pt x="847" y="1444"/>
                    <a:pt x="847" y="1496"/>
                    <a:pt x="847" y="1496"/>
                  </a:cubicBezTo>
                  <a:cubicBezTo>
                    <a:pt x="647" y="1943"/>
                    <a:pt x="1046" y="2341"/>
                    <a:pt x="1696" y="4236"/>
                  </a:cubicBezTo>
                  <a:cubicBezTo>
                    <a:pt x="1796" y="4635"/>
                    <a:pt x="1796" y="5485"/>
                    <a:pt x="1796" y="6929"/>
                  </a:cubicBezTo>
                  <a:lnTo>
                    <a:pt x="1796" y="11269"/>
                  </a:lnTo>
                  <a:lnTo>
                    <a:pt x="1744" y="11316"/>
                  </a:lnTo>
                  <a:cubicBezTo>
                    <a:pt x="1644" y="12665"/>
                    <a:pt x="1198" y="14607"/>
                    <a:pt x="1" y="17300"/>
                  </a:cubicBezTo>
                  <a:cubicBezTo>
                    <a:pt x="1944" y="17052"/>
                    <a:pt x="3439" y="16602"/>
                    <a:pt x="4389" y="16255"/>
                  </a:cubicBezTo>
                  <a:cubicBezTo>
                    <a:pt x="6531" y="15457"/>
                    <a:pt x="7528" y="14659"/>
                    <a:pt x="9522" y="14408"/>
                  </a:cubicBezTo>
                  <a:cubicBezTo>
                    <a:pt x="10021" y="14328"/>
                    <a:pt x="10487" y="14296"/>
                    <a:pt x="10908" y="14296"/>
                  </a:cubicBezTo>
                  <a:cubicBezTo>
                    <a:pt x="11542" y="14296"/>
                    <a:pt x="12075" y="14369"/>
                    <a:pt x="12466" y="14460"/>
                  </a:cubicBezTo>
                  <a:cubicBezTo>
                    <a:pt x="11916" y="13662"/>
                    <a:pt x="11469" y="12912"/>
                    <a:pt x="11118" y="12314"/>
                  </a:cubicBezTo>
                  <a:cubicBezTo>
                    <a:pt x="11118" y="12314"/>
                    <a:pt x="10272" y="10917"/>
                    <a:pt x="10520" y="10219"/>
                  </a:cubicBezTo>
                  <a:cubicBezTo>
                    <a:pt x="10520" y="10072"/>
                    <a:pt x="10571" y="9920"/>
                    <a:pt x="10571" y="9920"/>
                  </a:cubicBezTo>
                  <a:cubicBezTo>
                    <a:pt x="10671" y="9721"/>
                    <a:pt x="10719" y="9521"/>
                    <a:pt x="10771" y="9374"/>
                  </a:cubicBezTo>
                  <a:cubicBezTo>
                    <a:pt x="10871" y="9123"/>
                    <a:pt x="10918" y="8923"/>
                    <a:pt x="11018" y="8524"/>
                  </a:cubicBezTo>
                  <a:cubicBezTo>
                    <a:pt x="11369" y="7128"/>
                    <a:pt x="11716" y="5732"/>
                    <a:pt x="11118" y="4336"/>
                  </a:cubicBezTo>
                  <a:cubicBezTo>
                    <a:pt x="10918" y="3937"/>
                    <a:pt x="10619" y="3339"/>
                    <a:pt x="9873" y="2692"/>
                  </a:cubicBezTo>
                  <a:cubicBezTo>
                    <a:pt x="9593" y="2736"/>
                    <a:pt x="9053" y="2797"/>
                    <a:pt x="8381" y="2797"/>
                  </a:cubicBezTo>
                  <a:cubicBezTo>
                    <a:pt x="7496" y="2797"/>
                    <a:pt x="6384" y="2690"/>
                    <a:pt x="5334" y="2294"/>
                  </a:cubicBezTo>
                  <a:cubicBezTo>
                    <a:pt x="4688" y="2094"/>
                    <a:pt x="4237" y="1895"/>
                    <a:pt x="3890" y="1695"/>
                  </a:cubicBezTo>
                  <a:cubicBezTo>
                    <a:pt x="3092" y="1145"/>
                    <a:pt x="2594" y="447"/>
                    <a:pt x="23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739;p51"/>
            <p:cNvSpPr/>
            <p:nvPr/>
          </p:nvSpPr>
          <p:spPr>
            <a:xfrm>
              <a:off x="-1696627" y="2089008"/>
              <a:ext cx="85157" cy="360829"/>
            </a:xfrm>
            <a:custGeom>
              <a:avLst/>
              <a:gdLst/>
              <a:ahLst/>
              <a:cxnLst/>
              <a:rect l="l" t="t" r="r" b="b"/>
              <a:pathLst>
                <a:path w="2542" h="10771" extrusionOk="0">
                  <a:moveTo>
                    <a:pt x="898" y="0"/>
                  </a:moveTo>
                  <a:lnTo>
                    <a:pt x="699" y="148"/>
                  </a:lnTo>
                  <a:cubicBezTo>
                    <a:pt x="747" y="300"/>
                    <a:pt x="846" y="447"/>
                    <a:pt x="898" y="599"/>
                  </a:cubicBezTo>
                  <a:cubicBezTo>
                    <a:pt x="1497" y="1943"/>
                    <a:pt x="1146" y="3339"/>
                    <a:pt x="799" y="4687"/>
                  </a:cubicBezTo>
                  <a:cubicBezTo>
                    <a:pt x="699" y="5086"/>
                    <a:pt x="647" y="5334"/>
                    <a:pt x="599" y="5533"/>
                  </a:cubicBezTo>
                  <a:cubicBezTo>
                    <a:pt x="547" y="5585"/>
                    <a:pt x="547" y="5633"/>
                    <a:pt x="499" y="5685"/>
                  </a:cubicBezTo>
                  <a:cubicBezTo>
                    <a:pt x="499" y="5832"/>
                    <a:pt x="448" y="5932"/>
                    <a:pt x="400" y="6083"/>
                  </a:cubicBezTo>
                  <a:cubicBezTo>
                    <a:pt x="348" y="6131"/>
                    <a:pt x="348" y="6231"/>
                    <a:pt x="300" y="6383"/>
                  </a:cubicBezTo>
                  <a:cubicBezTo>
                    <a:pt x="1" y="7480"/>
                    <a:pt x="1146" y="9075"/>
                    <a:pt x="1895" y="10172"/>
                  </a:cubicBezTo>
                  <a:cubicBezTo>
                    <a:pt x="2043" y="10371"/>
                    <a:pt x="2195" y="10571"/>
                    <a:pt x="2294" y="10718"/>
                  </a:cubicBezTo>
                  <a:lnTo>
                    <a:pt x="2342" y="10770"/>
                  </a:lnTo>
                  <a:lnTo>
                    <a:pt x="2542" y="10619"/>
                  </a:lnTo>
                  <a:lnTo>
                    <a:pt x="2542" y="10571"/>
                  </a:lnTo>
                  <a:cubicBezTo>
                    <a:pt x="2394" y="10419"/>
                    <a:pt x="2294" y="10220"/>
                    <a:pt x="2095" y="9973"/>
                  </a:cubicBezTo>
                  <a:cubicBezTo>
                    <a:pt x="1397" y="8975"/>
                    <a:pt x="300" y="7428"/>
                    <a:pt x="547" y="6482"/>
                  </a:cubicBezTo>
                  <a:cubicBezTo>
                    <a:pt x="599" y="6331"/>
                    <a:pt x="647" y="6231"/>
                    <a:pt x="647" y="6183"/>
                  </a:cubicBezTo>
                  <a:cubicBezTo>
                    <a:pt x="699" y="6032"/>
                    <a:pt x="747" y="5884"/>
                    <a:pt x="799" y="5784"/>
                  </a:cubicBezTo>
                  <a:cubicBezTo>
                    <a:pt x="799" y="5732"/>
                    <a:pt x="846" y="5685"/>
                    <a:pt x="846" y="5633"/>
                  </a:cubicBezTo>
                  <a:cubicBezTo>
                    <a:pt x="898" y="5433"/>
                    <a:pt x="998" y="5186"/>
                    <a:pt x="1098" y="4787"/>
                  </a:cubicBezTo>
                  <a:cubicBezTo>
                    <a:pt x="1445" y="3339"/>
                    <a:pt x="1796" y="1895"/>
                    <a:pt x="1146" y="447"/>
                  </a:cubicBezTo>
                  <a:cubicBezTo>
                    <a:pt x="1098" y="300"/>
                    <a:pt x="998" y="148"/>
                    <a:pt x="8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740;p51"/>
            <p:cNvSpPr/>
            <p:nvPr/>
          </p:nvSpPr>
          <p:spPr>
            <a:xfrm>
              <a:off x="-2130877" y="2906455"/>
              <a:ext cx="452619" cy="1153908"/>
            </a:xfrm>
            <a:custGeom>
              <a:avLst/>
              <a:gdLst/>
              <a:ahLst/>
              <a:cxnLst/>
              <a:rect l="l" t="t" r="r" b="b"/>
              <a:pathLst>
                <a:path w="13511" h="34445" extrusionOk="0">
                  <a:moveTo>
                    <a:pt x="3414" y="0"/>
                  </a:moveTo>
                  <a:cubicBezTo>
                    <a:pt x="2691" y="0"/>
                    <a:pt x="2055" y="89"/>
                    <a:pt x="1596" y="477"/>
                  </a:cubicBezTo>
                  <a:cubicBezTo>
                    <a:pt x="1296" y="776"/>
                    <a:pt x="1045" y="1175"/>
                    <a:pt x="898" y="1825"/>
                  </a:cubicBezTo>
                  <a:cubicBezTo>
                    <a:pt x="0" y="6261"/>
                    <a:pt x="2940" y="10700"/>
                    <a:pt x="3339" y="15036"/>
                  </a:cubicBezTo>
                  <a:cubicBezTo>
                    <a:pt x="3438" y="16384"/>
                    <a:pt x="3091" y="17629"/>
                    <a:pt x="2740" y="18977"/>
                  </a:cubicBezTo>
                  <a:cubicBezTo>
                    <a:pt x="1843" y="22667"/>
                    <a:pt x="2992" y="26704"/>
                    <a:pt x="3989" y="30345"/>
                  </a:cubicBezTo>
                  <a:cubicBezTo>
                    <a:pt x="4089" y="30545"/>
                    <a:pt x="4188" y="30992"/>
                    <a:pt x="4236" y="31642"/>
                  </a:cubicBezTo>
                  <a:cubicBezTo>
                    <a:pt x="4288" y="32639"/>
                    <a:pt x="4037" y="33038"/>
                    <a:pt x="4136" y="33337"/>
                  </a:cubicBezTo>
                  <a:cubicBezTo>
                    <a:pt x="4277" y="33891"/>
                    <a:pt x="5781" y="34445"/>
                    <a:pt x="11939" y="34445"/>
                  </a:cubicBezTo>
                  <a:cubicBezTo>
                    <a:pt x="12432" y="34445"/>
                    <a:pt x="12955" y="34441"/>
                    <a:pt x="13510" y="34434"/>
                  </a:cubicBezTo>
                  <a:cubicBezTo>
                    <a:pt x="9422" y="33437"/>
                    <a:pt x="8026" y="31741"/>
                    <a:pt x="7479" y="30892"/>
                  </a:cubicBezTo>
                  <a:cubicBezTo>
                    <a:pt x="6929" y="29994"/>
                    <a:pt x="6729" y="28997"/>
                    <a:pt x="7778" y="22866"/>
                  </a:cubicBezTo>
                  <a:cubicBezTo>
                    <a:pt x="8476" y="19025"/>
                    <a:pt x="8676" y="18678"/>
                    <a:pt x="9023" y="16333"/>
                  </a:cubicBezTo>
                  <a:cubicBezTo>
                    <a:pt x="9374" y="13393"/>
                    <a:pt x="9422" y="11099"/>
                    <a:pt x="9474" y="9452"/>
                  </a:cubicBezTo>
                  <a:cubicBezTo>
                    <a:pt x="9521" y="7011"/>
                    <a:pt x="9422" y="3867"/>
                    <a:pt x="9023" y="277"/>
                  </a:cubicBezTo>
                  <a:cubicBezTo>
                    <a:pt x="7527" y="130"/>
                    <a:pt x="5983" y="30"/>
                    <a:pt x="4336" y="30"/>
                  </a:cubicBezTo>
                  <a:cubicBezTo>
                    <a:pt x="4018" y="15"/>
                    <a:pt x="3709" y="0"/>
                    <a:pt x="3414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741;p51"/>
            <p:cNvSpPr/>
            <p:nvPr/>
          </p:nvSpPr>
          <p:spPr>
            <a:xfrm>
              <a:off x="-2017315" y="3971360"/>
              <a:ext cx="380862" cy="122040"/>
            </a:xfrm>
            <a:custGeom>
              <a:avLst/>
              <a:gdLst/>
              <a:ahLst/>
              <a:cxnLst/>
              <a:rect l="l" t="t" r="r" b="b"/>
              <a:pathLst>
                <a:path w="11369" h="3643" extrusionOk="0">
                  <a:moveTo>
                    <a:pt x="846" y="0"/>
                  </a:moveTo>
                  <a:cubicBezTo>
                    <a:pt x="746" y="100"/>
                    <a:pt x="1" y="750"/>
                    <a:pt x="48" y="1795"/>
                  </a:cubicBezTo>
                  <a:cubicBezTo>
                    <a:pt x="148" y="2844"/>
                    <a:pt x="946" y="3443"/>
                    <a:pt x="1046" y="3542"/>
                  </a:cubicBezTo>
                  <a:lnTo>
                    <a:pt x="3140" y="3542"/>
                  </a:lnTo>
                  <a:cubicBezTo>
                    <a:pt x="4735" y="3542"/>
                    <a:pt x="6431" y="3642"/>
                    <a:pt x="8577" y="3642"/>
                  </a:cubicBezTo>
                  <a:cubicBezTo>
                    <a:pt x="10320" y="3642"/>
                    <a:pt x="11117" y="3542"/>
                    <a:pt x="11217" y="3243"/>
                  </a:cubicBezTo>
                  <a:cubicBezTo>
                    <a:pt x="11369" y="2844"/>
                    <a:pt x="10770" y="2493"/>
                    <a:pt x="10519" y="2394"/>
                  </a:cubicBezTo>
                  <a:cubicBezTo>
                    <a:pt x="10172" y="2246"/>
                    <a:pt x="9773" y="2194"/>
                    <a:pt x="9374" y="2094"/>
                  </a:cubicBezTo>
                  <a:cubicBezTo>
                    <a:pt x="9075" y="2047"/>
                    <a:pt x="8724" y="1947"/>
                    <a:pt x="8377" y="1895"/>
                  </a:cubicBezTo>
                  <a:cubicBezTo>
                    <a:pt x="8078" y="1847"/>
                    <a:pt x="7827" y="1847"/>
                    <a:pt x="7627" y="1795"/>
                  </a:cubicBezTo>
                  <a:cubicBezTo>
                    <a:pt x="7435" y="1859"/>
                    <a:pt x="6360" y="2129"/>
                    <a:pt x="5152" y="2129"/>
                  </a:cubicBezTo>
                  <a:cubicBezTo>
                    <a:pt x="4479" y="2129"/>
                    <a:pt x="3765" y="2045"/>
                    <a:pt x="3140" y="1795"/>
                  </a:cubicBezTo>
                  <a:cubicBezTo>
                    <a:pt x="2593" y="1596"/>
                    <a:pt x="2143" y="1249"/>
                    <a:pt x="2143" y="1249"/>
                  </a:cubicBezTo>
                  <a:cubicBezTo>
                    <a:pt x="1445" y="798"/>
                    <a:pt x="1046" y="252"/>
                    <a:pt x="8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742;p51"/>
            <p:cNvSpPr/>
            <p:nvPr/>
          </p:nvSpPr>
          <p:spPr>
            <a:xfrm>
              <a:off x="-2159351" y="2713700"/>
              <a:ext cx="609767" cy="1263118"/>
            </a:xfrm>
            <a:custGeom>
              <a:avLst/>
              <a:gdLst/>
              <a:ahLst/>
              <a:cxnLst/>
              <a:rect l="l" t="t" r="r" b="b"/>
              <a:pathLst>
                <a:path w="18202" h="37705" extrusionOk="0">
                  <a:moveTo>
                    <a:pt x="1995" y="0"/>
                  </a:moveTo>
                  <a:cubicBezTo>
                    <a:pt x="1397" y="946"/>
                    <a:pt x="651" y="2493"/>
                    <a:pt x="399" y="4436"/>
                  </a:cubicBezTo>
                  <a:cubicBezTo>
                    <a:pt x="0" y="7579"/>
                    <a:pt x="998" y="10419"/>
                    <a:pt x="2645" y="14907"/>
                  </a:cubicBezTo>
                  <a:cubicBezTo>
                    <a:pt x="3491" y="17352"/>
                    <a:pt x="4141" y="18596"/>
                    <a:pt x="4189" y="20790"/>
                  </a:cubicBezTo>
                  <a:cubicBezTo>
                    <a:pt x="4189" y="22537"/>
                    <a:pt x="4141" y="22585"/>
                    <a:pt x="3590" y="24731"/>
                  </a:cubicBezTo>
                  <a:cubicBezTo>
                    <a:pt x="2693" y="28421"/>
                    <a:pt x="3842" y="32458"/>
                    <a:pt x="4839" y="36099"/>
                  </a:cubicBezTo>
                  <a:cubicBezTo>
                    <a:pt x="4939" y="36347"/>
                    <a:pt x="4739" y="37045"/>
                    <a:pt x="5086" y="37396"/>
                  </a:cubicBezTo>
                  <a:cubicBezTo>
                    <a:pt x="5320" y="37614"/>
                    <a:pt x="5690" y="37705"/>
                    <a:pt x="6098" y="37705"/>
                  </a:cubicBezTo>
                  <a:cubicBezTo>
                    <a:pt x="7084" y="37705"/>
                    <a:pt x="8292" y="37176"/>
                    <a:pt x="8329" y="36646"/>
                  </a:cubicBezTo>
                  <a:cubicBezTo>
                    <a:pt x="8377" y="36446"/>
                    <a:pt x="8178" y="36299"/>
                    <a:pt x="8078" y="36199"/>
                  </a:cubicBezTo>
                  <a:cubicBezTo>
                    <a:pt x="7731" y="35302"/>
                    <a:pt x="7731" y="33754"/>
                    <a:pt x="8628" y="28620"/>
                  </a:cubicBezTo>
                  <a:cubicBezTo>
                    <a:pt x="9326" y="24779"/>
                    <a:pt x="9526" y="24432"/>
                    <a:pt x="9873" y="22087"/>
                  </a:cubicBezTo>
                  <a:cubicBezTo>
                    <a:pt x="9973" y="21341"/>
                    <a:pt x="10024" y="20643"/>
                    <a:pt x="10072" y="19992"/>
                  </a:cubicBezTo>
                  <a:cubicBezTo>
                    <a:pt x="10124" y="19346"/>
                    <a:pt x="10172" y="18796"/>
                    <a:pt x="10224" y="18249"/>
                  </a:cubicBezTo>
                  <a:cubicBezTo>
                    <a:pt x="10324" y="16654"/>
                    <a:pt x="10324" y="15505"/>
                    <a:pt x="10324" y="15206"/>
                  </a:cubicBezTo>
                  <a:cubicBezTo>
                    <a:pt x="10371" y="12465"/>
                    <a:pt x="13263" y="10519"/>
                    <a:pt x="16706" y="5286"/>
                  </a:cubicBezTo>
                  <a:cubicBezTo>
                    <a:pt x="17404" y="4236"/>
                    <a:pt x="17950" y="3339"/>
                    <a:pt x="18201" y="2892"/>
                  </a:cubicBezTo>
                  <a:lnTo>
                    <a:pt x="18201" y="2892"/>
                  </a:lnTo>
                  <a:cubicBezTo>
                    <a:pt x="17751" y="3638"/>
                    <a:pt x="16554" y="5485"/>
                    <a:pt x="14312" y="6430"/>
                  </a:cubicBezTo>
                  <a:cubicBezTo>
                    <a:pt x="13410" y="6789"/>
                    <a:pt x="12517" y="6933"/>
                    <a:pt x="11666" y="6933"/>
                  </a:cubicBezTo>
                  <a:cubicBezTo>
                    <a:pt x="8614" y="6933"/>
                    <a:pt x="6105" y="5088"/>
                    <a:pt x="5637" y="4735"/>
                  </a:cubicBezTo>
                  <a:cubicBezTo>
                    <a:pt x="3391" y="3140"/>
                    <a:pt x="2394" y="997"/>
                    <a:pt x="19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743;p51"/>
            <p:cNvSpPr/>
            <p:nvPr/>
          </p:nvSpPr>
          <p:spPr>
            <a:xfrm>
              <a:off x="-1905461" y="3051104"/>
              <a:ext cx="187097" cy="885304"/>
            </a:xfrm>
            <a:custGeom>
              <a:avLst/>
              <a:gdLst/>
              <a:ahLst/>
              <a:cxnLst/>
              <a:rect l="l" t="t" r="r" b="b"/>
              <a:pathLst>
                <a:path w="5585" h="26427" extrusionOk="0">
                  <a:moveTo>
                    <a:pt x="5337" y="0"/>
                  </a:moveTo>
                  <a:cubicBezTo>
                    <a:pt x="3841" y="1895"/>
                    <a:pt x="2645" y="3391"/>
                    <a:pt x="2593" y="5134"/>
                  </a:cubicBezTo>
                  <a:lnTo>
                    <a:pt x="2593" y="5385"/>
                  </a:lnTo>
                  <a:cubicBezTo>
                    <a:pt x="2593" y="5832"/>
                    <a:pt x="2593" y="6829"/>
                    <a:pt x="2493" y="8177"/>
                  </a:cubicBezTo>
                  <a:cubicBezTo>
                    <a:pt x="2493" y="8724"/>
                    <a:pt x="2445" y="9222"/>
                    <a:pt x="2394" y="9873"/>
                  </a:cubicBezTo>
                  <a:cubicBezTo>
                    <a:pt x="2294" y="10571"/>
                    <a:pt x="2246" y="11316"/>
                    <a:pt x="2146" y="12015"/>
                  </a:cubicBezTo>
                  <a:cubicBezTo>
                    <a:pt x="1947" y="13311"/>
                    <a:pt x="1847" y="13961"/>
                    <a:pt x="1596" y="14958"/>
                  </a:cubicBezTo>
                  <a:cubicBezTo>
                    <a:pt x="1448" y="15804"/>
                    <a:pt x="1249" y="16801"/>
                    <a:pt x="950" y="18548"/>
                  </a:cubicBezTo>
                  <a:cubicBezTo>
                    <a:pt x="0" y="23782"/>
                    <a:pt x="52" y="25277"/>
                    <a:pt x="399" y="26175"/>
                  </a:cubicBezTo>
                  <a:cubicBezTo>
                    <a:pt x="399" y="26227"/>
                    <a:pt x="451" y="26275"/>
                    <a:pt x="499" y="26326"/>
                  </a:cubicBezTo>
                  <a:cubicBezTo>
                    <a:pt x="551" y="26374"/>
                    <a:pt x="551" y="26426"/>
                    <a:pt x="599" y="26426"/>
                  </a:cubicBezTo>
                  <a:lnTo>
                    <a:pt x="798" y="26275"/>
                  </a:lnTo>
                  <a:cubicBezTo>
                    <a:pt x="798" y="26227"/>
                    <a:pt x="750" y="26227"/>
                    <a:pt x="750" y="26175"/>
                  </a:cubicBezTo>
                  <a:lnTo>
                    <a:pt x="650" y="26075"/>
                  </a:lnTo>
                  <a:cubicBezTo>
                    <a:pt x="299" y="25230"/>
                    <a:pt x="299" y="23734"/>
                    <a:pt x="1197" y="18596"/>
                  </a:cubicBezTo>
                  <a:cubicBezTo>
                    <a:pt x="1496" y="16853"/>
                    <a:pt x="1747" y="15856"/>
                    <a:pt x="1895" y="15006"/>
                  </a:cubicBezTo>
                  <a:cubicBezTo>
                    <a:pt x="2094" y="14061"/>
                    <a:pt x="2246" y="13363"/>
                    <a:pt x="2394" y="12015"/>
                  </a:cubicBezTo>
                  <a:cubicBezTo>
                    <a:pt x="2493" y="11316"/>
                    <a:pt x="2593" y="10618"/>
                    <a:pt x="2645" y="9920"/>
                  </a:cubicBezTo>
                  <a:cubicBezTo>
                    <a:pt x="2693" y="9222"/>
                    <a:pt x="2745" y="8724"/>
                    <a:pt x="2792" y="8177"/>
                  </a:cubicBezTo>
                  <a:cubicBezTo>
                    <a:pt x="2892" y="6881"/>
                    <a:pt x="2892" y="5832"/>
                    <a:pt x="2892" y="5385"/>
                  </a:cubicBezTo>
                  <a:lnTo>
                    <a:pt x="2892" y="5134"/>
                  </a:lnTo>
                  <a:cubicBezTo>
                    <a:pt x="2892" y="3538"/>
                    <a:pt x="3889" y="2294"/>
                    <a:pt x="5585" y="200"/>
                  </a:cubicBezTo>
                  <a:lnTo>
                    <a:pt x="53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744;p51"/>
            <p:cNvSpPr/>
            <p:nvPr/>
          </p:nvSpPr>
          <p:spPr>
            <a:xfrm>
              <a:off x="-2419908" y="2122406"/>
              <a:ext cx="673216" cy="413189"/>
            </a:xfrm>
            <a:custGeom>
              <a:avLst/>
              <a:gdLst/>
              <a:ahLst/>
              <a:cxnLst/>
              <a:rect l="l" t="t" r="r" b="b"/>
              <a:pathLst>
                <a:path w="20096" h="12334" extrusionOk="0">
                  <a:moveTo>
                    <a:pt x="9873" y="1"/>
                  </a:moveTo>
                  <a:cubicBezTo>
                    <a:pt x="1396" y="6630"/>
                    <a:pt x="0" y="9474"/>
                    <a:pt x="599" y="10818"/>
                  </a:cubicBezTo>
                  <a:cubicBezTo>
                    <a:pt x="1297" y="12214"/>
                    <a:pt x="4440" y="12266"/>
                    <a:pt x="6781" y="12314"/>
                  </a:cubicBezTo>
                  <a:cubicBezTo>
                    <a:pt x="6888" y="12316"/>
                    <a:pt x="6994" y="12317"/>
                    <a:pt x="7100" y="12317"/>
                  </a:cubicBezTo>
                  <a:cubicBezTo>
                    <a:pt x="10197" y="12317"/>
                    <a:pt x="12721" y="11595"/>
                    <a:pt x="14360" y="10970"/>
                  </a:cubicBezTo>
                  <a:cubicBezTo>
                    <a:pt x="15108" y="11426"/>
                    <a:pt x="16550" y="12333"/>
                    <a:pt x="17298" y="12333"/>
                  </a:cubicBezTo>
                  <a:cubicBezTo>
                    <a:pt x="17447" y="12333"/>
                    <a:pt x="17568" y="12297"/>
                    <a:pt x="17651" y="12214"/>
                  </a:cubicBezTo>
                  <a:cubicBezTo>
                    <a:pt x="17703" y="12214"/>
                    <a:pt x="17802" y="12067"/>
                    <a:pt x="17802" y="11915"/>
                  </a:cubicBezTo>
                  <a:cubicBezTo>
                    <a:pt x="17802" y="11810"/>
                    <a:pt x="17739" y="11713"/>
                    <a:pt x="17641" y="11626"/>
                  </a:cubicBezTo>
                  <a:lnTo>
                    <a:pt x="17641" y="11626"/>
                  </a:lnTo>
                  <a:cubicBezTo>
                    <a:pt x="18004" y="11752"/>
                    <a:pt x="18394" y="11855"/>
                    <a:pt x="18689" y="11855"/>
                  </a:cubicBezTo>
                  <a:cubicBezTo>
                    <a:pt x="18873" y="11855"/>
                    <a:pt x="19019" y="11815"/>
                    <a:pt x="19099" y="11716"/>
                  </a:cubicBezTo>
                  <a:cubicBezTo>
                    <a:pt x="19246" y="11568"/>
                    <a:pt x="19198" y="11317"/>
                    <a:pt x="19099" y="11169"/>
                  </a:cubicBezTo>
                  <a:cubicBezTo>
                    <a:pt x="18947" y="10870"/>
                    <a:pt x="18449" y="11018"/>
                    <a:pt x="17551" y="10719"/>
                  </a:cubicBezTo>
                  <a:cubicBezTo>
                    <a:pt x="17152" y="10619"/>
                    <a:pt x="16853" y="10471"/>
                    <a:pt x="16853" y="10471"/>
                  </a:cubicBezTo>
                  <a:lnTo>
                    <a:pt x="16853" y="10471"/>
                  </a:lnTo>
                  <a:cubicBezTo>
                    <a:pt x="16853" y="10471"/>
                    <a:pt x="17503" y="10671"/>
                    <a:pt x="18401" y="10818"/>
                  </a:cubicBezTo>
                  <a:cubicBezTo>
                    <a:pt x="18727" y="10862"/>
                    <a:pt x="19015" y="10896"/>
                    <a:pt x="19258" y="10896"/>
                  </a:cubicBezTo>
                  <a:cubicBezTo>
                    <a:pt x="19570" y="10896"/>
                    <a:pt x="19805" y="10839"/>
                    <a:pt x="19944" y="10671"/>
                  </a:cubicBezTo>
                  <a:cubicBezTo>
                    <a:pt x="20044" y="10471"/>
                    <a:pt x="20096" y="10172"/>
                    <a:pt x="19944" y="9973"/>
                  </a:cubicBezTo>
                  <a:cubicBezTo>
                    <a:pt x="19872" y="9901"/>
                    <a:pt x="19774" y="9874"/>
                    <a:pt x="19635" y="9874"/>
                  </a:cubicBezTo>
                  <a:cubicBezTo>
                    <a:pt x="19391" y="9874"/>
                    <a:pt x="19021" y="9957"/>
                    <a:pt x="18449" y="10021"/>
                  </a:cubicBezTo>
                  <a:cubicBezTo>
                    <a:pt x="18282" y="10031"/>
                    <a:pt x="18126" y="10035"/>
                    <a:pt x="17981" y="10035"/>
                  </a:cubicBezTo>
                  <a:cubicBezTo>
                    <a:pt x="17391" y="10035"/>
                    <a:pt x="17005" y="9963"/>
                    <a:pt x="17005" y="9921"/>
                  </a:cubicBezTo>
                  <a:lnTo>
                    <a:pt x="17005" y="9921"/>
                  </a:lnTo>
                  <a:cubicBezTo>
                    <a:pt x="17005" y="9921"/>
                    <a:pt x="17485" y="9998"/>
                    <a:pt x="18038" y="9998"/>
                  </a:cubicBezTo>
                  <a:cubicBezTo>
                    <a:pt x="18665" y="9998"/>
                    <a:pt x="19385" y="9898"/>
                    <a:pt x="19597" y="9474"/>
                  </a:cubicBezTo>
                  <a:cubicBezTo>
                    <a:pt x="19697" y="9323"/>
                    <a:pt x="19745" y="9075"/>
                    <a:pt x="19597" y="8876"/>
                  </a:cubicBezTo>
                  <a:cubicBezTo>
                    <a:pt x="19523" y="8788"/>
                    <a:pt x="19419" y="8756"/>
                    <a:pt x="19282" y="8756"/>
                  </a:cubicBezTo>
                  <a:cubicBezTo>
                    <a:pt x="18954" y="8756"/>
                    <a:pt x="18440" y="8939"/>
                    <a:pt x="17703" y="8976"/>
                  </a:cubicBezTo>
                  <a:cubicBezTo>
                    <a:pt x="17593" y="8981"/>
                    <a:pt x="17480" y="8984"/>
                    <a:pt x="17367" y="8984"/>
                  </a:cubicBezTo>
                  <a:cubicBezTo>
                    <a:pt x="16552" y="8984"/>
                    <a:pt x="15696" y="8833"/>
                    <a:pt x="15609" y="8525"/>
                  </a:cubicBezTo>
                  <a:cubicBezTo>
                    <a:pt x="15557" y="8126"/>
                    <a:pt x="16654" y="7827"/>
                    <a:pt x="16606" y="7280"/>
                  </a:cubicBezTo>
                  <a:cubicBezTo>
                    <a:pt x="16554" y="7081"/>
                    <a:pt x="16406" y="6929"/>
                    <a:pt x="16255" y="6881"/>
                  </a:cubicBezTo>
                  <a:cubicBezTo>
                    <a:pt x="16208" y="6866"/>
                    <a:pt x="16161" y="6858"/>
                    <a:pt x="16112" y="6858"/>
                  </a:cubicBezTo>
                  <a:cubicBezTo>
                    <a:pt x="15377" y="6858"/>
                    <a:pt x="14406" y="8534"/>
                    <a:pt x="14312" y="8676"/>
                  </a:cubicBezTo>
                  <a:cubicBezTo>
                    <a:pt x="13415" y="8876"/>
                    <a:pt x="12366" y="9075"/>
                    <a:pt x="11269" y="9123"/>
                  </a:cubicBezTo>
                  <a:cubicBezTo>
                    <a:pt x="10775" y="9159"/>
                    <a:pt x="10298" y="9175"/>
                    <a:pt x="9839" y="9175"/>
                  </a:cubicBezTo>
                  <a:cubicBezTo>
                    <a:pt x="8353" y="9175"/>
                    <a:pt x="7063" y="9005"/>
                    <a:pt x="6035" y="8776"/>
                  </a:cubicBezTo>
                  <a:cubicBezTo>
                    <a:pt x="7679" y="7480"/>
                    <a:pt x="9374" y="6032"/>
                    <a:pt x="11069" y="4388"/>
                  </a:cubicBezTo>
                  <a:cubicBezTo>
                    <a:pt x="11867" y="3638"/>
                    <a:pt x="12617" y="2893"/>
                    <a:pt x="13315" y="2143"/>
                  </a:cubicBezTo>
                  <a:cubicBezTo>
                    <a:pt x="12166" y="1445"/>
                    <a:pt x="11021" y="699"/>
                    <a:pt x="9873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745;p51"/>
            <p:cNvSpPr/>
            <p:nvPr/>
          </p:nvSpPr>
          <p:spPr>
            <a:xfrm>
              <a:off x="-2207724" y="2346985"/>
              <a:ext cx="465985" cy="193161"/>
            </a:xfrm>
            <a:custGeom>
              <a:avLst/>
              <a:gdLst/>
              <a:ahLst/>
              <a:cxnLst/>
              <a:rect l="l" t="t" r="r" b="b"/>
              <a:pathLst>
                <a:path w="13910" h="5766" extrusionOk="0">
                  <a:moveTo>
                    <a:pt x="9762" y="1"/>
                  </a:moveTo>
                  <a:cubicBezTo>
                    <a:pt x="9033" y="1"/>
                    <a:pt x="8105" y="1456"/>
                    <a:pt x="7827" y="1921"/>
                  </a:cubicBezTo>
                  <a:lnTo>
                    <a:pt x="8078" y="2072"/>
                  </a:lnTo>
                  <a:cubicBezTo>
                    <a:pt x="8598" y="1169"/>
                    <a:pt x="9345" y="270"/>
                    <a:pt x="9804" y="270"/>
                  </a:cubicBezTo>
                  <a:cubicBezTo>
                    <a:pt x="9828" y="270"/>
                    <a:pt x="9851" y="272"/>
                    <a:pt x="9873" y="277"/>
                  </a:cubicBezTo>
                  <a:cubicBezTo>
                    <a:pt x="9973" y="325"/>
                    <a:pt x="10120" y="425"/>
                    <a:pt x="10120" y="576"/>
                  </a:cubicBezTo>
                  <a:cubicBezTo>
                    <a:pt x="10172" y="776"/>
                    <a:pt x="9873" y="1023"/>
                    <a:pt x="9622" y="1175"/>
                  </a:cubicBezTo>
                  <a:cubicBezTo>
                    <a:pt x="9374" y="1374"/>
                    <a:pt x="9075" y="1573"/>
                    <a:pt x="9123" y="1821"/>
                  </a:cubicBezTo>
                  <a:cubicBezTo>
                    <a:pt x="9208" y="2289"/>
                    <a:pt x="10303" y="2431"/>
                    <a:pt x="11029" y="2431"/>
                  </a:cubicBezTo>
                  <a:cubicBezTo>
                    <a:pt x="11156" y="2431"/>
                    <a:pt x="11272" y="2427"/>
                    <a:pt x="11369" y="2419"/>
                  </a:cubicBezTo>
                  <a:cubicBezTo>
                    <a:pt x="11768" y="2419"/>
                    <a:pt x="12115" y="2319"/>
                    <a:pt x="12414" y="2272"/>
                  </a:cubicBezTo>
                  <a:cubicBezTo>
                    <a:pt x="12643" y="2242"/>
                    <a:pt x="12823" y="2213"/>
                    <a:pt x="12954" y="2213"/>
                  </a:cubicBezTo>
                  <a:cubicBezTo>
                    <a:pt x="13051" y="2213"/>
                    <a:pt x="13121" y="2229"/>
                    <a:pt x="13164" y="2272"/>
                  </a:cubicBezTo>
                  <a:cubicBezTo>
                    <a:pt x="13263" y="2371"/>
                    <a:pt x="13211" y="2571"/>
                    <a:pt x="13164" y="2718"/>
                  </a:cubicBezTo>
                  <a:cubicBezTo>
                    <a:pt x="13040" y="2922"/>
                    <a:pt x="12688" y="3158"/>
                    <a:pt x="11652" y="3158"/>
                  </a:cubicBezTo>
                  <a:cubicBezTo>
                    <a:pt x="11412" y="3158"/>
                    <a:pt x="11136" y="3146"/>
                    <a:pt x="10818" y="3117"/>
                  </a:cubicBezTo>
                  <a:cubicBezTo>
                    <a:pt x="10744" y="3093"/>
                    <a:pt x="10707" y="3081"/>
                    <a:pt x="10683" y="3081"/>
                  </a:cubicBezTo>
                  <a:cubicBezTo>
                    <a:pt x="10658" y="3081"/>
                    <a:pt x="10645" y="3093"/>
                    <a:pt x="10619" y="3117"/>
                  </a:cubicBezTo>
                  <a:lnTo>
                    <a:pt x="10571" y="3169"/>
                  </a:lnTo>
                  <a:lnTo>
                    <a:pt x="10571" y="3317"/>
                  </a:lnTo>
                  <a:cubicBezTo>
                    <a:pt x="10653" y="3399"/>
                    <a:pt x="11139" y="3481"/>
                    <a:pt x="11753" y="3481"/>
                  </a:cubicBezTo>
                  <a:cubicBezTo>
                    <a:pt x="11886" y="3481"/>
                    <a:pt x="12024" y="3477"/>
                    <a:pt x="12166" y="3468"/>
                  </a:cubicBezTo>
                  <a:cubicBezTo>
                    <a:pt x="12414" y="3416"/>
                    <a:pt x="12665" y="3368"/>
                    <a:pt x="12864" y="3368"/>
                  </a:cubicBezTo>
                  <a:cubicBezTo>
                    <a:pt x="13093" y="3339"/>
                    <a:pt x="13239" y="3310"/>
                    <a:pt x="13341" y="3310"/>
                  </a:cubicBezTo>
                  <a:cubicBezTo>
                    <a:pt x="13417" y="3310"/>
                    <a:pt x="13468" y="3326"/>
                    <a:pt x="13511" y="3368"/>
                  </a:cubicBezTo>
                  <a:cubicBezTo>
                    <a:pt x="13610" y="3468"/>
                    <a:pt x="13610" y="3716"/>
                    <a:pt x="13463" y="3867"/>
                  </a:cubicBezTo>
                  <a:cubicBezTo>
                    <a:pt x="13381" y="4000"/>
                    <a:pt x="13170" y="4048"/>
                    <a:pt x="12892" y="4048"/>
                  </a:cubicBezTo>
                  <a:cubicBezTo>
                    <a:pt x="12653" y="4048"/>
                    <a:pt x="12365" y="4013"/>
                    <a:pt x="12067" y="3967"/>
                  </a:cubicBezTo>
                  <a:cubicBezTo>
                    <a:pt x="11516" y="3867"/>
                    <a:pt x="11018" y="3767"/>
                    <a:pt x="10770" y="3668"/>
                  </a:cubicBezTo>
                  <a:cubicBezTo>
                    <a:pt x="10665" y="3646"/>
                    <a:pt x="10586" y="3633"/>
                    <a:pt x="10527" y="3633"/>
                  </a:cubicBezTo>
                  <a:cubicBezTo>
                    <a:pt x="10445" y="3633"/>
                    <a:pt x="10399" y="3658"/>
                    <a:pt x="10371" y="3716"/>
                  </a:cubicBezTo>
                  <a:lnTo>
                    <a:pt x="10371" y="3767"/>
                  </a:lnTo>
                  <a:lnTo>
                    <a:pt x="10419" y="3815"/>
                  </a:lnTo>
                  <a:cubicBezTo>
                    <a:pt x="10471" y="3967"/>
                    <a:pt x="11117" y="4166"/>
                    <a:pt x="11169" y="4166"/>
                  </a:cubicBezTo>
                  <a:cubicBezTo>
                    <a:pt x="11568" y="4266"/>
                    <a:pt x="11867" y="4314"/>
                    <a:pt x="12115" y="4366"/>
                  </a:cubicBezTo>
                  <a:cubicBezTo>
                    <a:pt x="12466" y="4414"/>
                    <a:pt x="12613" y="4414"/>
                    <a:pt x="12665" y="4513"/>
                  </a:cubicBezTo>
                  <a:cubicBezTo>
                    <a:pt x="12765" y="4665"/>
                    <a:pt x="12765" y="4864"/>
                    <a:pt x="12665" y="4912"/>
                  </a:cubicBezTo>
                  <a:cubicBezTo>
                    <a:pt x="12614" y="4979"/>
                    <a:pt x="12513" y="5007"/>
                    <a:pt x="12379" y="5007"/>
                  </a:cubicBezTo>
                  <a:cubicBezTo>
                    <a:pt x="12112" y="5007"/>
                    <a:pt x="11715" y="4897"/>
                    <a:pt x="11317" y="4765"/>
                  </a:cubicBezTo>
                  <a:cubicBezTo>
                    <a:pt x="10970" y="4513"/>
                    <a:pt x="10320" y="4366"/>
                    <a:pt x="10320" y="4366"/>
                  </a:cubicBezTo>
                  <a:lnTo>
                    <a:pt x="10220" y="4314"/>
                  </a:lnTo>
                  <a:lnTo>
                    <a:pt x="10120" y="4565"/>
                  </a:lnTo>
                  <a:lnTo>
                    <a:pt x="10220" y="4613"/>
                  </a:lnTo>
                  <a:cubicBezTo>
                    <a:pt x="10220" y="4613"/>
                    <a:pt x="10671" y="4864"/>
                    <a:pt x="11217" y="5064"/>
                  </a:cubicBezTo>
                  <a:cubicBezTo>
                    <a:pt x="11269" y="5112"/>
                    <a:pt x="11317" y="5163"/>
                    <a:pt x="11317" y="5211"/>
                  </a:cubicBezTo>
                  <a:cubicBezTo>
                    <a:pt x="11369" y="5311"/>
                    <a:pt x="11269" y="5363"/>
                    <a:pt x="11269" y="5411"/>
                  </a:cubicBezTo>
                  <a:cubicBezTo>
                    <a:pt x="11222" y="5441"/>
                    <a:pt x="11139" y="5486"/>
                    <a:pt x="10974" y="5486"/>
                  </a:cubicBezTo>
                  <a:cubicBezTo>
                    <a:pt x="10599" y="5486"/>
                    <a:pt x="9807" y="5257"/>
                    <a:pt x="8078" y="4114"/>
                  </a:cubicBezTo>
                  <a:lnTo>
                    <a:pt x="7978" y="4114"/>
                  </a:lnTo>
                  <a:cubicBezTo>
                    <a:pt x="5651" y="5018"/>
                    <a:pt x="3238" y="5466"/>
                    <a:pt x="816" y="5466"/>
                  </a:cubicBezTo>
                  <a:cubicBezTo>
                    <a:pt x="693" y="5466"/>
                    <a:pt x="570" y="5465"/>
                    <a:pt x="447" y="5463"/>
                  </a:cubicBezTo>
                  <a:lnTo>
                    <a:pt x="0" y="5463"/>
                  </a:lnTo>
                  <a:lnTo>
                    <a:pt x="0" y="5762"/>
                  </a:lnTo>
                  <a:lnTo>
                    <a:pt x="447" y="5762"/>
                  </a:lnTo>
                  <a:cubicBezTo>
                    <a:pt x="570" y="5764"/>
                    <a:pt x="693" y="5765"/>
                    <a:pt x="816" y="5765"/>
                  </a:cubicBezTo>
                  <a:cubicBezTo>
                    <a:pt x="3238" y="5765"/>
                    <a:pt x="5654" y="5317"/>
                    <a:pt x="8026" y="4414"/>
                  </a:cubicBezTo>
                  <a:cubicBezTo>
                    <a:pt x="9422" y="5311"/>
                    <a:pt x="10419" y="5762"/>
                    <a:pt x="11018" y="5762"/>
                  </a:cubicBezTo>
                  <a:cubicBezTo>
                    <a:pt x="11169" y="5762"/>
                    <a:pt x="11317" y="5710"/>
                    <a:pt x="11417" y="5610"/>
                  </a:cubicBezTo>
                  <a:cubicBezTo>
                    <a:pt x="11468" y="5610"/>
                    <a:pt x="11616" y="5411"/>
                    <a:pt x="11616" y="5211"/>
                  </a:cubicBezTo>
                  <a:lnTo>
                    <a:pt x="11616" y="5163"/>
                  </a:lnTo>
                  <a:cubicBezTo>
                    <a:pt x="11865" y="5237"/>
                    <a:pt x="12128" y="5287"/>
                    <a:pt x="12352" y="5287"/>
                  </a:cubicBezTo>
                  <a:cubicBezTo>
                    <a:pt x="12577" y="5287"/>
                    <a:pt x="12765" y="5237"/>
                    <a:pt x="12864" y="5112"/>
                  </a:cubicBezTo>
                  <a:cubicBezTo>
                    <a:pt x="13064" y="4912"/>
                    <a:pt x="13012" y="4565"/>
                    <a:pt x="12912" y="4366"/>
                  </a:cubicBezTo>
                  <a:cubicBezTo>
                    <a:pt x="12864" y="4366"/>
                    <a:pt x="12864" y="4366"/>
                    <a:pt x="12864" y="4314"/>
                  </a:cubicBezTo>
                  <a:cubicBezTo>
                    <a:pt x="13211" y="4314"/>
                    <a:pt x="13511" y="4266"/>
                    <a:pt x="13710" y="4067"/>
                  </a:cubicBezTo>
                  <a:cubicBezTo>
                    <a:pt x="13862" y="3815"/>
                    <a:pt x="13910" y="3416"/>
                    <a:pt x="13710" y="3169"/>
                  </a:cubicBezTo>
                  <a:cubicBezTo>
                    <a:pt x="13610" y="3069"/>
                    <a:pt x="13463" y="3017"/>
                    <a:pt x="13263" y="3017"/>
                  </a:cubicBezTo>
                  <a:lnTo>
                    <a:pt x="13411" y="2870"/>
                  </a:lnTo>
                  <a:cubicBezTo>
                    <a:pt x="13511" y="2619"/>
                    <a:pt x="13563" y="2319"/>
                    <a:pt x="13363" y="2120"/>
                  </a:cubicBezTo>
                  <a:cubicBezTo>
                    <a:pt x="13256" y="1987"/>
                    <a:pt x="13104" y="1939"/>
                    <a:pt x="12918" y="1939"/>
                  </a:cubicBezTo>
                  <a:cubicBezTo>
                    <a:pt x="12758" y="1939"/>
                    <a:pt x="12572" y="1974"/>
                    <a:pt x="12366" y="2020"/>
                  </a:cubicBezTo>
                  <a:cubicBezTo>
                    <a:pt x="12067" y="2072"/>
                    <a:pt x="11768" y="2120"/>
                    <a:pt x="11369" y="2120"/>
                  </a:cubicBezTo>
                  <a:cubicBezTo>
                    <a:pt x="11203" y="2136"/>
                    <a:pt x="11043" y="2143"/>
                    <a:pt x="10889" y="2143"/>
                  </a:cubicBezTo>
                  <a:cubicBezTo>
                    <a:pt x="10072" y="2143"/>
                    <a:pt x="9466" y="1941"/>
                    <a:pt x="9422" y="1773"/>
                  </a:cubicBezTo>
                  <a:cubicBezTo>
                    <a:pt x="9422" y="1721"/>
                    <a:pt x="9622" y="1522"/>
                    <a:pt x="9773" y="1422"/>
                  </a:cubicBezTo>
                  <a:cubicBezTo>
                    <a:pt x="10120" y="1175"/>
                    <a:pt x="10471" y="923"/>
                    <a:pt x="10419" y="524"/>
                  </a:cubicBezTo>
                  <a:cubicBezTo>
                    <a:pt x="10371" y="277"/>
                    <a:pt x="10120" y="78"/>
                    <a:pt x="9921" y="26"/>
                  </a:cubicBezTo>
                  <a:cubicBezTo>
                    <a:pt x="9869" y="9"/>
                    <a:pt x="9816" y="1"/>
                    <a:pt x="97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746;p51"/>
            <p:cNvSpPr/>
            <p:nvPr/>
          </p:nvSpPr>
          <p:spPr>
            <a:xfrm>
              <a:off x="-1750059" y="2167429"/>
              <a:ext cx="397544" cy="378583"/>
            </a:xfrm>
            <a:custGeom>
              <a:avLst/>
              <a:gdLst/>
              <a:ahLst/>
              <a:cxnLst/>
              <a:rect l="l" t="t" r="r" b="b"/>
              <a:pathLst>
                <a:path w="11867" h="11301" extrusionOk="0">
                  <a:moveTo>
                    <a:pt x="5632" y="1"/>
                  </a:moveTo>
                  <a:cubicBezTo>
                    <a:pt x="5134" y="200"/>
                    <a:pt x="4635" y="452"/>
                    <a:pt x="4137" y="699"/>
                  </a:cubicBezTo>
                  <a:cubicBezTo>
                    <a:pt x="3889" y="851"/>
                    <a:pt x="3590" y="998"/>
                    <a:pt x="3291" y="1198"/>
                  </a:cubicBezTo>
                  <a:cubicBezTo>
                    <a:pt x="4336" y="2294"/>
                    <a:pt x="5533" y="3491"/>
                    <a:pt x="6829" y="4640"/>
                  </a:cubicBezTo>
                  <a:cubicBezTo>
                    <a:pt x="7228" y="4939"/>
                    <a:pt x="7579" y="5238"/>
                    <a:pt x="7978" y="5537"/>
                  </a:cubicBezTo>
                  <a:cubicBezTo>
                    <a:pt x="7778" y="5785"/>
                    <a:pt x="7479" y="6136"/>
                    <a:pt x="7029" y="6383"/>
                  </a:cubicBezTo>
                  <a:cubicBezTo>
                    <a:pt x="6283" y="6834"/>
                    <a:pt x="5585" y="6933"/>
                    <a:pt x="5234" y="6981"/>
                  </a:cubicBezTo>
                  <a:cubicBezTo>
                    <a:pt x="5103" y="6851"/>
                    <a:pt x="3872" y="5620"/>
                    <a:pt x="3144" y="5620"/>
                  </a:cubicBezTo>
                  <a:cubicBezTo>
                    <a:pt x="3050" y="5620"/>
                    <a:pt x="2965" y="5640"/>
                    <a:pt x="2892" y="5685"/>
                  </a:cubicBezTo>
                  <a:cubicBezTo>
                    <a:pt x="2741" y="5785"/>
                    <a:pt x="2593" y="5984"/>
                    <a:pt x="2641" y="6184"/>
                  </a:cubicBezTo>
                  <a:cubicBezTo>
                    <a:pt x="2693" y="6734"/>
                    <a:pt x="3889" y="6782"/>
                    <a:pt x="3889" y="7133"/>
                  </a:cubicBezTo>
                  <a:cubicBezTo>
                    <a:pt x="3937" y="7532"/>
                    <a:pt x="2892" y="7979"/>
                    <a:pt x="1995" y="8130"/>
                  </a:cubicBezTo>
                  <a:cubicBezTo>
                    <a:pt x="997" y="8330"/>
                    <a:pt x="299" y="8178"/>
                    <a:pt x="148" y="8529"/>
                  </a:cubicBezTo>
                  <a:cubicBezTo>
                    <a:pt x="48" y="8728"/>
                    <a:pt x="148" y="8976"/>
                    <a:pt x="299" y="9127"/>
                  </a:cubicBezTo>
                  <a:cubicBezTo>
                    <a:pt x="458" y="9298"/>
                    <a:pt x="714" y="9361"/>
                    <a:pt x="1005" y="9361"/>
                  </a:cubicBezTo>
                  <a:cubicBezTo>
                    <a:pt x="1814" y="9361"/>
                    <a:pt x="2892" y="8876"/>
                    <a:pt x="2892" y="8876"/>
                  </a:cubicBezTo>
                  <a:lnTo>
                    <a:pt x="2892" y="8876"/>
                  </a:lnTo>
                  <a:cubicBezTo>
                    <a:pt x="2892" y="8928"/>
                    <a:pt x="2394" y="9175"/>
                    <a:pt x="1544" y="9327"/>
                  </a:cubicBezTo>
                  <a:cubicBezTo>
                    <a:pt x="698" y="9474"/>
                    <a:pt x="248" y="9427"/>
                    <a:pt x="100" y="9674"/>
                  </a:cubicBezTo>
                  <a:cubicBezTo>
                    <a:pt x="0" y="9873"/>
                    <a:pt x="100" y="10172"/>
                    <a:pt x="299" y="10324"/>
                  </a:cubicBezTo>
                  <a:cubicBezTo>
                    <a:pt x="394" y="10402"/>
                    <a:pt x="508" y="10436"/>
                    <a:pt x="642" y="10436"/>
                  </a:cubicBezTo>
                  <a:cubicBezTo>
                    <a:pt x="933" y="10436"/>
                    <a:pt x="1317" y="10278"/>
                    <a:pt x="1795" y="10073"/>
                  </a:cubicBezTo>
                  <a:cubicBezTo>
                    <a:pt x="2594" y="9745"/>
                    <a:pt x="3130" y="9371"/>
                    <a:pt x="3186" y="9371"/>
                  </a:cubicBezTo>
                  <a:cubicBezTo>
                    <a:pt x="3190" y="9371"/>
                    <a:pt x="3191" y="9372"/>
                    <a:pt x="3191" y="9375"/>
                  </a:cubicBezTo>
                  <a:cubicBezTo>
                    <a:pt x="3239" y="9375"/>
                    <a:pt x="2992" y="9574"/>
                    <a:pt x="2593" y="9774"/>
                  </a:cubicBezTo>
                  <a:cubicBezTo>
                    <a:pt x="1795" y="10272"/>
                    <a:pt x="1297" y="10272"/>
                    <a:pt x="1197" y="10623"/>
                  </a:cubicBezTo>
                  <a:cubicBezTo>
                    <a:pt x="1145" y="10823"/>
                    <a:pt x="1197" y="11070"/>
                    <a:pt x="1344" y="11170"/>
                  </a:cubicBezTo>
                  <a:cubicBezTo>
                    <a:pt x="1389" y="11196"/>
                    <a:pt x="1444" y="11212"/>
                    <a:pt x="1513" y="11212"/>
                  </a:cubicBezTo>
                  <a:cubicBezTo>
                    <a:pt x="1836" y="11212"/>
                    <a:pt x="2466" y="10867"/>
                    <a:pt x="3738" y="9674"/>
                  </a:cubicBezTo>
                  <a:lnTo>
                    <a:pt x="3738" y="9674"/>
                  </a:lnTo>
                  <a:cubicBezTo>
                    <a:pt x="3590" y="10025"/>
                    <a:pt x="3339" y="10272"/>
                    <a:pt x="3191" y="10424"/>
                  </a:cubicBezTo>
                  <a:cubicBezTo>
                    <a:pt x="2892" y="10671"/>
                    <a:pt x="2641" y="10823"/>
                    <a:pt x="2641" y="11022"/>
                  </a:cubicBezTo>
                  <a:cubicBezTo>
                    <a:pt x="2693" y="11170"/>
                    <a:pt x="2840" y="11269"/>
                    <a:pt x="2892" y="11269"/>
                  </a:cubicBezTo>
                  <a:cubicBezTo>
                    <a:pt x="2917" y="11286"/>
                    <a:pt x="2954" y="11301"/>
                    <a:pt x="3009" y="11301"/>
                  </a:cubicBezTo>
                  <a:cubicBezTo>
                    <a:pt x="3272" y="11301"/>
                    <a:pt x="3940" y="10969"/>
                    <a:pt x="5632" y="9028"/>
                  </a:cubicBezTo>
                  <a:cubicBezTo>
                    <a:pt x="6682" y="8776"/>
                    <a:pt x="7926" y="8429"/>
                    <a:pt x="9374" y="7879"/>
                  </a:cubicBezTo>
                  <a:cubicBezTo>
                    <a:pt x="11416" y="7081"/>
                    <a:pt x="11715" y="6734"/>
                    <a:pt x="11767" y="6383"/>
                  </a:cubicBezTo>
                  <a:cubicBezTo>
                    <a:pt x="11867" y="6084"/>
                    <a:pt x="11767" y="5637"/>
                    <a:pt x="10120" y="3890"/>
                  </a:cubicBezTo>
                  <a:cubicBezTo>
                    <a:pt x="8875" y="2546"/>
                    <a:pt x="7778" y="1449"/>
                    <a:pt x="5983" y="252"/>
                  </a:cubicBezTo>
                  <a:cubicBezTo>
                    <a:pt x="5884" y="152"/>
                    <a:pt x="5732" y="53"/>
                    <a:pt x="5632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747;p51"/>
            <p:cNvSpPr/>
            <p:nvPr/>
          </p:nvSpPr>
          <p:spPr>
            <a:xfrm>
              <a:off x="-1755151" y="2351742"/>
              <a:ext cx="193798" cy="198287"/>
            </a:xfrm>
            <a:custGeom>
              <a:avLst/>
              <a:gdLst/>
              <a:ahLst/>
              <a:cxnLst/>
              <a:rect l="l" t="t" r="r" b="b"/>
              <a:pathLst>
                <a:path w="5785" h="5919" extrusionOk="0">
                  <a:moveTo>
                    <a:pt x="3259" y="1"/>
                  </a:moveTo>
                  <a:cubicBezTo>
                    <a:pt x="3143" y="1"/>
                    <a:pt x="3037" y="26"/>
                    <a:pt x="2944" y="83"/>
                  </a:cubicBezTo>
                  <a:cubicBezTo>
                    <a:pt x="2793" y="183"/>
                    <a:pt x="2593" y="434"/>
                    <a:pt x="2645" y="733"/>
                  </a:cubicBezTo>
                  <a:cubicBezTo>
                    <a:pt x="2693" y="1080"/>
                    <a:pt x="3092" y="1232"/>
                    <a:pt x="3443" y="1380"/>
                  </a:cubicBezTo>
                  <a:cubicBezTo>
                    <a:pt x="3642" y="1479"/>
                    <a:pt x="3890" y="1579"/>
                    <a:pt x="3942" y="1679"/>
                  </a:cubicBezTo>
                  <a:cubicBezTo>
                    <a:pt x="3942" y="1830"/>
                    <a:pt x="3144" y="2277"/>
                    <a:pt x="2095" y="2528"/>
                  </a:cubicBezTo>
                  <a:cubicBezTo>
                    <a:pt x="1748" y="2576"/>
                    <a:pt x="1397" y="2628"/>
                    <a:pt x="1149" y="2628"/>
                  </a:cubicBezTo>
                  <a:cubicBezTo>
                    <a:pt x="651" y="2676"/>
                    <a:pt x="300" y="2676"/>
                    <a:pt x="152" y="2975"/>
                  </a:cubicBezTo>
                  <a:cubicBezTo>
                    <a:pt x="53" y="3226"/>
                    <a:pt x="200" y="3526"/>
                    <a:pt x="352" y="3725"/>
                  </a:cubicBezTo>
                  <a:lnTo>
                    <a:pt x="499" y="3873"/>
                  </a:lnTo>
                  <a:cubicBezTo>
                    <a:pt x="352" y="3873"/>
                    <a:pt x="200" y="3972"/>
                    <a:pt x="100" y="4124"/>
                  </a:cubicBezTo>
                  <a:cubicBezTo>
                    <a:pt x="1" y="4423"/>
                    <a:pt x="152" y="4770"/>
                    <a:pt x="352" y="4970"/>
                  </a:cubicBezTo>
                  <a:cubicBezTo>
                    <a:pt x="475" y="5045"/>
                    <a:pt x="612" y="5083"/>
                    <a:pt x="762" y="5083"/>
                  </a:cubicBezTo>
                  <a:cubicBezTo>
                    <a:pt x="911" y="5083"/>
                    <a:pt x="1074" y="5045"/>
                    <a:pt x="1249" y="4970"/>
                  </a:cubicBezTo>
                  <a:lnTo>
                    <a:pt x="1249" y="4970"/>
                  </a:lnTo>
                  <a:cubicBezTo>
                    <a:pt x="1249" y="5021"/>
                    <a:pt x="1249" y="5021"/>
                    <a:pt x="1197" y="5069"/>
                  </a:cubicBezTo>
                  <a:cubicBezTo>
                    <a:pt x="1149" y="5269"/>
                    <a:pt x="1197" y="5620"/>
                    <a:pt x="1449" y="5767"/>
                  </a:cubicBezTo>
                  <a:cubicBezTo>
                    <a:pt x="1499" y="5820"/>
                    <a:pt x="1574" y="5854"/>
                    <a:pt x="1681" y="5854"/>
                  </a:cubicBezTo>
                  <a:cubicBezTo>
                    <a:pt x="1885" y="5854"/>
                    <a:pt x="2204" y="5730"/>
                    <a:pt x="2693" y="5368"/>
                  </a:cubicBezTo>
                  <a:lnTo>
                    <a:pt x="2693" y="5368"/>
                  </a:lnTo>
                  <a:cubicBezTo>
                    <a:pt x="2645" y="5420"/>
                    <a:pt x="2645" y="5468"/>
                    <a:pt x="2645" y="5520"/>
                  </a:cubicBezTo>
                  <a:cubicBezTo>
                    <a:pt x="2693" y="5720"/>
                    <a:pt x="2893" y="5867"/>
                    <a:pt x="2944" y="5919"/>
                  </a:cubicBezTo>
                  <a:lnTo>
                    <a:pt x="3144" y="5919"/>
                  </a:lnTo>
                  <a:cubicBezTo>
                    <a:pt x="3491" y="5919"/>
                    <a:pt x="4189" y="5568"/>
                    <a:pt x="5784" y="3725"/>
                  </a:cubicBezTo>
                  <a:lnTo>
                    <a:pt x="5585" y="3526"/>
                  </a:lnTo>
                  <a:cubicBezTo>
                    <a:pt x="3801" y="5584"/>
                    <a:pt x="3235" y="5668"/>
                    <a:pt x="3114" y="5668"/>
                  </a:cubicBezTo>
                  <a:cubicBezTo>
                    <a:pt x="3103" y="5668"/>
                    <a:pt x="3096" y="5668"/>
                    <a:pt x="3092" y="5668"/>
                  </a:cubicBezTo>
                  <a:cubicBezTo>
                    <a:pt x="2992" y="5620"/>
                    <a:pt x="2944" y="5520"/>
                    <a:pt x="2944" y="5520"/>
                  </a:cubicBezTo>
                  <a:cubicBezTo>
                    <a:pt x="2944" y="5420"/>
                    <a:pt x="3044" y="5321"/>
                    <a:pt x="3192" y="5221"/>
                  </a:cubicBezTo>
                  <a:cubicBezTo>
                    <a:pt x="3291" y="5169"/>
                    <a:pt x="3343" y="5069"/>
                    <a:pt x="3443" y="5021"/>
                  </a:cubicBezTo>
                  <a:cubicBezTo>
                    <a:pt x="3690" y="4770"/>
                    <a:pt x="3890" y="4523"/>
                    <a:pt x="4041" y="4224"/>
                  </a:cubicBezTo>
                  <a:lnTo>
                    <a:pt x="4440" y="3474"/>
                  </a:lnTo>
                  <a:lnTo>
                    <a:pt x="3790" y="4072"/>
                  </a:lnTo>
                  <a:cubicBezTo>
                    <a:pt x="2467" y="5317"/>
                    <a:pt x="1934" y="5561"/>
                    <a:pt x="1716" y="5561"/>
                  </a:cubicBezTo>
                  <a:cubicBezTo>
                    <a:pt x="1654" y="5561"/>
                    <a:pt x="1618" y="5542"/>
                    <a:pt x="1596" y="5520"/>
                  </a:cubicBezTo>
                  <a:cubicBezTo>
                    <a:pt x="1496" y="5468"/>
                    <a:pt x="1449" y="5269"/>
                    <a:pt x="1496" y="5169"/>
                  </a:cubicBezTo>
                  <a:cubicBezTo>
                    <a:pt x="1548" y="5021"/>
                    <a:pt x="1648" y="4970"/>
                    <a:pt x="1947" y="4822"/>
                  </a:cubicBezTo>
                  <a:cubicBezTo>
                    <a:pt x="2195" y="4770"/>
                    <a:pt x="2494" y="4623"/>
                    <a:pt x="2845" y="4423"/>
                  </a:cubicBezTo>
                  <a:cubicBezTo>
                    <a:pt x="2893" y="4371"/>
                    <a:pt x="3491" y="4024"/>
                    <a:pt x="3491" y="3873"/>
                  </a:cubicBezTo>
                  <a:lnTo>
                    <a:pt x="3491" y="3825"/>
                  </a:lnTo>
                  <a:lnTo>
                    <a:pt x="3491" y="3773"/>
                  </a:lnTo>
                  <a:cubicBezTo>
                    <a:pt x="3453" y="3735"/>
                    <a:pt x="3416" y="3719"/>
                    <a:pt x="3372" y="3719"/>
                  </a:cubicBezTo>
                  <a:cubicBezTo>
                    <a:pt x="3302" y="3719"/>
                    <a:pt x="3216" y="3763"/>
                    <a:pt x="3092" y="3825"/>
                  </a:cubicBezTo>
                  <a:cubicBezTo>
                    <a:pt x="2893" y="3972"/>
                    <a:pt x="2446" y="4224"/>
                    <a:pt x="1895" y="4423"/>
                  </a:cubicBezTo>
                  <a:cubicBezTo>
                    <a:pt x="1392" y="4639"/>
                    <a:pt x="1020" y="4803"/>
                    <a:pt x="776" y="4803"/>
                  </a:cubicBezTo>
                  <a:cubicBezTo>
                    <a:pt x="682" y="4803"/>
                    <a:pt x="607" y="4778"/>
                    <a:pt x="551" y="4722"/>
                  </a:cubicBezTo>
                  <a:cubicBezTo>
                    <a:pt x="400" y="4623"/>
                    <a:pt x="300" y="4371"/>
                    <a:pt x="352" y="4224"/>
                  </a:cubicBezTo>
                  <a:cubicBezTo>
                    <a:pt x="451" y="4124"/>
                    <a:pt x="599" y="4124"/>
                    <a:pt x="998" y="4072"/>
                  </a:cubicBezTo>
                  <a:cubicBezTo>
                    <a:pt x="1197" y="4024"/>
                    <a:pt x="1449" y="4024"/>
                    <a:pt x="1696" y="3972"/>
                  </a:cubicBezTo>
                  <a:cubicBezTo>
                    <a:pt x="2195" y="3873"/>
                    <a:pt x="2546" y="3773"/>
                    <a:pt x="2745" y="3673"/>
                  </a:cubicBezTo>
                  <a:cubicBezTo>
                    <a:pt x="3192" y="3526"/>
                    <a:pt x="3192" y="3474"/>
                    <a:pt x="3192" y="3374"/>
                  </a:cubicBezTo>
                  <a:lnTo>
                    <a:pt x="3192" y="3274"/>
                  </a:lnTo>
                  <a:lnTo>
                    <a:pt x="3144" y="3274"/>
                  </a:lnTo>
                  <a:cubicBezTo>
                    <a:pt x="3103" y="3255"/>
                    <a:pt x="3079" y="3243"/>
                    <a:pt x="3054" y="3243"/>
                  </a:cubicBezTo>
                  <a:cubicBezTo>
                    <a:pt x="3019" y="3243"/>
                    <a:pt x="2982" y="3267"/>
                    <a:pt x="2893" y="3326"/>
                  </a:cubicBezTo>
                  <a:cubicBezTo>
                    <a:pt x="2071" y="3617"/>
                    <a:pt x="1518" y="3725"/>
                    <a:pt x="1149" y="3725"/>
                  </a:cubicBezTo>
                  <a:cubicBezTo>
                    <a:pt x="825" y="3725"/>
                    <a:pt x="644" y="3641"/>
                    <a:pt x="551" y="3526"/>
                  </a:cubicBezTo>
                  <a:cubicBezTo>
                    <a:pt x="451" y="3426"/>
                    <a:pt x="352" y="3226"/>
                    <a:pt x="451" y="3127"/>
                  </a:cubicBezTo>
                  <a:cubicBezTo>
                    <a:pt x="499" y="2975"/>
                    <a:pt x="751" y="2927"/>
                    <a:pt x="1149" y="2927"/>
                  </a:cubicBezTo>
                  <a:cubicBezTo>
                    <a:pt x="1449" y="2875"/>
                    <a:pt x="1796" y="2875"/>
                    <a:pt x="2195" y="2776"/>
                  </a:cubicBezTo>
                  <a:cubicBezTo>
                    <a:pt x="2845" y="2628"/>
                    <a:pt x="4241" y="2177"/>
                    <a:pt x="4189" y="1631"/>
                  </a:cubicBezTo>
                  <a:cubicBezTo>
                    <a:pt x="4189" y="1380"/>
                    <a:pt x="3890" y="1280"/>
                    <a:pt x="3591" y="1132"/>
                  </a:cubicBezTo>
                  <a:cubicBezTo>
                    <a:pt x="3291" y="1033"/>
                    <a:pt x="2944" y="881"/>
                    <a:pt x="2944" y="682"/>
                  </a:cubicBezTo>
                  <a:cubicBezTo>
                    <a:pt x="2893" y="534"/>
                    <a:pt x="2992" y="382"/>
                    <a:pt x="3092" y="335"/>
                  </a:cubicBezTo>
                  <a:cubicBezTo>
                    <a:pt x="3149" y="299"/>
                    <a:pt x="3216" y="282"/>
                    <a:pt x="3293" y="282"/>
                  </a:cubicBezTo>
                  <a:cubicBezTo>
                    <a:pt x="3757" y="282"/>
                    <a:pt x="4553" y="888"/>
                    <a:pt x="5238" y="1531"/>
                  </a:cubicBezTo>
                  <a:lnTo>
                    <a:pt x="5437" y="1332"/>
                  </a:lnTo>
                  <a:cubicBezTo>
                    <a:pt x="4966" y="905"/>
                    <a:pt x="3947" y="1"/>
                    <a:pt x="32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748;p51"/>
            <p:cNvSpPr/>
            <p:nvPr/>
          </p:nvSpPr>
          <p:spPr>
            <a:xfrm>
              <a:off x="-2167626" y="1962079"/>
              <a:ext cx="212088" cy="280630"/>
            </a:xfrm>
            <a:custGeom>
              <a:avLst/>
              <a:gdLst/>
              <a:ahLst/>
              <a:cxnLst/>
              <a:rect l="l" t="t" r="r" b="b"/>
              <a:pathLst>
                <a:path w="6331" h="8377" extrusionOk="0">
                  <a:moveTo>
                    <a:pt x="6330" y="0"/>
                  </a:moveTo>
                  <a:lnTo>
                    <a:pt x="6330" y="0"/>
                  </a:lnTo>
                  <a:cubicBezTo>
                    <a:pt x="5884" y="247"/>
                    <a:pt x="5233" y="598"/>
                    <a:pt x="4535" y="1145"/>
                  </a:cubicBezTo>
                  <a:cubicBezTo>
                    <a:pt x="3989" y="1544"/>
                    <a:pt x="3438" y="1994"/>
                    <a:pt x="2142" y="3538"/>
                  </a:cubicBezTo>
                  <a:cubicBezTo>
                    <a:pt x="1743" y="4037"/>
                    <a:pt x="997" y="4886"/>
                    <a:pt x="0" y="6083"/>
                  </a:cubicBezTo>
                  <a:cubicBezTo>
                    <a:pt x="547" y="6482"/>
                    <a:pt x="1245" y="6981"/>
                    <a:pt x="2194" y="7427"/>
                  </a:cubicBezTo>
                  <a:cubicBezTo>
                    <a:pt x="3690" y="8125"/>
                    <a:pt x="5086" y="8325"/>
                    <a:pt x="5983" y="8377"/>
                  </a:cubicBezTo>
                  <a:cubicBezTo>
                    <a:pt x="6083" y="5584"/>
                    <a:pt x="6231" y="2792"/>
                    <a:pt x="63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749;p51"/>
            <p:cNvSpPr/>
            <p:nvPr/>
          </p:nvSpPr>
          <p:spPr>
            <a:xfrm>
              <a:off x="-2170976" y="2124014"/>
              <a:ext cx="240564" cy="123649"/>
            </a:xfrm>
            <a:custGeom>
              <a:avLst/>
              <a:gdLst/>
              <a:ahLst/>
              <a:cxnLst/>
              <a:rect l="l" t="t" r="r" b="b"/>
              <a:pathLst>
                <a:path w="7181" h="3691" extrusionOk="0">
                  <a:moveTo>
                    <a:pt x="248" y="1249"/>
                  </a:moveTo>
                  <a:cubicBezTo>
                    <a:pt x="265" y="1262"/>
                    <a:pt x="282" y="1275"/>
                    <a:pt x="300" y="1288"/>
                  </a:cubicBezTo>
                  <a:lnTo>
                    <a:pt x="300" y="1288"/>
                  </a:lnTo>
                  <a:cubicBezTo>
                    <a:pt x="299" y="1249"/>
                    <a:pt x="296" y="1249"/>
                    <a:pt x="248" y="1249"/>
                  </a:cubicBezTo>
                  <a:close/>
                  <a:moveTo>
                    <a:pt x="6881" y="1"/>
                  </a:moveTo>
                  <a:lnTo>
                    <a:pt x="5984" y="3391"/>
                  </a:lnTo>
                  <a:cubicBezTo>
                    <a:pt x="4735" y="3291"/>
                    <a:pt x="3491" y="2992"/>
                    <a:pt x="2342" y="2446"/>
                  </a:cubicBezTo>
                  <a:cubicBezTo>
                    <a:pt x="1616" y="2154"/>
                    <a:pt x="935" y="1769"/>
                    <a:pt x="300" y="1288"/>
                  </a:cubicBezTo>
                  <a:lnTo>
                    <a:pt x="300" y="1288"/>
                  </a:lnTo>
                  <a:cubicBezTo>
                    <a:pt x="300" y="1291"/>
                    <a:pt x="300" y="1294"/>
                    <a:pt x="300" y="1297"/>
                  </a:cubicBezTo>
                  <a:lnTo>
                    <a:pt x="0" y="1349"/>
                  </a:lnTo>
                  <a:cubicBezTo>
                    <a:pt x="48" y="1397"/>
                    <a:pt x="48" y="1448"/>
                    <a:pt x="100" y="1448"/>
                  </a:cubicBezTo>
                  <a:cubicBezTo>
                    <a:pt x="746" y="1947"/>
                    <a:pt x="1496" y="2394"/>
                    <a:pt x="2242" y="2693"/>
                  </a:cubicBezTo>
                  <a:cubicBezTo>
                    <a:pt x="3439" y="3243"/>
                    <a:pt x="4735" y="3590"/>
                    <a:pt x="6083" y="3642"/>
                  </a:cubicBezTo>
                  <a:lnTo>
                    <a:pt x="6183" y="3690"/>
                  </a:lnTo>
                  <a:lnTo>
                    <a:pt x="7180" y="52"/>
                  </a:lnTo>
                  <a:lnTo>
                    <a:pt x="68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750;p51"/>
            <p:cNvSpPr/>
            <p:nvPr/>
          </p:nvSpPr>
          <p:spPr>
            <a:xfrm>
              <a:off x="-1634889" y="2675210"/>
              <a:ext cx="36783" cy="61908"/>
            </a:xfrm>
            <a:custGeom>
              <a:avLst/>
              <a:gdLst/>
              <a:ahLst/>
              <a:cxnLst/>
              <a:rect l="l" t="t" r="r" b="b"/>
              <a:pathLst>
                <a:path w="1098" h="1848" extrusionOk="0">
                  <a:moveTo>
                    <a:pt x="1" y="0"/>
                  </a:moveTo>
                  <a:lnTo>
                    <a:pt x="1" y="300"/>
                  </a:lnTo>
                  <a:cubicBezTo>
                    <a:pt x="30" y="295"/>
                    <a:pt x="60" y="293"/>
                    <a:pt x="90" y="293"/>
                  </a:cubicBezTo>
                  <a:cubicBezTo>
                    <a:pt x="357" y="293"/>
                    <a:pt x="609" y="481"/>
                    <a:pt x="699" y="750"/>
                  </a:cubicBezTo>
                  <a:cubicBezTo>
                    <a:pt x="798" y="1097"/>
                    <a:pt x="651" y="1448"/>
                    <a:pt x="300" y="1596"/>
                  </a:cubicBezTo>
                  <a:lnTo>
                    <a:pt x="399" y="1847"/>
                  </a:lnTo>
                  <a:cubicBezTo>
                    <a:pt x="898" y="1648"/>
                    <a:pt x="1098" y="1149"/>
                    <a:pt x="950" y="651"/>
                  </a:cubicBezTo>
                  <a:cubicBezTo>
                    <a:pt x="850" y="252"/>
                    <a:pt x="451" y="0"/>
                    <a:pt x="1" y="0"/>
                  </a:cubicBezTo>
                  <a:close/>
                </a:path>
              </a:pathLst>
            </a:custGeom>
            <a:solidFill>
              <a:srgbClr val="905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751;p51"/>
            <p:cNvSpPr/>
            <p:nvPr/>
          </p:nvSpPr>
          <p:spPr>
            <a:xfrm>
              <a:off x="-1810190" y="2805488"/>
              <a:ext cx="267263" cy="145424"/>
            </a:xfrm>
            <a:custGeom>
              <a:avLst/>
              <a:gdLst/>
              <a:ahLst/>
              <a:cxnLst/>
              <a:rect l="l" t="t" r="r" b="b"/>
              <a:pathLst>
                <a:path w="7978" h="4341" extrusionOk="0">
                  <a:moveTo>
                    <a:pt x="7727" y="1"/>
                  </a:moveTo>
                  <a:cubicBezTo>
                    <a:pt x="7180" y="950"/>
                    <a:pt x="5684" y="3192"/>
                    <a:pt x="2840" y="3890"/>
                  </a:cubicBezTo>
                  <a:cubicBezTo>
                    <a:pt x="2334" y="4002"/>
                    <a:pt x="1813" y="4068"/>
                    <a:pt x="1276" y="4068"/>
                  </a:cubicBezTo>
                  <a:cubicBezTo>
                    <a:pt x="860" y="4068"/>
                    <a:pt x="435" y="4029"/>
                    <a:pt x="0" y="3942"/>
                  </a:cubicBezTo>
                  <a:lnTo>
                    <a:pt x="0" y="4241"/>
                  </a:lnTo>
                  <a:cubicBezTo>
                    <a:pt x="399" y="4289"/>
                    <a:pt x="798" y="4340"/>
                    <a:pt x="1245" y="4340"/>
                  </a:cubicBezTo>
                  <a:cubicBezTo>
                    <a:pt x="1795" y="4340"/>
                    <a:pt x="2394" y="4289"/>
                    <a:pt x="2940" y="4141"/>
                  </a:cubicBezTo>
                  <a:cubicBezTo>
                    <a:pt x="5832" y="3443"/>
                    <a:pt x="7427" y="1098"/>
                    <a:pt x="7978" y="152"/>
                  </a:cubicBezTo>
                  <a:lnTo>
                    <a:pt x="772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752;p51"/>
            <p:cNvSpPr/>
            <p:nvPr/>
          </p:nvSpPr>
          <p:spPr>
            <a:xfrm>
              <a:off x="-1211537" y="1050098"/>
              <a:ext cx="1366365" cy="2781036"/>
            </a:xfrm>
            <a:custGeom>
              <a:avLst/>
              <a:gdLst/>
              <a:ahLst/>
              <a:cxnLst/>
              <a:rect l="l" t="t" r="r" b="b"/>
              <a:pathLst>
                <a:path w="40787" h="83016" extrusionOk="0">
                  <a:moveTo>
                    <a:pt x="40786" y="0"/>
                  </a:moveTo>
                  <a:cubicBezTo>
                    <a:pt x="27172" y="1795"/>
                    <a:pt x="13610" y="3638"/>
                    <a:pt x="0" y="5433"/>
                  </a:cubicBezTo>
                  <a:lnTo>
                    <a:pt x="0" y="77583"/>
                  </a:lnTo>
                  <a:cubicBezTo>
                    <a:pt x="13610" y="79378"/>
                    <a:pt x="27172" y="81221"/>
                    <a:pt x="40786" y="83016"/>
                  </a:cubicBezTo>
                  <a:lnTo>
                    <a:pt x="407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753;p51"/>
            <p:cNvSpPr/>
            <p:nvPr/>
          </p:nvSpPr>
          <p:spPr>
            <a:xfrm>
              <a:off x="-1066284" y="1223791"/>
              <a:ext cx="1075719" cy="2433641"/>
            </a:xfrm>
            <a:custGeom>
              <a:avLst/>
              <a:gdLst/>
              <a:ahLst/>
              <a:cxnLst/>
              <a:rect l="l" t="t" r="r" b="b"/>
              <a:pathLst>
                <a:path w="32111" h="72646" extrusionOk="0">
                  <a:moveTo>
                    <a:pt x="32110" y="1"/>
                  </a:moveTo>
                  <a:cubicBezTo>
                    <a:pt x="21392" y="1245"/>
                    <a:pt x="10722" y="2542"/>
                    <a:pt x="0" y="3790"/>
                  </a:cubicBezTo>
                  <a:lnTo>
                    <a:pt x="0" y="68856"/>
                  </a:lnTo>
                  <a:cubicBezTo>
                    <a:pt x="10722" y="70152"/>
                    <a:pt x="21392" y="71401"/>
                    <a:pt x="32110" y="72646"/>
                  </a:cubicBezTo>
                  <a:lnTo>
                    <a:pt x="321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754;p51"/>
            <p:cNvSpPr/>
            <p:nvPr/>
          </p:nvSpPr>
          <p:spPr>
            <a:xfrm>
              <a:off x="-814002" y="1327002"/>
              <a:ext cx="561259" cy="715359"/>
            </a:xfrm>
            <a:custGeom>
              <a:avLst/>
              <a:gdLst/>
              <a:ahLst/>
              <a:cxnLst/>
              <a:rect l="l" t="t" r="r" b="b"/>
              <a:pathLst>
                <a:path w="16754" h="21354" extrusionOk="0">
                  <a:moveTo>
                    <a:pt x="5859" y="0"/>
                  </a:moveTo>
                  <a:cubicBezTo>
                    <a:pt x="5307" y="0"/>
                    <a:pt x="4777" y="72"/>
                    <a:pt x="4336" y="358"/>
                  </a:cubicBezTo>
                  <a:cubicBezTo>
                    <a:pt x="3937" y="609"/>
                    <a:pt x="3638" y="956"/>
                    <a:pt x="3191" y="1156"/>
                  </a:cubicBezTo>
                  <a:cubicBezTo>
                    <a:pt x="2792" y="1307"/>
                    <a:pt x="2242" y="1307"/>
                    <a:pt x="1943" y="1654"/>
                  </a:cubicBezTo>
                  <a:cubicBezTo>
                    <a:pt x="1743" y="1906"/>
                    <a:pt x="1743" y="2205"/>
                    <a:pt x="1596" y="2504"/>
                  </a:cubicBezTo>
                  <a:cubicBezTo>
                    <a:pt x="1444" y="2903"/>
                    <a:pt x="1145" y="3202"/>
                    <a:pt x="898" y="3549"/>
                  </a:cubicBezTo>
                  <a:cubicBezTo>
                    <a:pt x="347" y="4399"/>
                    <a:pt x="798" y="4997"/>
                    <a:pt x="746" y="5895"/>
                  </a:cubicBezTo>
                  <a:cubicBezTo>
                    <a:pt x="698" y="6640"/>
                    <a:pt x="0" y="7339"/>
                    <a:pt x="698" y="8088"/>
                  </a:cubicBezTo>
                  <a:cubicBezTo>
                    <a:pt x="898" y="8236"/>
                    <a:pt x="1145" y="8388"/>
                    <a:pt x="1245" y="8635"/>
                  </a:cubicBezTo>
                  <a:cubicBezTo>
                    <a:pt x="1396" y="9034"/>
                    <a:pt x="1097" y="9433"/>
                    <a:pt x="846" y="9784"/>
                  </a:cubicBezTo>
                  <a:cubicBezTo>
                    <a:pt x="599" y="10083"/>
                    <a:pt x="447" y="10629"/>
                    <a:pt x="746" y="10881"/>
                  </a:cubicBezTo>
                  <a:cubicBezTo>
                    <a:pt x="846" y="10928"/>
                    <a:pt x="946" y="10980"/>
                    <a:pt x="1045" y="11080"/>
                  </a:cubicBezTo>
                  <a:cubicBezTo>
                    <a:pt x="1344" y="11427"/>
                    <a:pt x="447" y="11878"/>
                    <a:pt x="599" y="12376"/>
                  </a:cubicBezTo>
                  <a:cubicBezTo>
                    <a:pt x="746" y="12823"/>
                    <a:pt x="1444" y="12624"/>
                    <a:pt x="1795" y="12875"/>
                  </a:cubicBezTo>
                  <a:cubicBezTo>
                    <a:pt x="2094" y="13122"/>
                    <a:pt x="2043" y="13621"/>
                    <a:pt x="1843" y="13972"/>
                  </a:cubicBezTo>
                  <a:cubicBezTo>
                    <a:pt x="1644" y="14319"/>
                    <a:pt x="1297" y="14570"/>
                    <a:pt x="1145" y="14969"/>
                  </a:cubicBezTo>
                  <a:cubicBezTo>
                    <a:pt x="646" y="16266"/>
                    <a:pt x="2142" y="16066"/>
                    <a:pt x="2541" y="16864"/>
                  </a:cubicBezTo>
                  <a:cubicBezTo>
                    <a:pt x="2641" y="17063"/>
                    <a:pt x="2541" y="17362"/>
                    <a:pt x="2541" y="17662"/>
                  </a:cubicBezTo>
                  <a:cubicBezTo>
                    <a:pt x="2441" y="18607"/>
                    <a:pt x="3291" y="19357"/>
                    <a:pt x="4089" y="19955"/>
                  </a:cubicBezTo>
                  <a:cubicBezTo>
                    <a:pt x="4994" y="20653"/>
                    <a:pt x="6067" y="21353"/>
                    <a:pt x="7142" y="21353"/>
                  </a:cubicBezTo>
                  <a:cubicBezTo>
                    <a:pt x="7371" y="21353"/>
                    <a:pt x="7599" y="21321"/>
                    <a:pt x="7826" y="21252"/>
                  </a:cubicBezTo>
                  <a:cubicBezTo>
                    <a:pt x="8676" y="21000"/>
                    <a:pt x="9274" y="20302"/>
                    <a:pt x="10072" y="19903"/>
                  </a:cubicBezTo>
                  <a:cubicBezTo>
                    <a:pt x="11815" y="19106"/>
                    <a:pt x="16354" y="20502"/>
                    <a:pt x="16003" y="17111"/>
                  </a:cubicBezTo>
                  <a:cubicBezTo>
                    <a:pt x="15956" y="16413"/>
                    <a:pt x="15505" y="15715"/>
                    <a:pt x="15656" y="15017"/>
                  </a:cubicBezTo>
                  <a:cubicBezTo>
                    <a:pt x="15756" y="14471"/>
                    <a:pt x="16103" y="14072"/>
                    <a:pt x="16402" y="13573"/>
                  </a:cubicBezTo>
                  <a:cubicBezTo>
                    <a:pt x="16654" y="13122"/>
                    <a:pt x="16753" y="12476"/>
                    <a:pt x="16354" y="12077"/>
                  </a:cubicBezTo>
                  <a:cubicBezTo>
                    <a:pt x="16055" y="11826"/>
                    <a:pt x="15605" y="11778"/>
                    <a:pt x="15305" y="11479"/>
                  </a:cubicBezTo>
                  <a:cubicBezTo>
                    <a:pt x="14958" y="11128"/>
                    <a:pt x="15058" y="10581"/>
                    <a:pt x="15206" y="10131"/>
                  </a:cubicBezTo>
                  <a:cubicBezTo>
                    <a:pt x="15557" y="9285"/>
                    <a:pt x="15856" y="8735"/>
                    <a:pt x="15206" y="8088"/>
                  </a:cubicBezTo>
                  <a:cubicBezTo>
                    <a:pt x="14759" y="7638"/>
                    <a:pt x="14009" y="7538"/>
                    <a:pt x="13810" y="6892"/>
                  </a:cubicBezTo>
                  <a:cubicBezTo>
                    <a:pt x="13562" y="6293"/>
                    <a:pt x="14009" y="5595"/>
                    <a:pt x="13810" y="4997"/>
                  </a:cubicBezTo>
                  <a:cubicBezTo>
                    <a:pt x="13263" y="3749"/>
                    <a:pt x="11616" y="4000"/>
                    <a:pt x="11368" y="2305"/>
                  </a:cubicBezTo>
                  <a:cubicBezTo>
                    <a:pt x="11317" y="2053"/>
                    <a:pt x="11317" y="1806"/>
                    <a:pt x="11217" y="1607"/>
                  </a:cubicBezTo>
                  <a:cubicBezTo>
                    <a:pt x="11117" y="1355"/>
                    <a:pt x="10918" y="1156"/>
                    <a:pt x="10718" y="1008"/>
                  </a:cubicBezTo>
                  <a:cubicBezTo>
                    <a:pt x="10018" y="398"/>
                    <a:pt x="9050" y="55"/>
                    <a:pt x="8109" y="55"/>
                  </a:cubicBezTo>
                  <a:cubicBezTo>
                    <a:pt x="8048" y="55"/>
                    <a:pt x="7987" y="56"/>
                    <a:pt x="7926" y="59"/>
                  </a:cubicBezTo>
                  <a:cubicBezTo>
                    <a:pt x="7801" y="70"/>
                    <a:pt x="7673" y="74"/>
                    <a:pt x="7542" y="74"/>
                  </a:cubicBezTo>
                  <a:cubicBezTo>
                    <a:pt x="7002" y="74"/>
                    <a:pt x="6419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755;p51"/>
            <p:cNvSpPr/>
            <p:nvPr/>
          </p:nvSpPr>
          <p:spPr>
            <a:xfrm>
              <a:off x="-735581" y="1611309"/>
              <a:ext cx="322471" cy="384446"/>
            </a:xfrm>
            <a:custGeom>
              <a:avLst/>
              <a:gdLst/>
              <a:ahLst/>
              <a:cxnLst/>
              <a:rect l="l" t="t" r="r" b="b"/>
              <a:pathLst>
                <a:path w="9626" h="11476" extrusionOk="0">
                  <a:moveTo>
                    <a:pt x="7133" y="0"/>
                  </a:moveTo>
                  <a:cubicBezTo>
                    <a:pt x="5685" y="547"/>
                    <a:pt x="4241" y="1145"/>
                    <a:pt x="2845" y="1696"/>
                  </a:cubicBezTo>
                  <a:cubicBezTo>
                    <a:pt x="2893" y="1843"/>
                    <a:pt x="3044" y="2242"/>
                    <a:pt x="3144" y="2741"/>
                  </a:cubicBezTo>
                  <a:cubicBezTo>
                    <a:pt x="3192" y="2992"/>
                    <a:pt x="3244" y="3590"/>
                    <a:pt x="3192" y="4388"/>
                  </a:cubicBezTo>
                  <a:cubicBezTo>
                    <a:pt x="3092" y="5932"/>
                    <a:pt x="2546" y="7228"/>
                    <a:pt x="2446" y="7479"/>
                  </a:cubicBezTo>
                  <a:cubicBezTo>
                    <a:pt x="1748" y="9123"/>
                    <a:pt x="751" y="10319"/>
                    <a:pt x="1" y="11017"/>
                  </a:cubicBezTo>
                  <a:cubicBezTo>
                    <a:pt x="607" y="11197"/>
                    <a:pt x="1644" y="11476"/>
                    <a:pt x="2931" y="11476"/>
                  </a:cubicBezTo>
                  <a:cubicBezTo>
                    <a:pt x="3447" y="11476"/>
                    <a:pt x="4003" y="11431"/>
                    <a:pt x="4588" y="11317"/>
                  </a:cubicBezTo>
                  <a:cubicBezTo>
                    <a:pt x="7332" y="10770"/>
                    <a:pt x="9027" y="9123"/>
                    <a:pt x="9626" y="8477"/>
                  </a:cubicBezTo>
                  <a:cubicBezTo>
                    <a:pt x="9075" y="8078"/>
                    <a:pt x="7731" y="6829"/>
                    <a:pt x="7081" y="4787"/>
                  </a:cubicBezTo>
                  <a:cubicBezTo>
                    <a:pt x="6383" y="2541"/>
                    <a:pt x="6881" y="647"/>
                    <a:pt x="7133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756;p51"/>
            <p:cNvSpPr/>
            <p:nvPr/>
          </p:nvSpPr>
          <p:spPr>
            <a:xfrm>
              <a:off x="-630293" y="1642296"/>
              <a:ext cx="128606" cy="123548"/>
            </a:xfrm>
            <a:custGeom>
              <a:avLst/>
              <a:gdLst/>
              <a:ahLst/>
              <a:cxnLst/>
              <a:rect l="l" t="t" r="r" b="b"/>
              <a:pathLst>
                <a:path w="3839" h="3688" extrusionOk="0">
                  <a:moveTo>
                    <a:pt x="3319" y="1"/>
                  </a:moveTo>
                  <a:cubicBezTo>
                    <a:pt x="3070" y="1"/>
                    <a:pt x="2688" y="630"/>
                    <a:pt x="1644" y="1217"/>
                  </a:cubicBezTo>
                  <a:cubicBezTo>
                    <a:pt x="1046" y="1568"/>
                    <a:pt x="448" y="1716"/>
                    <a:pt x="1" y="1816"/>
                  </a:cubicBezTo>
                  <a:cubicBezTo>
                    <a:pt x="49" y="2266"/>
                    <a:pt x="101" y="2865"/>
                    <a:pt x="49" y="3463"/>
                  </a:cubicBezTo>
                  <a:cubicBezTo>
                    <a:pt x="401" y="3597"/>
                    <a:pt x="780" y="3687"/>
                    <a:pt x="1158" y="3687"/>
                  </a:cubicBezTo>
                  <a:cubicBezTo>
                    <a:pt x="1478" y="3687"/>
                    <a:pt x="1797" y="3622"/>
                    <a:pt x="2095" y="3463"/>
                  </a:cubicBezTo>
                  <a:cubicBezTo>
                    <a:pt x="3639" y="2713"/>
                    <a:pt x="3838" y="272"/>
                    <a:pt x="3391" y="21"/>
                  </a:cubicBezTo>
                  <a:cubicBezTo>
                    <a:pt x="3368" y="7"/>
                    <a:pt x="3345" y="1"/>
                    <a:pt x="3319" y="1"/>
                  </a:cubicBezTo>
                  <a:close/>
                </a:path>
              </a:pathLst>
            </a:custGeom>
            <a:solidFill>
              <a:srgbClr val="905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757;p51"/>
            <p:cNvSpPr/>
            <p:nvPr/>
          </p:nvSpPr>
          <p:spPr>
            <a:xfrm>
              <a:off x="-747205" y="1399092"/>
              <a:ext cx="307363" cy="340829"/>
            </a:xfrm>
            <a:custGeom>
              <a:avLst/>
              <a:gdLst/>
              <a:ahLst/>
              <a:cxnLst/>
              <a:rect l="l" t="t" r="r" b="b"/>
              <a:pathLst>
                <a:path w="9175" h="10174" extrusionOk="0">
                  <a:moveTo>
                    <a:pt x="4241" y="1"/>
                  </a:moveTo>
                  <a:cubicBezTo>
                    <a:pt x="3673" y="1"/>
                    <a:pt x="3131" y="133"/>
                    <a:pt x="2693" y="352"/>
                  </a:cubicBezTo>
                  <a:cubicBezTo>
                    <a:pt x="1245" y="1050"/>
                    <a:pt x="846" y="2546"/>
                    <a:pt x="647" y="3244"/>
                  </a:cubicBezTo>
                  <a:cubicBezTo>
                    <a:pt x="1" y="5737"/>
                    <a:pt x="1297" y="7731"/>
                    <a:pt x="1544" y="8078"/>
                  </a:cubicBezTo>
                  <a:cubicBezTo>
                    <a:pt x="1890" y="8620"/>
                    <a:pt x="2907" y="10174"/>
                    <a:pt x="4319" y="10174"/>
                  </a:cubicBezTo>
                  <a:cubicBezTo>
                    <a:pt x="4342" y="10174"/>
                    <a:pt x="4365" y="10173"/>
                    <a:pt x="4388" y="10173"/>
                  </a:cubicBezTo>
                  <a:cubicBezTo>
                    <a:pt x="4935" y="10125"/>
                    <a:pt x="5334" y="9873"/>
                    <a:pt x="5685" y="9626"/>
                  </a:cubicBezTo>
                  <a:cubicBezTo>
                    <a:pt x="6929" y="8828"/>
                    <a:pt x="7480" y="7532"/>
                    <a:pt x="7679" y="6834"/>
                  </a:cubicBezTo>
                  <a:cubicBezTo>
                    <a:pt x="7827" y="6782"/>
                    <a:pt x="8724" y="6435"/>
                    <a:pt x="9023" y="5538"/>
                  </a:cubicBezTo>
                  <a:cubicBezTo>
                    <a:pt x="9023" y="5386"/>
                    <a:pt x="9175" y="4887"/>
                    <a:pt x="8924" y="4389"/>
                  </a:cubicBezTo>
                  <a:cubicBezTo>
                    <a:pt x="8878" y="4293"/>
                    <a:pt x="8550" y="3640"/>
                    <a:pt x="8036" y="3640"/>
                  </a:cubicBezTo>
                  <a:cubicBezTo>
                    <a:pt x="8017" y="3640"/>
                    <a:pt x="7998" y="3641"/>
                    <a:pt x="7978" y="3643"/>
                  </a:cubicBezTo>
                  <a:cubicBezTo>
                    <a:pt x="7729" y="3683"/>
                    <a:pt x="7480" y="3897"/>
                    <a:pt x="7346" y="4228"/>
                  </a:cubicBezTo>
                  <a:lnTo>
                    <a:pt x="7346" y="4228"/>
                  </a:lnTo>
                  <a:cubicBezTo>
                    <a:pt x="7687" y="2984"/>
                    <a:pt x="7326" y="1600"/>
                    <a:pt x="6383" y="751"/>
                  </a:cubicBezTo>
                  <a:cubicBezTo>
                    <a:pt x="5738" y="218"/>
                    <a:pt x="4969" y="1"/>
                    <a:pt x="4241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758;p51"/>
            <p:cNvSpPr/>
            <p:nvPr/>
          </p:nvSpPr>
          <p:spPr>
            <a:xfrm>
              <a:off x="-710456" y="1539353"/>
              <a:ext cx="73532" cy="31892"/>
            </a:xfrm>
            <a:custGeom>
              <a:avLst/>
              <a:gdLst/>
              <a:ahLst/>
              <a:cxnLst/>
              <a:rect l="l" t="t" r="r" b="b"/>
              <a:pathLst>
                <a:path w="2195" h="952" extrusionOk="0">
                  <a:moveTo>
                    <a:pt x="1252" y="0"/>
                  </a:moveTo>
                  <a:cubicBezTo>
                    <a:pt x="1090" y="0"/>
                    <a:pt x="918" y="28"/>
                    <a:pt x="747" y="102"/>
                  </a:cubicBezTo>
                  <a:cubicBezTo>
                    <a:pt x="348" y="301"/>
                    <a:pt x="100" y="652"/>
                    <a:pt x="1" y="852"/>
                  </a:cubicBezTo>
                  <a:lnTo>
                    <a:pt x="248" y="952"/>
                  </a:lnTo>
                  <a:cubicBezTo>
                    <a:pt x="300" y="800"/>
                    <a:pt x="499" y="501"/>
                    <a:pt x="846" y="353"/>
                  </a:cubicBezTo>
                  <a:cubicBezTo>
                    <a:pt x="987" y="294"/>
                    <a:pt x="1126" y="271"/>
                    <a:pt x="1256" y="271"/>
                  </a:cubicBezTo>
                  <a:cubicBezTo>
                    <a:pt x="1676" y="271"/>
                    <a:pt x="2006" y="513"/>
                    <a:pt x="2043" y="553"/>
                  </a:cubicBezTo>
                  <a:lnTo>
                    <a:pt x="2194" y="301"/>
                  </a:lnTo>
                  <a:cubicBezTo>
                    <a:pt x="2155" y="265"/>
                    <a:pt x="1749" y="0"/>
                    <a:pt x="12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759;p51"/>
            <p:cNvSpPr/>
            <p:nvPr/>
          </p:nvSpPr>
          <p:spPr>
            <a:xfrm>
              <a:off x="-692132" y="1542569"/>
              <a:ext cx="38491" cy="47201"/>
            </a:xfrm>
            <a:custGeom>
              <a:avLst/>
              <a:gdLst/>
              <a:ahLst/>
              <a:cxnLst/>
              <a:rect l="l" t="t" r="r" b="b"/>
              <a:pathLst>
                <a:path w="1149" h="1409" extrusionOk="0">
                  <a:moveTo>
                    <a:pt x="513" y="0"/>
                  </a:moveTo>
                  <a:cubicBezTo>
                    <a:pt x="492" y="0"/>
                    <a:pt x="471" y="2"/>
                    <a:pt x="451" y="6"/>
                  </a:cubicBezTo>
                  <a:cubicBezTo>
                    <a:pt x="152" y="58"/>
                    <a:pt x="0" y="405"/>
                    <a:pt x="52" y="804"/>
                  </a:cubicBezTo>
                  <a:cubicBezTo>
                    <a:pt x="143" y="1168"/>
                    <a:pt x="357" y="1409"/>
                    <a:pt x="621" y="1409"/>
                  </a:cubicBezTo>
                  <a:cubicBezTo>
                    <a:pt x="646" y="1409"/>
                    <a:pt x="672" y="1407"/>
                    <a:pt x="698" y="1402"/>
                  </a:cubicBezTo>
                  <a:cubicBezTo>
                    <a:pt x="997" y="1354"/>
                    <a:pt x="1149" y="1003"/>
                    <a:pt x="1049" y="604"/>
                  </a:cubicBezTo>
                  <a:cubicBezTo>
                    <a:pt x="1002" y="238"/>
                    <a:pt x="746" y="0"/>
                    <a:pt x="5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760;p51"/>
            <p:cNvSpPr/>
            <p:nvPr/>
          </p:nvSpPr>
          <p:spPr>
            <a:xfrm>
              <a:off x="-596861" y="1517679"/>
              <a:ext cx="73499" cy="31792"/>
            </a:xfrm>
            <a:custGeom>
              <a:avLst/>
              <a:gdLst/>
              <a:ahLst/>
              <a:cxnLst/>
              <a:rect l="l" t="t" r="r" b="b"/>
              <a:pathLst>
                <a:path w="2194" h="949" extrusionOk="0">
                  <a:moveTo>
                    <a:pt x="1254" y="0"/>
                  </a:moveTo>
                  <a:cubicBezTo>
                    <a:pt x="1091" y="0"/>
                    <a:pt x="919" y="29"/>
                    <a:pt x="746" y="103"/>
                  </a:cubicBezTo>
                  <a:cubicBezTo>
                    <a:pt x="347" y="302"/>
                    <a:pt x="100" y="649"/>
                    <a:pt x="0" y="849"/>
                  </a:cubicBezTo>
                  <a:lnTo>
                    <a:pt x="247" y="948"/>
                  </a:lnTo>
                  <a:cubicBezTo>
                    <a:pt x="299" y="801"/>
                    <a:pt x="499" y="502"/>
                    <a:pt x="846" y="350"/>
                  </a:cubicBezTo>
                  <a:cubicBezTo>
                    <a:pt x="985" y="292"/>
                    <a:pt x="1122" y="270"/>
                    <a:pt x="1251" y="270"/>
                  </a:cubicBezTo>
                  <a:cubicBezTo>
                    <a:pt x="1674" y="270"/>
                    <a:pt x="2006" y="513"/>
                    <a:pt x="2042" y="550"/>
                  </a:cubicBezTo>
                  <a:lnTo>
                    <a:pt x="2194" y="302"/>
                  </a:lnTo>
                  <a:cubicBezTo>
                    <a:pt x="2155" y="263"/>
                    <a:pt x="1750" y="0"/>
                    <a:pt x="12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761;p51"/>
            <p:cNvSpPr/>
            <p:nvPr/>
          </p:nvSpPr>
          <p:spPr>
            <a:xfrm>
              <a:off x="-578570" y="1520895"/>
              <a:ext cx="38525" cy="47201"/>
            </a:xfrm>
            <a:custGeom>
              <a:avLst/>
              <a:gdLst/>
              <a:ahLst/>
              <a:cxnLst/>
              <a:rect l="l" t="t" r="r" b="b"/>
              <a:pathLst>
                <a:path w="1150" h="1409" extrusionOk="0">
                  <a:moveTo>
                    <a:pt x="517" y="0"/>
                  </a:moveTo>
                  <a:cubicBezTo>
                    <a:pt x="495" y="0"/>
                    <a:pt x="473" y="2"/>
                    <a:pt x="451" y="7"/>
                  </a:cubicBezTo>
                  <a:cubicBezTo>
                    <a:pt x="152" y="55"/>
                    <a:pt x="1" y="406"/>
                    <a:pt x="52" y="805"/>
                  </a:cubicBezTo>
                  <a:cubicBezTo>
                    <a:pt x="144" y="1170"/>
                    <a:pt x="403" y="1409"/>
                    <a:pt x="636" y="1409"/>
                  </a:cubicBezTo>
                  <a:cubicBezTo>
                    <a:pt x="657" y="1409"/>
                    <a:pt x="678" y="1407"/>
                    <a:pt x="699" y="1403"/>
                  </a:cubicBezTo>
                  <a:cubicBezTo>
                    <a:pt x="998" y="1351"/>
                    <a:pt x="1149" y="1004"/>
                    <a:pt x="1050" y="605"/>
                  </a:cubicBezTo>
                  <a:cubicBezTo>
                    <a:pt x="1002" y="241"/>
                    <a:pt x="749" y="0"/>
                    <a:pt x="5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762;p51"/>
            <p:cNvSpPr/>
            <p:nvPr/>
          </p:nvSpPr>
          <p:spPr>
            <a:xfrm>
              <a:off x="-645367" y="1542770"/>
              <a:ext cx="40099" cy="76849"/>
            </a:xfrm>
            <a:custGeom>
              <a:avLst/>
              <a:gdLst/>
              <a:ahLst/>
              <a:cxnLst/>
              <a:rect l="l" t="t" r="r" b="b"/>
              <a:pathLst>
                <a:path w="1197" h="2294" extrusionOk="0">
                  <a:moveTo>
                    <a:pt x="898" y="0"/>
                  </a:moveTo>
                  <a:lnTo>
                    <a:pt x="650" y="52"/>
                  </a:lnTo>
                  <a:cubicBezTo>
                    <a:pt x="698" y="399"/>
                    <a:pt x="698" y="698"/>
                    <a:pt x="650" y="1049"/>
                  </a:cubicBezTo>
                  <a:cubicBezTo>
                    <a:pt x="551" y="1396"/>
                    <a:pt x="399" y="1795"/>
                    <a:pt x="152" y="2094"/>
                  </a:cubicBezTo>
                  <a:lnTo>
                    <a:pt x="0" y="2294"/>
                  </a:lnTo>
                  <a:lnTo>
                    <a:pt x="1197" y="2194"/>
                  </a:lnTo>
                  <a:lnTo>
                    <a:pt x="1197" y="1947"/>
                  </a:lnTo>
                  <a:lnTo>
                    <a:pt x="499" y="1994"/>
                  </a:lnTo>
                  <a:cubicBezTo>
                    <a:pt x="650" y="1747"/>
                    <a:pt x="798" y="1396"/>
                    <a:pt x="850" y="1097"/>
                  </a:cubicBezTo>
                  <a:cubicBezTo>
                    <a:pt x="950" y="750"/>
                    <a:pt x="950" y="351"/>
                    <a:pt x="8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763;p51"/>
            <p:cNvSpPr/>
            <p:nvPr/>
          </p:nvSpPr>
          <p:spPr>
            <a:xfrm>
              <a:off x="-620243" y="1644708"/>
              <a:ext cx="66832" cy="35041"/>
            </a:xfrm>
            <a:custGeom>
              <a:avLst/>
              <a:gdLst/>
              <a:ahLst/>
              <a:cxnLst/>
              <a:rect l="l" t="t" r="r" b="b"/>
              <a:pathLst>
                <a:path w="1995" h="1046" extrusionOk="0">
                  <a:moveTo>
                    <a:pt x="1795" y="1"/>
                  </a:moveTo>
                  <a:cubicBezTo>
                    <a:pt x="1643" y="200"/>
                    <a:pt x="1396" y="447"/>
                    <a:pt x="997" y="647"/>
                  </a:cubicBezTo>
                  <a:cubicBezTo>
                    <a:pt x="697" y="761"/>
                    <a:pt x="424" y="816"/>
                    <a:pt x="202" y="816"/>
                  </a:cubicBezTo>
                  <a:cubicBezTo>
                    <a:pt x="129" y="816"/>
                    <a:pt x="61" y="810"/>
                    <a:pt x="0" y="798"/>
                  </a:cubicBezTo>
                  <a:lnTo>
                    <a:pt x="0" y="1046"/>
                  </a:lnTo>
                  <a:lnTo>
                    <a:pt x="148" y="1046"/>
                  </a:lnTo>
                  <a:cubicBezTo>
                    <a:pt x="399" y="1046"/>
                    <a:pt x="698" y="998"/>
                    <a:pt x="1097" y="846"/>
                  </a:cubicBezTo>
                  <a:cubicBezTo>
                    <a:pt x="1544" y="647"/>
                    <a:pt x="1843" y="348"/>
                    <a:pt x="1994" y="100"/>
                  </a:cubicBezTo>
                  <a:lnTo>
                    <a:pt x="17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764;p51"/>
            <p:cNvSpPr/>
            <p:nvPr/>
          </p:nvSpPr>
          <p:spPr>
            <a:xfrm>
              <a:off x="-767237" y="1359396"/>
              <a:ext cx="302304" cy="188471"/>
            </a:xfrm>
            <a:custGeom>
              <a:avLst/>
              <a:gdLst/>
              <a:ahLst/>
              <a:cxnLst/>
              <a:rect l="l" t="t" r="r" b="b"/>
              <a:pathLst>
                <a:path w="9024" h="5626" extrusionOk="0">
                  <a:moveTo>
                    <a:pt x="5004" y="1"/>
                  </a:moveTo>
                  <a:cubicBezTo>
                    <a:pt x="3710" y="1"/>
                    <a:pt x="2411" y="535"/>
                    <a:pt x="1544" y="1338"/>
                  </a:cubicBezTo>
                  <a:cubicBezTo>
                    <a:pt x="599" y="2283"/>
                    <a:pt x="0" y="3679"/>
                    <a:pt x="347" y="4030"/>
                  </a:cubicBezTo>
                  <a:cubicBezTo>
                    <a:pt x="397" y="4079"/>
                    <a:pt x="460" y="4102"/>
                    <a:pt x="539" y="4102"/>
                  </a:cubicBezTo>
                  <a:cubicBezTo>
                    <a:pt x="940" y="4102"/>
                    <a:pt x="1757" y="3532"/>
                    <a:pt x="3339" y="3033"/>
                  </a:cubicBezTo>
                  <a:cubicBezTo>
                    <a:pt x="4377" y="2675"/>
                    <a:pt x="5479" y="2318"/>
                    <a:pt x="6355" y="2318"/>
                  </a:cubicBezTo>
                  <a:cubicBezTo>
                    <a:pt x="6826" y="2318"/>
                    <a:pt x="7232" y="2421"/>
                    <a:pt x="7527" y="2682"/>
                  </a:cubicBezTo>
                  <a:cubicBezTo>
                    <a:pt x="8325" y="3380"/>
                    <a:pt x="8026" y="4928"/>
                    <a:pt x="7878" y="5626"/>
                  </a:cubicBezTo>
                  <a:cubicBezTo>
                    <a:pt x="8026" y="5426"/>
                    <a:pt x="9023" y="4329"/>
                    <a:pt x="8776" y="2881"/>
                  </a:cubicBezTo>
                  <a:cubicBezTo>
                    <a:pt x="8524" y="1437"/>
                    <a:pt x="7380" y="739"/>
                    <a:pt x="7081" y="540"/>
                  </a:cubicBezTo>
                  <a:cubicBezTo>
                    <a:pt x="6440" y="165"/>
                    <a:pt x="5723" y="1"/>
                    <a:pt x="50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765;p51"/>
            <p:cNvSpPr/>
            <p:nvPr/>
          </p:nvSpPr>
          <p:spPr>
            <a:xfrm>
              <a:off x="-603560" y="1485788"/>
              <a:ext cx="95173" cy="31423"/>
            </a:xfrm>
            <a:custGeom>
              <a:avLst/>
              <a:gdLst/>
              <a:ahLst/>
              <a:cxnLst/>
              <a:rect l="l" t="t" r="r" b="b"/>
              <a:pathLst>
                <a:path w="2841" h="938" extrusionOk="0">
                  <a:moveTo>
                    <a:pt x="1394" y="1"/>
                  </a:moveTo>
                  <a:cubicBezTo>
                    <a:pt x="1345" y="1"/>
                    <a:pt x="1296" y="2"/>
                    <a:pt x="1245" y="6"/>
                  </a:cubicBezTo>
                  <a:cubicBezTo>
                    <a:pt x="699" y="105"/>
                    <a:pt x="300" y="357"/>
                    <a:pt x="49" y="604"/>
                  </a:cubicBezTo>
                  <a:cubicBezTo>
                    <a:pt x="1" y="656"/>
                    <a:pt x="1" y="804"/>
                    <a:pt x="100" y="903"/>
                  </a:cubicBezTo>
                  <a:cubicBezTo>
                    <a:pt x="120" y="925"/>
                    <a:pt x="150" y="938"/>
                    <a:pt x="184" y="938"/>
                  </a:cubicBezTo>
                  <a:cubicBezTo>
                    <a:pt x="232" y="938"/>
                    <a:pt x="290" y="913"/>
                    <a:pt x="348" y="855"/>
                  </a:cubicBezTo>
                  <a:cubicBezTo>
                    <a:pt x="547" y="704"/>
                    <a:pt x="846" y="457"/>
                    <a:pt x="1297" y="405"/>
                  </a:cubicBezTo>
                  <a:cubicBezTo>
                    <a:pt x="1344" y="401"/>
                    <a:pt x="1390" y="399"/>
                    <a:pt x="1436" y="399"/>
                  </a:cubicBezTo>
                  <a:cubicBezTo>
                    <a:pt x="1919" y="399"/>
                    <a:pt x="2311" y="617"/>
                    <a:pt x="2494" y="756"/>
                  </a:cubicBezTo>
                  <a:cubicBezTo>
                    <a:pt x="2518" y="780"/>
                    <a:pt x="2567" y="792"/>
                    <a:pt x="2617" y="792"/>
                  </a:cubicBezTo>
                  <a:cubicBezTo>
                    <a:pt x="2667" y="792"/>
                    <a:pt x="2717" y="780"/>
                    <a:pt x="2741" y="756"/>
                  </a:cubicBezTo>
                  <a:cubicBezTo>
                    <a:pt x="2841" y="656"/>
                    <a:pt x="2793" y="504"/>
                    <a:pt x="2741" y="457"/>
                  </a:cubicBezTo>
                  <a:cubicBezTo>
                    <a:pt x="2463" y="271"/>
                    <a:pt x="2014" y="1"/>
                    <a:pt x="13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766;p51"/>
            <p:cNvSpPr/>
            <p:nvPr/>
          </p:nvSpPr>
          <p:spPr>
            <a:xfrm>
              <a:off x="-723822" y="1505117"/>
              <a:ext cx="95173" cy="36716"/>
            </a:xfrm>
            <a:custGeom>
              <a:avLst/>
              <a:gdLst/>
              <a:ahLst/>
              <a:cxnLst/>
              <a:rect l="l" t="t" r="r" b="b"/>
              <a:pathLst>
                <a:path w="2841" h="1096" extrusionOk="0">
                  <a:moveTo>
                    <a:pt x="1716" y="0"/>
                  </a:moveTo>
                  <a:cubicBezTo>
                    <a:pt x="1615" y="0"/>
                    <a:pt x="1509" y="8"/>
                    <a:pt x="1397" y="27"/>
                  </a:cubicBezTo>
                  <a:cubicBezTo>
                    <a:pt x="747" y="79"/>
                    <a:pt x="300" y="526"/>
                    <a:pt x="100" y="777"/>
                  </a:cubicBezTo>
                  <a:cubicBezTo>
                    <a:pt x="1" y="877"/>
                    <a:pt x="49" y="976"/>
                    <a:pt x="148" y="1076"/>
                  </a:cubicBezTo>
                  <a:cubicBezTo>
                    <a:pt x="163" y="1090"/>
                    <a:pt x="187" y="1096"/>
                    <a:pt x="213" y="1096"/>
                  </a:cubicBezTo>
                  <a:cubicBezTo>
                    <a:pt x="278" y="1096"/>
                    <a:pt x="363" y="1061"/>
                    <a:pt x="400" y="1024"/>
                  </a:cubicBezTo>
                  <a:cubicBezTo>
                    <a:pt x="547" y="825"/>
                    <a:pt x="898" y="478"/>
                    <a:pt x="1445" y="378"/>
                  </a:cubicBezTo>
                  <a:cubicBezTo>
                    <a:pt x="1506" y="371"/>
                    <a:pt x="1567" y="368"/>
                    <a:pt x="1627" y="368"/>
                  </a:cubicBezTo>
                  <a:cubicBezTo>
                    <a:pt x="2001" y="368"/>
                    <a:pt x="2322" y="498"/>
                    <a:pt x="2494" y="625"/>
                  </a:cubicBezTo>
                  <a:cubicBezTo>
                    <a:pt x="2523" y="641"/>
                    <a:pt x="2553" y="647"/>
                    <a:pt x="2581" y="647"/>
                  </a:cubicBezTo>
                  <a:cubicBezTo>
                    <a:pt x="2648" y="647"/>
                    <a:pt x="2707" y="611"/>
                    <a:pt x="2741" y="578"/>
                  </a:cubicBezTo>
                  <a:cubicBezTo>
                    <a:pt x="2841" y="478"/>
                    <a:pt x="2793" y="326"/>
                    <a:pt x="2693" y="278"/>
                  </a:cubicBezTo>
                  <a:cubicBezTo>
                    <a:pt x="2489" y="155"/>
                    <a:pt x="2155" y="0"/>
                    <a:pt x="1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767;p51"/>
            <p:cNvSpPr/>
            <p:nvPr/>
          </p:nvSpPr>
          <p:spPr>
            <a:xfrm>
              <a:off x="-869209" y="1895248"/>
              <a:ext cx="198890" cy="217181"/>
            </a:xfrm>
            <a:custGeom>
              <a:avLst/>
              <a:gdLst/>
              <a:ahLst/>
              <a:cxnLst/>
              <a:rect l="l" t="t" r="r" b="b"/>
              <a:pathLst>
                <a:path w="5937" h="6483" extrusionOk="0">
                  <a:moveTo>
                    <a:pt x="5936" y="1"/>
                  </a:moveTo>
                  <a:lnTo>
                    <a:pt x="5936" y="1"/>
                  </a:lnTo>
                  <a:cubicBezTo>
                    <a:pt x="4839" y="898"/>
                    <a:pt x="3691" y="1843"/>
                    <a:pt x="2394" y="2741"/>
                  </a:cubicBezTo>
                  <a:cubicBezTo>
                    <a:pt x="1596" y="3339"/>
                    <a:pt x="799" y="3890"/>
                    <a:pt x="1" y="4388"/>
                  </a:cubicBezTo>
                  <a:cubicBezTo>
                    <a:pt x="152" y="4488"/>
                    <a:pt x="300" y="4536"/>
                    <a:pt x="452" y="4636"/>
                  </a:cubicBezTo>
                  <a:cubicBezTo>
                    <a:pt x="950" y="4835"/>
                    <a:pt x="1449" y="5086"/>
                    <a:pt x="1947" y="5386"/>
                  </a:cubicBezTo>
                  <a:cubicBezTo>
                    <a:pt x="2195" y="5533"/>
                    <a:pt x="2494" y="5685"/>
                    <a:pt x="2745" y="5832"/>
                  </a:cubicBezTo>
                  <a:cubicBezTo>
                    <a:pt x="2945" y="5932"/>
                    <a:pt x="3144" y="6032"/>
                    <a:pt x="3292" y="6131"/>
                  </a:cubicBezTo>
                  <a:lnTo>
                    <a:pt x="3890" y="6482"/>
                  </a:lnTo>
                  <a:cubicBezTo>
                    <a:pt x="4588" y="4336"/>
                    <a:pt x="5286" y="2194"/>
                    <a:pt x="59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768;p51"/>
            <p:cNvSpPr/>
            <p:nvPr/>
          </p:nvSpPr>
          <p:spPr>
            <a:xfrm>
              <a:off x="-972755" y="2790179"/>
              <a:ext cx="434328" cy="1153271"/>
            </a:xfrm>
            <a:custGeom>
              <a:avLst/>
              <a:gdLst/>
              <a:ahLst/>
              <a:cxnLst/>
              <a:rect l="l" t="t" r="r" b="b"/>
              <a:pathLst>
                <a:path w="12965" h="34426" extrusionOk="0">
                  <a:moveTo>
                    <a:pt x="8451" y="0"/>
                  </a:moveTo>
                  <a:cubicBezTo>
                    <a:pt x="6961" y="0"/>
                    <a:pt x="5659" y="131"/>
                    <a:pt x="4540" y="258"/>
                  </a:cubicBezTo>
                  <a:cubicBezTo>
                    <a:pt x="4089" y="3900"/>
                    <a:pt x="4041" y="6991"/>
                    <a:pt x="4089" y="9433"/>
                  </a:cubicBezTo>
                  <a:cubicBezTo>
                    <a:pt x="4089" y="11128"/>
                    <a:pt x="4141" y="13373"/>
                    <a:pt x="4540" y="16313"/>
                  </a:cubicBezTo>
                  <a:cubicBezTo>
                    <a:pt x="4839" y="18659"/>
                    <a:pt x="5038" y="19006"/>
                    <a:pt x="5736" y="22847"/>
                  </a:cubicBezTo>
                  <a:cubicBezTo>
                    <a:pt x="6833" y="28978"/>
                    <a:pt x="6582" y="29975"/>
                    <a:pt x="6036" y="30873"/>
                  </a:cubicBezTo>
                  <a:cubicBezTo>
                    <a:pt x="5537" y="31722"/>
                    <a:pt x="4089" y="33417"/>
                    <a:pt x="1" y="34415"/>
                  </a:cubicBezTo>
                  <a:cubicBezTo>
                    <a:pt x="559" y="34422"/>
                    <a:pt x="1086" y="34426"/>
                    <a:pt x="1583" y="34426"/>
                  </a:cubicBezTo>
                  <a:cubicBezTo>
                    <a:pt x="7781" y="34426"/>
                    <a:pt x="9286" y="33872"/>
                    <a:pt x="9426" y="33318"/>
                  </a:cubicBezTo>
                  <a:cubicBezTo>
                    <a:pt x="9474" y="33019"/>
                    <a:pt x="9227" y="32620"/>
                    <a:pt x="9275" y="31622"/>
                  </a:cubicBezTo>
                  <a:cubicBezTo>
                    <a:pt x="9326" y="30972"/>
                    <a:pt x="9474" y="30526"/>
                    <a:pt x="9526" y="30326"/>
                  </a:cubicBezTo>
                  <a:cubicBezTo>
                    <a:pt x="10571" y="26684"/>
                    <a:pt x="11668" y="22648"/>
                    <a:pt x="10770" y="18958"/>
                  </a:cubicBezTo>
                  <a:cubicBezTo>
                    <a:pt x="10471" y="17610"/>
                    <a:pt x="10124" y="16365"/>
                    <a:pt x="10224" y="15017"/>
                  </a:cubicBezTo>
                  <a:cubicBezTo>
                    <a:pt x="10371" y="13074"/>
                    <a:pt x="11022" y="11726"/>
                    <a:pt x="11369" y="10829"/>
                  </a:cubicBezTo>
                  <a:cubicBezTo>
                    <a:pt x="12266" y="8587"/>
                    <a:pt x="12964" y="5196"/>
                    <a:pt x="11819" y="158"/>
                  </a:cubicBezTo>
                  <a:cubicBezTo>
                    <a:pt x="11022" y="111"/>
                    <a:pt x="10124" y="11"/>
                    <a:pt x="9175" y="11"/>
                  </a:cubicBezTo>
                  <a:cubicBezTo>
                    <a:pt x="8929" y="4"/>
                    <a:pt x="8688" y="0"/>
                    <a:pt x="8451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69;p51"/>
            <p:cNvSpPr/>
            <p:nvPr/>
          </p:nvSpPr>
          <p:spPr>
            <a:xfrm>
              <a:off x="-865859" y="2693634"/>
              <a:ext cx="327429" cy="1166269"/>
            </a:xfrm>
            <a:custGeom>
              <a:avLst/>
              <a:gdLst/>
              <a:ahLst/>
              <a:cxnLst/>
              <a:rect l="l" t="t" r="r" b="b"/>
              <a:pathLst>
                <a:path w="9774" h="34814" extrusionOk="0">
                  <a:moveTo>
                    <a:pt x="1" y="1"/>
                  </a:moveTo>
                  <a:cubicBezTo>
                    <a:pt x="699" y="7229"/>
                    <a:pt x="850" y="10571"/>
                    <a:pt x="898" y="12315"/>
                  </a:cubicBezTo>
                  <a:cubicBezTo>
                    <a:pt x="898" y="14708"/>
                    <a:pt x="950" y="15506"/>
                    <a:pt x="1098" y="17101"/>
                  </a:cubicBezTo>
                  <a:cubicBezTo>
                    <a:pt x="1149" y="17751"/>
                    <a:pt x="1249" y="18449"/>
                    <a:pt x="1349" y="19195"/>
                  </a:cubicBezTo>
                  <a:cubicBezTo>
                    <a:pt x="1648" y="21541"/>
                    <a:pt x="1847" y="21888"/>
                    <a:pt x="2545" y="25729"/>
                  </a:cubicBezTo>
                  <a:cubicBezTo>
                    <a:pt x="3443" y="30863"/>
                    <a:pt x="3443" y="32410"/>
                    <a:pt x="3092" y="33308"/>
                  </a:cubicBezTo>
                  <a:cubicBezTo>
                    <a:pt x="3044" y="33455"/>
                    <a:pt x="2845" y="33555"/>
                    <a:pt x="2845" y="33755"/>
                  </a:cubicBezTo>
                  <a:cubicBezTo>
                    <a:pt x="2878" y="34285"/>
                    <a:pt x="4112" y="34813"/>
                    <a:pt x="5094" y="34813"/>
                  </a:cubicBezTo>
                  <a:cubicBezTo>
                    <a:pt x="5501" y="34813"/>
                    <a:pt x="5865" y="34723"/>
                    <a:pt x="6084" y="34504"/>
                  </a:cubicBezTo>
                  <a:cubicBezTo>
                    <a:pt x="6482" y="34153"/>
                    <a:pt x="6235" y="33455"/>
                    <a:pt x="6335" y="33208"/>
                  </a:cubicBezTo>
                  <a:cubicBezTo>
                    <a:pt x="7380" y="29566"/>
                    <a:pt x="8477" y="25530"/>
                    <a:pt x="7579" y="21840"/>
                  </a:cubicBezTo>
                  <a:cubicBezTo>
                    <a:pt x="7280" y="20492"/>
                    <a:pt x="6933" y="19247"/>
                    <a:pt x="7033" y="17899"/>
                  </a:cubicBezTo>
                  <a:cubicBezTo>
                    <a:pt x="7180" y="15956"/>
                    <a:pt x="7831" y="14608"/>
                    <a:pt x="8178" y="13711"/>
                  </a:cubicBezTo>
                  <a:cubicBezTo>
                    <a:pt x="9075" y="11469"/>
                    <a:pt x="9773" y="8078"/>
                    <a:pt x="8628" y="3040"/>
                  </a:cubicBezTo>
                  <a:lnTo>
                    <a:pt x="8628" y="3040"/>
                  </a:lnTo>
                  <a:cubicBezTo>
                    <a:pt x="8439" y="3054"/>
                    <a:pt x="8240" y="3060"/>
                    <a:pt x="8033" y="3060"/>
                  </a:cubicBezTo>
                  <a:cubicBezTo>
                    <a:pt x="7419" y="3060"/>
                    <a:pt x="6729" y="3003"/>
                    <a:pt x="5984" y="2893"/>
                  </a:cubicBezTo>
                  <a:cubicBezTo>
                    <a:pt x="3092" y="2342"/>
                    <a:pt x="1050" y="89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70;p51"/>
            <p:cNvSpPr/>
            <p:nvPr/>
          </p:nvSpPr>
          <p:spPr>
            <a:xfrm>
              <a:off x="-1012853" y="3854448"/>
              <a:ext cx="380895" cy="122007"/>
            </a:xfrm>
            <a:custGeom>
              <a:avLst/>
              <a:gdLst/>
              <a:ahLst/>
              <a:cxnLst/>
              <a:rect l="l" t="t" r="r" b="b"/>
              <a:pathLst>
                <a:path w="11370" h="3642" extrusionOk="0">
                  <a:moveTo>
                    <a:pt x="10523" y="0"/>
                  </a:moveTo>
                  <a:cubicBezTo>
                    <a:pt x="10324" y="251"/>
                    <a:pt x="9925" y="798"/>
                    <a:pt x="9227" y="1249"/>
                  </a:cubicBezTo>
                  <a:cubicBezTo>
                    <a:pt x="9227" y="1249"/>
                    <a:pt x="8728" y="1596"/>
                    <a:pt x="8178" y="1795"/>
                  </a:cubicBezTo>
                  <a:cubicBezTo>
                    <a:pt x="7571" y="2045"/>
                    <a:pt x="6862" y="2129"/>
                    <a:pt x="6191" y="2129"/>
                  </a:cubicBezTo>
                  <a:cubicBezTo>
                    <a:pt x="4986" y="2129"/>
                    <a:pt x="3901" y="1859"/>
                    <a:pt x="3742" y="1795"/>
                  </a:cubicBezTo>
                  <a:cubicBezTo>
                    <a:pt x="3543" y="1847"/>
                    <a:pt x="3292" y="1847"/>
                    <a:pt x="2992" y="1895"/>
                  </a:cubicBezTo>
                  <a:cubicBezTo>
                    <a:pt x="2645" y="1947"/>
                    <a:pt x="2294" y="2046"/>
                    <a:pt x="1947" y="2094"/>
                  </a:cubicBezTo>
                  <a:cubicBezTo>
                    <a:pt x="1549" y="2194"/>
                    <a:pt x="1198" y="2246"/>
                    <a:pt x="799" y="2393"/>
                  </a:cubicBezTo>
                  <a:cubicBezTo>
                    <a:pt x="551" y="2545"/>
                    <a:pt x="1" y="2892"/>
                    <a:pt x="101" y="3243"/>
                  </a:cubicBezTo>
                  <a:cubicBezTo>
                    <a:pt x="200" y="3590"/>
                    <a:pt x="998" y="3642"/>
                    <a:pt x="2745" y="3642"/>
                  </a:cubicBezTo>
                  <a:cubicBezTo>
                    <a:pt x="4939" y="3642"/>
                    <a:pt x="6582" y="3590"/>
                    <a:pt x="8178" y="3542"/>
                  </a:cubicBezTo>
                  <a:lnTo>
                    <a:pt x="10272" y="3542"/>
                  </a:lnTo>
                  <a:cubicBezTo>
                    <a:pt x="10424" y="3442"/>
                    <a:pt x="11221" y="2844"/>
                    <a:pt x="11269" y="1795"/>
                  </a:cubicBezTo>
                  <a:cubicBezTo>
                    <a:pt x="11369" y="750"/>
                    <a:pt x="10623" y="100"/>
                    <a:pt x="10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71;p51"/>
            <p:cNvSpPr/>
            <p:nvPr/>
          </p:nvSpPr>
          <p:spPr>
            <a:xfrm>
              <a:off x="-879225" y="1855150"/>
              <a:ext cx="574626" cy="973142"/>
            </a:xfrm>
            <a:custGeom>
              <a:avLst/>
              <a:gdLst/>
              <a:ahLst/>
              <a:cxnLst/>
              <a:rect l="l" t="t" r="r" b="b"/>
              <a:pathLst>
                <a:path w="17153" h="29049" extrusionOk="0">
                  <a:moveTo>
                    <a:pt x="12418" y="1"/>
                  </a:moveTo>
                  <a:cubicBezTo>
                    <a:pt x="12167" y="400"/>
                    <a:pt x="11668" y="898"/>
                    <a:pt x="10922" y="1397"/>
                  </a:cubicBezTo>
                  <a:cubicBezTo>
                    <a:pt x="10771" y="1497"/>
                    <a:pt x="10324" y="1744"/>
                    <a:pt x="9526" y="1995"/>
                  </a:cubicBezTo>
                  <a:cubicBezTo>
                    <a:pt x="8427" y="2411"/>
                    <a:pt x="7259" y="2508"/>
                    <a:pt x="6346" y="2508"/>
                  </a:cubicBezTo>
                  <a:cubicBezTo>
                    <a:pt x="5725" y="2508"/>
                    <a:pt x="5222" y="2463"/>
                    <a:pt x="4939" y="2442"/>
                  </a:cubicBezTo>
                  <a:cubicBezTo>
                    <a:pt x="4241" y="3040"/>
                    <a:pt x="3890" y="3639"/>
                    <a:pt x="3742" y="4038"/>
                  </a:cubicBezTo>
                  <a:cubicBezTo>
                    <a:pt x="3144" y="5434"/>
                    <a:pt x="3491" y="6830"/>
                    <a:pt x="3842" y="8226"/>
                  </a:cubicBezTo>
                  <a:cubicBezTo>
                    <a:pt x="3942" y="8625"/>
                    <a:pt x="3990" y="8824"/>
                    <a:pt x="4089" y="9076"/>
                  </a:cubicBezTo>
                  <a:cubicBezTo>
                    <a:pt x="4141" y="9223"/>
                    <a:pt x="4189" y="9423"/>
                    <a:pt x="4289" y="9622"/>
                  </a:cubicBezTo>
                  <a:cubicBezTo>
                    <a:pt x="4289" y="9622"/>
                    <a:pt x="4289" y="9774"/>
                    <a:pt x="4341" y="9921"/>
                  </a:cubicBezTo>
                  <a:cubicBezTo>
                    <a:pt x="4688" y="11170"/>
                    <a:pt x="2992" y="13212"/>
                    <a:pt x="2394" y="14161"/>
                  </a:cubicBezTo>
                  <a:cubicBezTo>
                    <a:pt x="1397" y="15657"/>
                    <a:pt x="651" y="17201"/>
                    <a:pt x="300" y="18896"/>
                  </a:cubicBezTo>
                  <a:cubicBezTo>
                    <a:pt x="152" y="19395"/>
                    <a:pt x="100" y="19945"/>
                    <a:pt x="53" y="20492"/>
                  </a:cubicBezTo>
                  <a:cubicBezTo>
                    <a:pt x="53" y="20743"/>
                    <a:pt x="53" y="20942"/>
                    <a:pt x="1" y="21142"/>
                  </a:cubicBezTo>
                  <a:lnTo>
                    <a:pt x="1" y="21840"/>
                  </a:lnTo>
                  <a:cubicBezTo>
                    <a:pt x="53" y="22486"/>
                    <a:pt x="53" y="23934"/>
                    <a:pt x="400" y="24931"/>
                  </a:cubicBezTo>
                  <a:cubicBezTo>
                    <a:pt x="1249" y="27572"/>
                    <a:pt x="4540" y="28669"/>
                    <a:pt x="4839" y="28769"/>
                  </a:cubicBezTo>
                  <a:cubicBezTo>
                    <a:pt x="5216" y="28873"/>
                    <a:pt x="5903" y="29048"/>
                    <a:pt x="6948" y="29048"/>
                  </a:cubicBezTo>
                  <a:cubicBezTo>
                    <a:pt x="7417" y="29048"/>
                    <a:pt x="7959" y="29013"/>
                    <a:pt x="8577" y="28920"/>
                  </a:cubicBezTo>
                  <a:cubicBezTo>
                    <a:pt x="12717" y="28322"/>
                    <a:pt x="15709" y="25829"/>
                    <a:pt x="17153" y="24381"/>
                  </a:cubicBezTo>
                  <a:cubicBezTo>
                    <a:pt x="16854" y="23037"/>
                    <a:pt x="16554" y="21940"/>
                    <a:pt x="16307" y="21142"/>
                  </a:cubicBezTo>
                  <a:cubicBezTo>
                    <a:pt x="16255" y="20990"/>
                    <a:pt x="16207" y="20843"/>
                    <a:pt x="16155" y="20743"/>
                  </a:cubicBezTo>
                  <a:cubicBezTo>
                    <a:pt x="15956" y="20192"/>
                    <a:pt x="15757" y="19694"/>
                    <a:pt x="15557" y="19147"/>
                  </a:cubicBezTo>
                  <a:cubicBezTo>
                    <a:pt x="14560" y="16455"/>
                    <a:pt x="13315" y="13563"/>
                    <a:pt x="13064" y="11018"/>
                  </a:cubicBezTo>
                  <a:lnTo>
                    <a:pt x="13064" y="10970"/>
                  </a:lnTo>
                  <a:cubicBezTo>
                    <a:pt x="13064" y="10819"/>
                    <a:pt x="13016" y="10320"/>
                    <a:pt x="13016" y="6630"/>
                  </a:cubicBezTo>
                  <a:cubicBezTo>
                    <a:pt x="13016" y="5186"/>
                    <a:pt x="13064" y="4337"/>
                    <a:pt x="13164" y="3938"/>
                  </a:cubicBezTo>
                  <a:cubicBezTo>
                    <a:pt x="13814" y="2095"/>
                    <a:pt x="14213" y="1644"/>
                    <a:pt x="14013" y="1198"/>
                  </a:cubicBezTo>
                  <a:cubicBezTo>
                    <a:pt x="14013" y="1198"/>
                    <a:pt x="13962" y="1198"/>
                    <a:pt x="13962" y="1098"/>
                  </a:cubicBezTo>
                  <a:cubicBezTo>
                    <a:pt x="13515" y="500"/>
                    <a:pt x="12917" y="200"/>
                    <a:pt x="12418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72;p51"/>
            <p:cNvSpPr/>
            <p:nvPr/>
          </p:nvSpPr>
          <p:spPr>
            <a:xfrm>
              <a:off x="-800636" y="1846742"/>
              <a:ext cx="419219" cy="577976"/>
            </a:xfrm>
            <a:custGeom>
              <a:avLst/>
              <a:gdLst/>
              <a:ahLst/>
              <a:cxnLst/>
              <a:rect l="l" t="t" r="r" b="b"/>
              <a:pathLst>
                <a:path w="12514" h="17253" extrusionOk="0">
                  <a:moveTo>
                    <a:pt x="10172" y="1"/>
                  </a:moveTo>
                  <a:cubicBezTo>
                    <a:pt x="9920" y="400"/>
                    <a:pt x="9422" y="1098"/>
                    <a:pt x="8576" y="1648"/>
                  </a:cubicBezTo>
                  <a:cubicBezTo>
                    <a:pt x="8277" y="1847"/>
                    <a:pt x="7826" y="2047"/>
                    <a:pt x="7180" y="2246"/>
                  </a:cubicBezTo>
                  <a:cubicBezTo>
                    <a:pt x="6081" y="2662"/>
                    <a:pt x="4913" y="2759"/>
                    <a:pt x="4000" y="2759"/>
                  </a:cubicBezTo>
                  <a:cubicBezTo>
                    <a:pt x="3379" y="2759"/>
                    <a:pt x="2876" y="2714"/>
                    <a:pt x="2593" y="2693"/>
                  </a:cubicBezTo>
                  <a:cubicBezTo>
                    <a:pt x="1895" y="3291"/>
                    <a:pt x="1544" y="3890"/>
                    <a:pt x="1396" y="4289"/>
                  </a:cubicBezTo>
                  <a:cubicBezTo>
                    <a:pt x="798" y="5685"/>
                    <a:pt x="1145" y="7081"/>
                    <a:pt x="1496" y="8477"/>
                  </a:cubicBezTo>
                  <a:cubicBezTo>
                    <a:pt x="1596" y="8876"/>
                    <a:pt x="1644" y="9075"/>
                    <a:pt x="1743" y="9327"/>
                  </a:cubicBezTo>
                  <a:cubicBezTo>
                    <a:pt x="1795" y="9474"/>
                    <a:pt x="1843" y="9674"/>
                    <a:pt x="1943" y="9873"/>
                  </a:cubicBezTo>
                  <a:cubicBezTo>
                    <a:pt x="1943" y="9873"/>
                    <a:pt x="1943" y="10025"/>
                    <a:pt x="1995" y="10172"/>
                  </a:cubicBezTo>
                  <a:cubicBezTo>
                    <a:pt x="2194" y="10870"/>
                    <a:pt x="1396" y="12318"/>
                    <a:pt x="1396" y="12318"/>
                  </a:cubicBezTo>
                  <a:cubicBezTo>
                    <a:pt x="1045" y="12865"/>
                    <a:pt x="598" y="13615"/>
                    <a:pt x="0" y="14412"/>
                  </a:cubicBezTo>
                  <a:cubicBezTo>
                    <a:pt x="449" y="14348"/>
                    <a:pt x="1041" y="14263"/>
                    <a:pt x="1738" y="14263"/>
                  </a:cubicBezTo>
                  <a:cubicBezTo>
                    <a:pt x="2125" y="14263"/>
                    <a:pt x="2546" y="14289"/>
                    <a:pt x="2992" y="14360"/>
                  </a:cubicBezTo>
                  <a:cubicBezTo>
                    <a:pt x="4986" y="14612"/>
                    <a:pt x="5983" y="15457"/>
                    <a:pt x="8125" y="16207"/>
                  </a:cubicBezTo>
                  <a:cubicBezTo>
                    <a:pt x="9075" y="16554"/>
                    <a:pt x="10571" y="17005"/>
                    <a:pt x="12513" y="17252"/>
                  </a:cubicBezTo>
                  <a:cubicBezTo>
                    <a:pt x="11316" y="14560"/>
                    <a:pt x="10870" y="12617"/>
                    <a:pt x="10718" y="11269"/>
                  </a:cubicBezTo>
                  <a:lnTo>
                    <a:pt x="10718" y="11221"/>
                  </a:lnTo>
                  <a:cubicBezTo>
                    <a:pt x="10718" y="11070"/>
                    <a:pt x="10670" y="10571"/>
                    <a:pt x="10670" y="6881"/>
                  </a:cubicBezTo>
                  <a:cubicBezTo>
                    <a:pt x="10670" y="5437"/>
                    <a:pt x="10718" y="4588"/>
                    <a:pt x="10818" y="4189"/>
                  </a:cubicBezTo>
                  <a:cubicBezTo>
                    <a:pt x="11468" y="2346"/>
                    <a:pt x="11867" y="1895"/>
                    <a:pt x="11667" y="1449"/>
                  </a:cubicBezTo>
                  <a:cubicBezTo>
                    <a:pt x="11667" y="1449"/>
                    <a:pt x="11616" y="1397"/>
                    <a:pt x="11616" y="1349"/>
                  </a:cubicBezTo>
                  <a:cubicBezTo>
                    <a:pt x="11316" y="950"/>
                    <a:pt x="10870" y="451"/>
                    <a:pt x="101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73;p51"/>
            <p:cNvSpPr/>
            <p:nvPr/>
          </p:nvSpPr>
          <p:spPr>
            <a:xfrm>
              <a:off x="-803986" y="1972096"/>
              <a:ext cx="85157" cy="360829"/>
            </a:xfrm>
            <a:custGeom>
              <a:avLst/>
              <a:gdLst/>
              <a:ahLst/>
              <a:cxnLst/>
              <a:rect l="l" t="t" r="r" b="b"/>
              <a:pathLst>
                <a:path w="2542" h="10771" extrusionOk="0">
                  <a:moveTo>
                    <a:pt x="1596" y="0"/>
                  </a:moveTo>
                  <a:cubicBezTo>
                    <a:pt x="1544" y="148"/>
                    <a:pt x="1444" y="299"/>
                    <a:pt x="1397" y="499"/>
                  </a:cubicBezTo>
                  <a:cubicBezTo>
                    <a:pt x="746" y="1895"/>
                    <a:pt x="1097" y="3391"/>
                    <a:pt x="1444" y="4787"/>
                  </a:cubicBezTo>
                  <a:cubicBezTo>
                    <a:pt x="1544" y="5186"/>
                    <a:pt x="1596" y="5433"/>
                    <a:pt x="1696" y="5632"/>
                  </a:cubicBezTo>
                  <a:cubicBezTo>
                    <a:pt x="1696" y="5684"/>
                    <a:pt x="1744" y="5732"/>
                    <a:pt x="1744" y="5784"/>
                  </a:cubicBezTo>
                  <a:cubicBezTo>
                    <a:pt x="1795" y="5932"/>
                    <a:pt x="1843" y="6031"/>
                    <a:pt x="1895" y="6183"/>
                  </a:cubicBezTo>
                  <a:cubicBezTo>
                    <a:pt x="1895" y="6231"/>
                    <a:pt x="1943" y="6330"/>
                    <a:pt x="1995" y="6482"/>
                  </a:cubicBezTo>
                  <a:cubicBezTo>
                    <a:pt x="2242" y="7427"/>
                    <a:pt x="1145" y="8975"/>
                    <a:pt x="399" y="9972"/>
                  </a:cubicBezTo>
                  <a:cubicBezTo>
                    <a:pt x="248" y="10220"/>
                    <a:pt x="100" y="10419"/>
                    <a:pt x="0" y="10571"/>
                  </a:cubicBezTo>
                  <a:lnTo>
                    <a:pt x="0" y="10618"/>
                  </a:lnTo>
                  <a:lnTo>
                    <a:pt x="200" y="10770"/>
                  </a:lnTo>
                  <a:lnTo>
                    <a:pt x="248" y="10718"/>
                  </a:lnTo>
                  <a:cubicBezTo>
                    <a:pt x="347" y="10571"/>
                    <a:pt x="499" y="10371"/>
                    <a:pt x="647" y="10172"/>
                  </a:cubicBezTo>
                  <a:cubicBezTo>
                    <a:pt x="1397" y="9075"/>
                    <a:pt x="2541" y="7479"/>
                    <a:pt x="2242" y="6382"/>
                  </a:cubicBezTo>
                  <a:cubicBezTo>
                    <a:pt x="2194" y="6231"/>
                    <a:pt x="2194" y="6183"/>
                    <a:pt x="2142" y="6083"/>
                  </a:cubicBezTo>
                  <a:cubicBezTo>
                    <a:pt x="2095" y="5932"/>
                    <a:pt x="2043" y="5832"/>
                    <a:pt x="1995" y="5684"/>
                  </a:cubicBezTo>
                  <a:cubicBezTo>
                    <a:pt x="1995" y="5632"/>
                    <a:pt x="1995" y="5585"/>
                    <a:pt x="1943" y="5533"/>
                  </a:cubicBezTo>
                  <a:cubicBezTo>
                    <a:pt x="1895" y="5333"/>
                    <a:pt x="1795" y="5086"/>
                    <a:pt x="1696" y="4687"/>
                  </a:cubicBezTo>
                  <a:cubicBezTo>
                    <a:pt x="1397" y="3339"/>
                    <a:pt x="1045" y="1943"/>
                    <a:pt x="1644" y="599"/>
                  </a:cubicBezTo>
                  <a:cubicBezTo>
                    <a:pt x="1696" y="447"/>
                    <a:pt x="1795" y="299"/>
                    <a:pt x="1843" y="148"/>
                  </a:cubicBezTo>
                  <a:lnTo>
                    <a:pt x="15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74;p51"/>
            <p:cNvSpPr/>
            <p:nvPr/>
          </p:nvSpPr>
          <p:spPr>
            <a:xfrm>
              <a:off x="-737189" y="2789543"/>
              <a:ext cx="452652" cy="1153908"/>
            </a:xfrm>
            <a:custGeom>
              <a:avLst/>
              <a:gdLst/>
              <a:ahLst/>
              <a:cxnLst/>
              <a:rect l="l" t="t" r="r" b="b"/>
              <a:pathLst>
                <a:path w="13512" h="34445" extrusionOk="0">
                  <a:moveTo>
                    <a:pt x="10069" y="0"/>
                  </a:moveTo>
                  <a:cubicBezTo>
                    <a:pt x="9772" y="0"/>
                    <a:pt x="9456" y="15"/>
                    <a:pt x="9123" y="30"/>
                  </a:cubicBezTo>
                  <a:cubicBezTo>
                    <a:pt x="7528" y="78"/>
                    <a:pt x="5932" y="177"/>
                    <a:pt x="4488" y="277"/>
                  </a:cubicBezTo>
                  <a:cubicBezTo>
                    <a:pt x="4089" y="3919"/>
                    <a:pt x="3990" y="7010"/>
                    <a:pt x="4038" y="9452"/>
                  </a:cubicBezTo>
                  <a:cubicBezTo>
                    <a:pt x="4089" y="11147"/>
                    <a:pt x="4089" y="13392"/>
                    <a:pt x="4488" y="16332"/>
                  </a:cubicBezTo>
                  <a:cubicBezTo>
                    <a:pt x="4835" y="18678"/>
                    <a:pt x="5035" y="19025"/>
                    <a:pt x="5685" y="22866"/>
                  </a:cubicBezTo>
                  <a:cubicBezTo>
                    <a:pt x="6782" y="28997"/>
                    <a:pt x="6582" y="29994"/>
                    <a:pt x="6032" y="30892"/>
                  </a:cubicBezTo>
                  <a:cubicBezTo>
                    <a:pt x="5485" y="31741"/>
                    <a:pt x="4089" y="33436"/>
                    <a:pt x="1" y="34434"/>
                  </a:cubicBezTo>
                  <a:cubicBezTo>
                    <a:pt x="556" y="34441"/>
                    <a:pt x="1079" y="34445"/>
                    <a:pt x="1572" y="34445"/>
                  </a:cubicBezTo>
                  <a:cubicBezTo>
                    <a:pt x="7730" y="34445"/>
                    <a:pt x="9234" y="33891"/>
                    <a:pt x="9375" y="33337"/>
                  </a:cubicBezTo>
                  <a:cubicBezTo>
                    <a:pt x="9422" y="33038"/>
                    <a:pt x="9223" y="32639"/>
                    <a:pt x="9275" y="31641"/>
                  </a:cubicBezTo>
                  <a:cubicBezTo>
                    <a:pt x="9275" y="30991"/>
                    <a:pt x="9422" y="30545"/>
                    <a:pt x="9474" y="30345"/>
                  </a:cubicBezTo>
                  <a:cubicBezTo>
                    <a:pt x="10519" y="26703"/>
                    <a:pt x="11668" y="22667"/>
                    <a:pt x="10771" y="18977"/>
                  </a:cubicBezTo>
                  <a:cubicBezTo>
                    <a:pt x="10420" y="17629"/>
                    <a:pt x="10073" y="16384"/>
                    <a:pt x="10172" y="15036"/>
                  </a:cubicBezTo>
                  <a:cubicBezTo>
                    <a:pt x="10571" y="10700"/>
                    <a:pt x="13511" y="6260"/>
                    <a:pt x="12614" y="1825"/>
                  </a:cubicBezTo>
                  <a:cubicBezTo>
                    <a:pt x="12466" y="1175"/>
                    <a:pt x="12215" y="776"/>
                    <a:pt x="11915" y="477"/>
                  </a:cubicBezTo>
                  <a:cubicBezTo>
                    <a:pt x="11420" y="88"/>
                    <a:pt x="10799" y="0"/>
                    <a:pt x="10069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75;p51"/>
            <p:cNvSpPr/>
            <p:nvPr/>
          </p:nvSpPr>
          <p:spPr>
            <a:xfrm>
              <a:off x="-778996" y="3854448"/>
              <a:ext cx="380862" cy="122007"/>
            </a:xfrm>
            <a:custGeom>
              <a:avLst/>
              <a:gdLst/>
              <a:ahLst/>
              <a:cxnLst/>
              <a:rect l="l" t="t" r="r" b="b"/>
              <a:pathLst>
                <a:path w="11369" h="3642" extrusionOk="0">
                  <a:moveTo>
                    <a:pt x="10523" y="0"/>
                  </a:moveTo>
                  <a:cubicBezTo>
                    <a:pt x="10323" y="251"/>
                    <a:pt x="9925" y="798"/>
                    <a:pt x="9227" y="1249"/>
                  </a:cubicBezTo>
                  <a:cubicBezTo>
                    <a:pt x="9227" y="1249"/>
                    <a:pt x="8776" y="1596"/>
                    <a:pt x="8177" y="1795"/>
                  </a:cubicBezTo>
                  <a:cubicBezTo>
                    <a:pt x="7571" y="2045"/>
                    <a:pt x="6868" y="2129"/>
                    <a:pt x="6203" y="2129"/>
                  </a:cubicBezTo>
                  <a:cubicBezTo>
                    <a:pt x="5009" y="2129"/>
                    <a:pt x="3934" y="1859"/>
                    <a:pt x="3742" y="1795"/>
                  </a:cubicBezTo>
                  <a:cubicBezTo>
                    <a:pt x="3542" y="1847"/>
                    <a:pt x="3291" y="1847"/>
                    <a:pt x="2992" y="1895"/>
                  </a:cubicBezTo>
                  <a:cubicBezTo>
                    <a:pt x="2645" y="1947"/>
                    <a:pt x="2294" y="2046"/>
                    <a:pt x="1995" y="2094"/>
                  </a:cubicBezTo>
                  <a:cubicBezTo>
                    <a:pt x="1596" y="2194"/>
                    <a:pt x="1197" y="2246"/>
                    <a:pt x="850" y="2393"/>
                  </a:cubicBezTo>
                  <a:cubicBezTo>
                    <a:pt x="599" y="2545"/>
                    <a:pt x="0" y="2892"/>
                    <a:pt x="100" y="3243"/>
                  </a:cubicBezTo>
                  <a:cubicBezTo>
                    <a:pt x="200" y="3590"/>
                    <a:pt x="1049" y="3642"/>
                    <a:pt x="2793" y="3642"/>
                  </a:cubicBezTo>
                  <a:cubicBezTo>
                    <a:pt x="4939" y="3642"/>
                    <a:pt x="6634" y="3590"/>
                    <a:pt x="8177" y="3542"/>
                  </a:cubicBezTo>
                  <a:lnTo>
                    <a:pt x="10323" y="3542"/>
                  </a:lnTo>
                  <a:cubicBezTo>
                    <a:pt x="10423" y="3442"/>
                    <a:pt x="11221" y="2844"/>
                    <a:pt x="11321" y="1795"/>
                  </a:cubicBezTo>
                  <a:cubicBezTo>
                    <a:pt x="11369" y="750"/>
                    <a:pt x="10623" y="100"/>
                    <a:pt x="10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776;p51"/>
            <p:cNvSpPr/>
            <p:nvPr/>
          </p:nvSpPr>
          <p:spPr>
            <a:xfrm>
              <a:off x="-865859" y="2596788"/>
              <a:ext cx="609767" cy="1263118"/>
            </a:xfrm>
            <a:custGeom>
              <a:avLst/>
              <a:gdLst/>
              <a:ahLst/>
              <a:cxnLst/>
              <a:rect l="l" t="t" r="r" b="b"/>
              <a:pathLst>
                <a:path w="18202" h="37705" extrusionOk="0">
                  <a:moveTo>
                    <a:pt x="1" y="2892"/>
                  </a:moveTo>
                  <a:cubicBezTo>
                    <a:pt x="38" y="2961"/>
                    <a:pt x="82" y="3040"/>
                    <a:pt x="133" y="3127"/>
                  </a:cubicBezTo>
                  <a:lnTo>
                    <a:pt x="133" y="3127"/>
                  </a:lnTo>
                  <a:cubicBezTo>
                    <a:pt x="83" y="3039"/>
                    <a:pt x="39" y="2960"/>
                    <a:pt x="1" y="2892"/>
                  </a:cubicBezTo>
                  <a:close/>
                  <a:moveTo>
                    <a:pt x="16207" y="0"/>
                  </a:moveTo>
                  <a:cubicBezTo>
                    <a:pt x="15808" y="1045"/>
                    <a:pt x="14811" y="3139"/>
                    <a:pt x="12565" y="4735"/>
                  </a:cubicBezTo>
                  <a:cubicBezTo>
                    <a:pt x="12098" y="5087"/>
                    <a:pt x="9588" y="6933"/>
                    <a:pt x="6536" y="6933"/>
                  </a:cubicBezTo>
                  <a:cubicBezTo>
                    <a:pt x="5685" y="6933"/>
                    <a:pt x="4792" y="6789"/>
                    <a:pt x="3890" y="6430"/>
                  </a:cubicBezTo>
                  <a:cubicBezTo>
                    <a:pt x="1809" y="5572"/>
                    <a:pt x="631" y="3973"/>
                    <a:pt x="133" y="3127"/>
                  </a:cubicBezTo>
                  <a:lnTo>
                    <a:pt x="133" y="3127"/>
                  </a:lnTo>
                  <a:cubicBezTo>
                    <a:pt x="408" y="3616"/>
                    <a:pt x="857" y="4396"/>
                    <a:pt x="1449" y="5285"/>
                  </a:cubicBezTo>
                  <a:cubicBezTo>
                    <a:pt x="4939" y="10519"/>
                    <a:pt x="7831" y="12465"/>
                    <a:pt x="7879" y="15206"/>
                  </a:cubicBezTo>
                  <a:cubicBezTo>
                    <a:pt x="7879" y="15505"/>
                    <a:pt x="7879" y="16653"/>
                    <a:pt x="7978" y="18249"/>
                  </a:cubicBezTo>
                  <a:cubicBezTo>
                    <a:pt x="7978" y="18847"/>
                    <a:pt x="8030" y="19346"/>
                    <a:pt x="8130" y="19992"/>
                  </a:cubicBezTo>
                  <a:cubicBezTo>
                    <a:pt x="8178" y="20642"/>
                    <a:pt x="8230" y="21340"/>
                    <a:pt x="8329" y="22086"/>
                  </a:cubicBezTo>
                  <a:cubicBezTo>
                    <a:pt x="8676" y="24432"/>
                    <a:pt x="8876" y="24779"/>
                    <a:pt x="9526" y="28620"/>
                  </a:cubicBezTo>
                  <a:cubicBezTo>
                    <a:pt x="10423" y="33754"/>
                    <a:pt x="10423" y="35301"/>
                    <a:pt x="10072" y="36199"/>
                  </a:cubicBezTo>
                  <a:cubicBezTo>
                    <a:pt x="10025" y="36346"/>
                    <a:pt x="9825" y="36446"/>
                    <a:pt x="9873" y="36646"/>
                  </a:cubicBezTo>
                  <a:cubicBezTo>
                    <a:pt x="9910" y="37176"/>
                    <a:pt x="11118" y="37704"/>
                    <a:pt x="12104" y="37704"/>
                  </a:cubicBezTo>
                  <a:cubicBezTo>
                    <a:pt x="12512" y="37704"/>
                    <a:pt x="12882" y="37614"/>
                    <a:pt x="13116" y="37395"/>
                  </a:cubicBezTo>
                  <a:cubicBezTo>
                    <a:pt x="13463" y="37044"/>
                    <a:pt x="13263" y="36346"/>
                    <a:pt x="13315" y="36099"/>
                  </a:cubicBezTo>
                  <a:cubicBezTo>
                    <a:pt x="14360" y="32457"/>
                    <a:pt x="15509" y="28421"/>
                    <a:pt x="14612" y="24731"/>
                  </a:cubicBezTo>
                  <a:cubicBezTo>
                    <a:pt x="14061" y="22585"/>
                    <a:pt x="14013" y="22537"/>
                    <a:pt x="14013" y="20790"/>
                  </a:cubicBezTo>
                  <a:cubicBezTo>
                    <a:pt x="14061" y="18596"/>
                    <a:pt x="14711" y="17352"/>
                    <a:pt x="15557" y="14906"/>
                  </a:cubicBezTo>
                  <a:cubicBezTo>
                    <a:pt x="17204" y="10419"/>
                    <a:pt x="18202" y="7579"/>
                    <a:pt x="17803" y="4487"/>
                  </a:cubicBezTo>
                  <a:cubicBezTo>
                    <a:pt x="17551" y="2493"/>
                    <a:pt x="16806" y="945"/>
                    <a:pt x="162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777;p51"/>
            <p:cNvSpPr/>
            <p:nvPr/>
          </p:nvSpPr>
          <p:spPr>
            <a:xfrm>
              <a:off x="-697090" y="2935766"/>
              <a:ext cx="187098" cy="883697"/>
            </a:xfrm>
            <a:custGeom>
              <a:avLst/>
              <a:gdLst/>
              <a:ahLst/>
              <a:cxnLst/>
              <a:rect l="l" t="t" r="r" b="b"/>
              <a:pathLst>
                <a:path w="5585" h="26379" extrusionOk="0">
                  <a:moveTo>
                    <a:pt x="200" y="1"/>
                  </a:moveTo>
                  <a:lnTo>
                    <a:pt x="0" y="152"/>
                  </a:lnTo>
                  <a:cubicBezTo>
                    <a:pt x="1696" y="2246"/>
                    <a:pt x="2693" y="3491"/>
                    <a:pt x="2693" y="5087"/>
                  </a:cubicBezTo>
                  <a:lnTo>
                    <a:pt x="2693" y="5338"/>
                  </a:lnTo>
                  <a:cubicBezTo>
                    <a:pt x="2693" y="5785"/>
                    <a:pt x="2693" y="6834"/>
                    <a:pt x="2793" y="8130"/>
                  </a:cubicBezTo>
                  <a:cubicBezTo>
                    <a:pt x="2841" y="8676"/>
                    <a:pt x="2841" y="9175"/>
                    <a:pt x="2940" y="9873"/>
                  </a:cubicBezTo>
                  <a:cubicBezTo>
                    <a:pt x="2992" y="10571"/>
                    <a:pt x="3092" y="11269"/>
                    <a:pt x="3140" y="12019"/>
                  </a:cubicBezTo>
                  <a:cubicBezTo>
                    <a:pt x="3339" y="13316"/>
                    <a:pt x="3491" y="14014"/>
                    <a:pt x="3690" y="14959"/>
                  </a:cubicBezTo>
                  <a:cubicBezTo>
                    <a:pt x="3838" y="15809"/>
                    <a:pt x="4037" y="16806"/>
                    <a:pt x="4388" y="18549"/>
                  </a:cubicBezTo>
                  <a:cubicBezTo>
                    <a:pt x="5286" y="23687"/>
                    <a:pt x="5234" y="25182"/>
                    <a:pt x="4935" y="26028"/>
                  </a:cubicBezTo>
                  <a:lnTo>
                    <a:pt x="4835" y="26128"/>
                  </a:lnTo>
                  <a:cubicBezTo>
                    <a:pt x="4835" y="26180"/>
                    <a:pt x="4787" y="26180"/>
                    <a:pt x="4735" y="26227"/>
                  </a:cubicBezTo>
                  <a:lnTo>
                    <a:pt x="4987" y="26379"/>
                  </a:lnTo>
                  <a:cubicBezTo>
                    <a:pt x="5034" y="26379"/>
                    <a:pt x="5034" y="26327"/>
                    <a:pt x="5086" y="26327"/>
                  </a:cubicBezTo>
                  <a:cubicBezTo>
                    <a:pt x="5086" y="26227"/>
                    <a:pt x="5134" y="26180"/>
                    <a:pt x="5186" y="26128"/>
                  </a:cubicBezTo>
                  <a:cubicBezTo>
                    <a:pt x="5533" y="25230"/>
                    <a:pt x="5585" y="23734"/>
                    <a:pt x="4636" y="18501"/>
                  </a:cubicBezTo>
                  <a:cubicBezTo>
                    <a:pt x="4336" y="16754"/>
                    <a:pt x="4137" y="15757"/>
                    <a:pt x="3937" y="14911"/>
                  </a:cubicBezTo>
                  <a:cubicBezTo>
                    <a:pt x="3738" y="13914"/>
                    <a:pt x="3638" y="13264"/>
                    <a:pt x="3439" y="11967"/>
                  </a:cubicBezTo>
                  <a:cubicBezTo>
                    <a:pt x="3339" y="11269"/>
                    <a:pt x="3291" y="10571"/>
                    <a:pt x="3192" y="9873"/>
                  </a:cubicBezTo>
                  <a:cubicBezTo>
                    <a:pt x="3140" y="9175"/>
                    <a:pt x="3092" y="8676"/>
                    <a:pt x="3092" y="8130"/>
                  </a:cubicBezTo>
                  <a:cubicBezTo>
                    <a:pt x="2992" y="6834"/>
                    <a:pt x="2992" y="5785"/>
                    <a:pt x="2992" y="5338"/>
                  </a:cubicBezTo>
                  <a:lnTo>
                    <a:pt x="2992" y="5087"/>
                  </a:lnTo>
                  <a:cubicBezTo>
                    <a:pt x="2940" y="3343"/>
                    <a:pt x="1744" y="1848"/>
                    <a:pt x="2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778;p51"/>
            <p:cNvSpPr/>
            <p:nvPr/>
          </p:nvSpPr>
          <p:spPr>
            <a:xfrm>
              <a:off x="-668750" y="2005494"/>
              <a:ext cx="673216" cy="413189"/>
            </a:xfrm>
            <a:custGeom>
              <a:avLst/>
              <a:gdLst/>
              <a:ahLst/>
              <a:cxnLst/>
              <a:rect l="l" t="t" r="r" b="b"/>
              <a:pathLst>
                <a:path w="20096" h="12334" extrusionOk="0">
                  <a:moveTo>
                    <a:pt x="10223" y="0"/>
                  </a:moveTo>
                  <a:cubicBezTo>
                    <a:pt x="9075" y="698"/>
                    <a:pt x="7930" y="1444"/>
                    <a:pt x="6781" y="2142"/>
                  </a:cubicBezTo>
                  <a:cubicBezTo>
                    <a:pt x="7479" y="2892"/>
                    <a:pt x="8229" y="3638"/>
                    <a:pt x="9027" y="4388"/>
                  </a:cubicBezTo>
                  <a:cubicBezTo>
                    <a:pt x="10722" y="6032"/>
                    <a:pt x="12417" y="7479"/>
                    <a:pt x="14061" y="8776"/>
                  </a:cubicBezTo>
                  <a:cubicBezTo>
                    <a:pt x="13034" y="9004"/>
                    <a:pt x="11743" y="9175"/>
                    <a:pt x="10257" y="9175"/>
                  </a:cubicBezTo>
                  <a:cubicBezTo>
                    <a:pt x="9798" y="9175"/>
                    <a:pt x="9321" y="9159"/>
                    <a:pt x="8827" y="9123"/>
                  </a:cubicBezTo>
                  <a:cubicBezTo>
                    <a:pt x="7679" y="9075"/>
                    <a:pt x="6681" y="8876"/>
                    <a:pt x="5784" y="8676"/>
                  </a:cubicBezTo>
                  <a:cubicBezTo>
                    <a:pt x="5690" y="8534"/>
                    <a:pt x="4720" y="6858"/>
                    <a:pt x="3984" y="6858"/>
                  </a:cubicBezTo>
                  <a:cubicBezTo>
                    <a:pt x="3935" y="6858"/>
                    <a:pt x="3888" y="6866"/>
                    <a:pt x="3841" y="6881"/>
                  </a:cubicBezTo>
                  <a:cubicBezTo>
                    <a:pt x="3690" y="6929"/>
                    <a:pt x="3490" y="7081"/>
                    <a:pt x="3490" y="7280"/>
                  </a:cubicBezTo>
                  <a:cubicBezTo>
                    <a:pt x="3391" y="7827"/>
                    <a:pt x="4539" y="8178"/>
                    <a:pt x="4488" y="8525"/>
                  </a:cubicBezTo>
                  <a:cubicBezTo>
                    <a:pt x="4400" y="8833"/>
                    <a:pt x="3544" y="8984"/>
                    <a:pt x="2729" y="8984"/>
                  </a:cubicBezTo>
                  <a:cubicBezTo>
                    <a:pt x="2616" y="8984"/>
                    <a:pt x="2503" y="8981"/>
                    <a:pt x="2393" y="8975"/>
                  </a:cubicBezTo>
                  <a:cubicBezTo>
                    <a:pt x="1687" y="8940"/>
                    <a:pt x="1185" y="8792"/>
                    <a:pt x="856" y="8792"/>
                  </a:cubicBezTo>
                  <a:cubicBezTo>
                    <a:pt x="698" y="8792"/>
                    <a:pt x="580" y="8826"/>
                    <a:pt x="499" y="8923"/>
                  </a:cubicBezTo>
                  <a:cubicBezTo>
                    <a:pt x="351" y="9075"/>
                    <a:pt x="399" y="9322"/>
                    <a:pt x="451" y="9474"/>
                  </a:cubicBezTo>
                  <a:cubicBezTo>
                    <a:pt x="699" y="9917"/>
                    <a:pt x="1473" y="10006"/>
                    <a:pt x="2111" y="10006"/>
                  </a:cubicBezTo>
                  <a:cubicBezTo>
                    <a:pt x="2534" y="10006"/>
                    <a:pt x="2898" y="9967"/>
                    <a:pt x="3009" y="9967"/>
                  </a:cubicBezTo>
                  <a:cubicBezTo>
                    <a:pt x="3031" y="9967"/>
                    <a:pt x="3044" y="9969"/>
                    <a:pt x="3044" y="9973"/>
                  </a:cubicBezTo>
                  <a:cubicBezTo>
                    <a:pt x="3044" y="9973"/>
                    <a:pt x="2697" y="10035"/>
                    <a:pt x="2105" y="10035"/>
                  </a:cubicBezTo>
                  <a:cubicBezTo>
                    <a:pt x="1951" y="10035"/>
                    <a:pt x="1781" y="10031"/>
                    <a:pt x="1596" y="10020"/>
                  </a:cubicBezTo>
                  <a:cubicBezTo>
                    <a:pt x="1022" y="9988"/>
                    <a:pt x="653" y="9886"/>
                    <a:pt x="414" y="9886"/>
                  </a:cubicBezTo>
                  <a:cubicBezTo>
                    <a:pt x="300" y="9886"/>
                    <a:pt x="216" y="9908"/>
                    <a:pt x="152" y="9973"/>
                  </a:cubicBezTo>
                  <a:cubicBezTo>
                    <a:pt x="0" y="10172"/>
                    <a:pt x="0" y="10471"/>
                    <a:pt x="152" y="10671"/>
                  </a:cubicBezTo>
                  <a:cubicBezTo>
                    <a:pt x="291" y="10839"/>
                    <a:pt x="526" y="10896"/>
                    <a:pt x="838" y="10896"/>
                  </a:cubicBezTo>
                  <a:cubicBezTo>
                    <a:pt x="1081" y="10896"/>
                    <a:pt x="1369" y="10862"/>
                    <a:pt x="1695" y="10818"/>
                  </a:cubicBezTo>
                  <a:cubicBezTo>
                    <a:pt x="2593" y="10671"/>
                    <a:pt x="3243" y="10471"/>
                    <a:pt x="3243" y="10471"/>
                  </a:cubicBezTo>
                  <a:lnTo>
                    <a:pt x="3243" y="10471"/>
                  </a:lnTo>
                  <a:cubicBezTo>
                    <a:pt x="3243" y="10519"/>
                    <a:pt x="2944" y="10619"/>
                    <a:pt x="2545" y="10770"/>
                  </a:cubicBezTo>
                  <a:cubicBezTo>
                    <a:pt x="1596" y="11018"/>
                    <a:pt x="1149" y="10870"/>
                    <a:pt x="949" y="11169"/>
                  </a:cubicBezTo>
                  <a:cubicBezTo>
                    <a:pt x="850" y="11317"/>
                    <a:pt x="850" y="11616"/>
                    <a:pt x="997" y="11716"/>
                  </a:cubicBezTo>
                  <a:cubicBezTo>
                    <a:pt x="1077" y="11815"/>
                    <a:pt x="1223" y="11855"/>
                    <a:pt x="1405" y="11855"/>
                  </a:cubicBezTo>
                  <a:cubicBezTo>
                    <a:pt x="1702" y="11855"/>
                    <a:pt x="2097" y="11749"/>
                    <a:pt x="2459" y="11623"/>
                  </a:cubicBezTo>
                  <a:lnTo>
                    <a:pt x="2459" y="11623"/>
                  </a:lnTo>
                  <a:cubicBezTo>
                    <a:pt x="2359" y="11710"/>
                    <a:pt x="2294" y="11808"/>
                    <a:pt x="2294" y="11915"/>
                  </a:cubicBezTo>
                  <a:cubicBezTo>
                    <a:pt x="2246" y="12115"/>
                    <a:pt x="2393" y="12214"/>
                    <a:pt x="2393" y="12214"/>
                  </a:cubicBezTo>
                  <a:cubicBezTo>
                    <a:pt x="2485" y="12297"/>
                    <a:pt x="2613" y="12333"/>
                    <a:pt x="2768" y="12333"/>
                  </a:cubicBezTo>
                  <a:cubicBezTo>
                    <a:pt x="3546" y="12333"/>
                    <a:pt x="4988" y="11425"/>
                    <a:pt x="5736" y="10970"/>
                  </a:cubicBezTo>
                  <a:cubicBezTo>
                    <a:pt x="7375" y="11595"/>
                    <a:pt x="9854" y="12317"/>
                    <a:pt x="12992" y="12317"/>
                  </a:cubicBezTo>
                  <a:cubicBezTo>
                    <a:pt x="13099" y="12317"/>
                    <a:pt x="13206" y="12316"/>
                    <a:pt x="13315" y="12314"/>
                  </a:cubicBezTo>
                  <a:cubicBezTo>
                    <a:pt x="15656" y="12266"/>
                    <a:pt x="18799" y="12214"/>
                    <a:pt x="19498" y="10818"/>
                  </a:cubicBezTo>
                  <a:cubicBezTo>
                    <a:pt x="20096" y="9522"/>
                    <a:pt x="18700" y="6630"/>
                    <a:pt x="10223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779;p51"/>
            <p:cNvSpPr/>
            <p:nvPr/>
          </p:nvSpPr>
          <p:spPr>
            <a:xfrm>
              <a:off x="-673708" y="2230073"/>
              <a:ext cx="465985" cy="193161"/>
            </a:xfrm>
            <a:custGeom>
              <a:avLst/>
              <a:gdLst/>
              <a:ahLst/>
              <a:cxnLst/>
              <a:rect l="l" t="t" r="r" b="b"/>
              <a:pathLst>
                <a:path w="13910" h="5766" extrusionOk="0">
                  <a:moveTo>
                    <a:pt x="4107" y="0"/>
                  </a:moveTo>
                  <a:cubicBezTo>
                    <a:pt x="4049" y="0"/>
                    <a:pt x="3993" y="8"/>
                    <a:pt x="3938" y="26"/>
                  </a:cubicBezTo>
                  <a:cubicBezTo>
                    <a:pt x="3738" y="77"/>
                    <a:pt x="3539" y="277"/>
                    <a:pt x="3491" y="524"/>
                  </a:cubicBezTo>
                  <a:cubicBezTo>
                    <a:pt x="3439" y="923"/>
                    <a:pt x="3790" y="1174"/>
                    <a:pt x="4089" y="1422"/>
                  </a:cubicBezTo>
                  <a:cubicBezTo>
                    <a:pt x="4289" y="1521"/>
                    <a:pt x="4488" y="1721"/>
                    <a:pt x="4488" y="1773"/>
                  </a:cubicBezTo>
                  <a:cubicBezTo>
                    <a:pt x="4441" y="1955"/>
                    <a:pt x="3729" y="2178"/>
                    <a:pt x="2805" y="2178"/>
                  </a:cubicBezTo>
                  <a:cubicBezTo>
                    <a:pt x="2719" y="2178"/>
                    <a:pt x="2631" y="2176"/>
                    <a:pt x="2541" y="2172"/>
                  </a:cubicBezTo>
                  <a:cubicBezTo>
                    <a:pt x="2143" y="2120"/>
                    <a:pt x="1796" y="2072"/>
                    <a:pt x="1544" y="2020"/>
                  </a:cubicBezTo>
                  <a:cubicBezTo>
                    <a:pt x="1338" y="1974"/>
                    <a:pt x="1152" y="1939"/>
                    <a:pt x="988" y="1939"/>
                  </a:cubicBezTo>
                  <a:cubicBezTo>
                    <a:pt x="795" y="1939"/>
                    <a:pt x="632" y="1987"/>
                    <a:pt x="499" y="2120"/>
                  </a:cubicBezTo>
                  <a:cubicBezTo>
                    <a:pt x="348" y="2319"/>
                    <a:pt x="399" y="2618"/>
                    <a:pt x="499" y="2870"/>
                  </a:cubicBezTo>
                  <a:lnTo>
                    <a:pt x="647" y="3017"/>
                  </a:lnTo>
                  <a:cubicBezTo>
                    <a:pt x="447" y="3017"/>
                    <a:pt x="300" y="3069"/>
                    <a:pt x="200" y="3217"/>
                  </a:cubicBezTo>
                  <a:cubicBezTo>
                    <a:pt x="1" y="3416"/>
                    <a:pt x="48" y="3815"/>
                    <a:pt x="200" y="4066"/>
                  </a:cubicBezTo>
                  <a:cubicBezTo>
                    <a:pt x="322" y="4231"/>
                    <a:pt x="546" y="4327"/>
                    <a:pt x="844" y="4327"/>
                  </a:cubicBezTo>
                  <a:cubicBezTo>
                    <a:pt x="908" y="4327"/>
                    <a:pt x="975" y="4323"/>
                    <a:pt x="1046" y="4314"/>
                  </a:cubicBezTo>
                  <a:lnTo>
                    <a:pt x="1046" y="4314"/>
                  </a:lnTo>
                  <a:cubicBezTo>
                    <a:pt x="1046" y="4365"/>
                    <a:pt x="998" y="4365"/>
                    <a:pt x="998" y="4413"/>
                  </a:cubicBezTo>
                  <a:cubicBezTo>
                    <a:pt x="898" y="4613"/>
                    <a:pt x="846" y="4912"/>
                    <a:pt x="1046" y="5111"/>
                  </a:cubicBezTo>
                  <a:cubicBezTo>
                    <a:pt x="1145" y="5237"/>
                    <a:pt x="1320" y="5287"/>
                    <a:pt x="1538" y="5287"/>
                  </a:cubicBezTo>
                  <a:cubicBezTo>
                    <a:pt x="1757" y="5287"/>
                    <a:pt x="2019" y="5237"/>
                    <a:pt x="2294" y="5163"/>
                  </a:cubicBezTo>
                  <a:lnTo>
                    <a:pt x="2294" y="5211"/>
                  </a:lnTo>
                  <a:cubicBezTo>
                    <a:pt x="2242" y="5411"/>
                    <a:pt x="2442" y="5610"/>
                    <a:pt x="2442" y="5662"/>
                  </a:cubicBezTo>
                  <a:cubicBezTo>
                    <a:pt x="2593" y="5710"/>
                    <a:pt x="2693" y="5762"/>
                    <a:pt x="2892" y="5762"/>
                  </a:cubicBezTo>
                  <a:cubicBezTo>
                    <a:pt x="3491" y="5762"/>
                    <a:pt x="4488" y="5311"/>
                    <a:pt x="5884" y="4413"/>
                  </a:cubicBezTo>
                  <a:cubicBezTo>
                    <a:pt x="8257" y="5317"/>
                    <a:pt x="10672" y="5765"/>
                    <a:pt x="13094" y="5765"/>
                  </a:cubicBezTo>
                  <a:cubicBezTo>
                    <a:pt x="13217" y="5765"/>
                    <a:pt x="13340" y="5764"/>
                    <a:pt x="13463" y="5762"/>
                  </a:cubicBezTo>
                  <a:lnTo>
                    <a:pt x="13910" y="5762"/>
                  </a:lnTo>
                  <a:lnTo>
                    <a:pt x="13910" y="5462"/>
                  </a:lnTo>
                  <a:lnTo>
                    <a:pt x="13463" y="5462"/>
                  </a:lnTo>
                  <a:cubicBezTo>
                    <a:pt x="13340" y="5465"/>
                    <a:pt x="13217" y="5466"/>
                    <a:pt x="13094" y="5466"/>
                  </a:cubicBezTo>
                  <a:cubicBezTo>
                    <a:pt x="10672" y="5466"/>
                    <a:pt x="8259" y="5018"/>
                    <a:pt x="5932" y="4114"/>
                  </a:cubicBezTo>
                  <a:lnTo>
                    <a:pt x="5884" y="4114"/>
                  </a:lnTo>
                  <a:lnTo>
                    <a:pt x="5784" y="4166"/>
                  </a:lnTo>
                  <a:cubicBezTo>
                    <a:pt x="4101" y="5264"/>
                    <a:pt x="3318" y="5487"/>
                    <a:pt x="2944" y="5487"/>
                  </a:cubicBezTo>
                  <a:cubicBezTo>
                    <a:pt x="2774" y="5487"/>
                    <a:pt x="2688" y="5442"/>
                    <a:pt x="2641" y="5411"/>
                  </a:cubicBezTo>
                  <a:cubicBezTo>
                    <a:pt x="2593" y="5363"/>
                    <a:pt x="2541" y="5311"/>
                    <a:pt x="2541" y="5263"/>
                  </a:cubicBezTo>
                  <a:cubicBezTo>
                    <a:pt x="2541" y="5163"/>
                    <a:pt x="2593" y="5111"/>
                    <a:pt x="2693" y="5063"/>
                  </a:cubicBezTo>
                  <a:cubicBezTo>
                    <a:pt x="3239" y="4864"/>
                    <a:pt x="3690" y="4613"/>
                    <a:pt x="3690" y="4613"/>
                  </a:cubicBezTo>
                  <a:lnTo>
                    <a:pt x="3790" y="4565"/>
                  </a:lnTo>
                  <a:lnTo>
                    <a:pt x="3690" y="4314"/>
                  </a:lnTo>
                  <a:lnTo>
                    <a:pt x="3590" y="4365"/>
                  </a:lnTo>
                  <a:cubicBezTo>
                    <a:pt x="3590" y="4365"/>
                    <a:pt x="2940" y="4513"/>
                    <a:pt x="2541" y="4812"/>
                  </a:cubicBezTo>
                  <a:cubicBezTo>
                    <a:pt x="2176" y="4946"/>
                    <a:pt x="1787" y="5034"/>
                    <a:pt x="1524" y="5034"/>
                  </a:cubicBezTo>
                  <a:cubicBezTo>
                    <a:pt x="1394" y="5034"/>
                    <a:pt x="1295" y="5013"/>
                    <a:pt x="1245" y="4964"/>
                  </a:cubicBezTo>
                  <a:cubicBezTo>
                    <a:pt x="1145" y="4864"/>
                    <a:pt x="1145" y="4665"/>
                    <a:pt x="1245" y="4565"/>
                  </a:cubicBezTo>
                  <a:cubicBezTo>
                    <a:pt x="1297" y="4413"/>
                    <a:pt x="1444" y="4413"/>
                    <a:pt x="1796" y="4365"/>
                  </a:cubicBezTo>
                  <a:cubicBezTo>
                    <a:pt x="2043" y="4314"/>
                    <a:pt x="2342" y="4314"/>
                    <a:pt x="2741" y="4166"/>
                  </a:cubicBezTo>
                  <a:cubicBezTo>
                    <a:pt x="2741" y="4166"/>
                    <a:pt x="3439" y="3967"/>
                    <a:pt x="3491" y="3867"/>
                  </a:cubicBezTo>
                  <a:lnTo>
                    <a:pt x="3539" y="3815"/>
                  </a:lnTo>
                  <a:lnTo>
                    <a:pt x="3491" y="3715"/>
                  </a:lnTo>
                  <a:cubicBezTo>
                    <a:pt x="3491" y="3657"/>
                    <a:pt x="3457" y="3633"/>
                    <a:pt x="3380" y="3633"/>
                  </a:cubicBezTo>
                  <a:cubicBezTo>
                    <a:pt x="3324" y="3633"/>
                    <a:pt x="3245" y="3646"/>
                    <a:pt x="3140" y="3667"/>
                  </a:cubicBezTo>
                  <a:cubicBezTo>
                    <a:pt x="2892" y="3767"/>
                    <a:pt x="2394" y="3867"/>
                    <a:pt x="1796" y="3967"/>
                  </a:cubicBezTo>
                  <a:cubicBezTo>
                    <a:pt x="1495" y="4013"/>
                    <a:pt x="1217" y="4048"/>
                    <a:pt x="985" y="4048"/>
                  </a:cubicBezTo>
                  <a:cubicBezTo>
                    <a:pt x="715" y="4048"/>
                    <a:pt x="507" y="4000"/>
                    <a:pt x="399" y="3867"/>
                  </a:cubicBezTo>
                  <a:cubicBezTo>
                    <a:pt x="300" y="3715"/>
                    <a:pt x="300" y="3468"/>
                    <a:pt x="399" y="3368"/>
                  </a:cubicBezTo>
                  <a:cubicBezTo>
                    <a:pt x="442" y="3326"/>
                    <a:pt x="493" y="3310"/>
                    <a:pt x="569" y="3310"/>
                  </a:cubicBezTo>
                  <a:cubicBezTo>
                    <a:pt x="671" y="3310"/>
                    <a:pt x="817" y="3338"/>
                    <a:pt x="1046" y="3368"/>
                  </a:cubicBezTo>
                  <a:cubicBezTo>
                    <a:pt x="1245" y="3416"/>
                    <a:pt x="1444" y="3416"/>
                    <a:pt x="1744" y="3468"/>
                  </a:cubicBezTo>
                  <a:cubicBezTo>
                    <a:pt x="1892" y="3477"/>
                    <a:pt x="2036" y="3481"/>
                    <a:pt x="2174" y="3481"/>
                  </a:cubicBezTo>
                  <a:cubicBezTo>
                    <a:pt x="2778" y="3481"/>
                    <a:pt x="3249" y="3407"/>
                    <a:pt x="3291" y="3368"/>
                  </a:cubicBezTo>
                  <a:lnTo>
                    <a:pt x="3339" y="3316"/>
                  </a:lnTo>
                  <a:lnTo>
                    <a:pt x="3339" y="3169"/>
                  </a:lnTo>
                  <a:lnTo>
                    <a:pt x="3291" y="3117"/>
                  </a:lnTo>
                  <a:lnTo>
                    <a:pt x="3092" y="3117"/>
                  </a:lnTo>
                  <a:cubicBezTo>
                    <a:pt x="2741" y="3148"/>
                    <a:pt x="2441" y="3162"/>
                    <a:pt x="2185" y="3162"/>
                  </a:cubicBezTo>
                  <a:cubicBezTo>
                    <a:pt x="1205" y="3162"/>
                    <a:pt x="867" y="2955"/>
                    <a:pt x="746" y="2718"/>
                  </a:cubicBezTo>
                  <a:cubicBezTo>
                    <a:pt x="699" y="2618"/>
                    <a:pt x="647" y="2371"/>
                    <a:pt x="746" y="2271"/>
                  </a:cubicBezTo>
                  <a:cubicBezTo>
                    <a:pt x="789" y="2229"/>
                    <a:pt x="859" y="2213"/>
                    <a:pt x="956" y="2213"/>
                  </a:cubicBezTo>
                  <a:cubicBezTo>
                    <a:pt x="1087" y="2213"/>
                    <a:pt x="1267" y="2242"/>
                    <a:pt x="1496" y="2271"/>
                  </a:cubicBezTo>
                  <a:cubicBezTo>
                    <a:pt x="1796" y="2319"/>
                    <a:pt x="2095" y="2419"/>
                    <a:pt x="2494" y="2419"/>
                  </a:cubicBezTo>
                  <a:cubicBezTo>
                    <a:pt x="2598" y="2427"/>
                    <a:pt x="2718" y="2431"/>
                    <a:pt x="2849" y="2431"/>
                  </a:cubicBezTo>
                  <a:cubicBezTo>
                    <a:pt x="3592" y="2431"/>
                    <a:pt x="4650" y="2289"/>
                    <a:pt x="4735" y="1821"/>
                  </a:cubicBezTo>
                  <a:cubicBezTo>
                    <a:pt x="4787" y="1573"/>
                    <a:pt x="4536" y="1422"/>
                    <a:pt x="4289" y="1174"/>
                  </a:cubicBezTo>
                  <a:cubicBezTo>
                    <a:pt x="4037" y="1023"/>
                    <a:pt x="3738" y="775"/>
                    <a:pt x="3790" y="576"/>
                  </a:cubicBezTo>
                  <a:cubicBezTo>
                    <a:pt x="3790" y="424"/>
                    <a:pt x="3938" y="325"/>
                    <a:pt x="4037" y="277"/>
                  </a:cubicBezTo>
                  <a:cubicBezTo>
                    <a:pt x="4059" y="272"/>
                    <a:pt x="4082" y="270"/>
                    <a:pt x="4106" y="270"/>
                  </a:cubicBezTo>
                  <a:cubicBezTo>
                    <a:pt x="4565" y="270"/>
                    <a:pt x="5312" y="1169"/>
                    <a:pt x="5832" y="2072"/>
                  </a:cubicBezTo>
                  <a:lnTo>
                    <a:pt x="6084" y="1920"/>
                  </a:lnTo>
                  <a:cubicBezTo>
                    <a:pt x="5805" y="1456"/>
                    <a:pt x="4877" y="0"/>
                    <a:pt x="41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780;p51"/>
            <p:cNvSpPr/>
            <p:nvPr/>
          </p:nvSpPr>
          <p:spPr>
            <a:xfrm>
              <a:off x="-1062934" y="2050517"/>
              <a:ext cx="397544" cy="378583"/>
            </a:xfrm>
            <a:custGeom>
              <a:avLst/>
              <a:gdLst/>
              <a:ahLst/>
              <a:cxnLst/>
              <a:rect l="l" t="t" r="r" b="b"/>
              <a:pathLst>
                <a:path w="11867" h="11301" extrusionOk="0">
                  <a:moveTo>
                    <a:pt x="6235" y="1"/>
                  </a:moveTo>
                  <a:cubicBezTo>
                    <a:pt x="6135" y="52"/>
                    <a:pt x="5983" y="152"/>
                    <a:pt x="5884" y="252"/>
                  </a:cubicBezTo>
                  <a:cubicBezTo>
                    <a:pt x="4041" y="1449"/>
                    <a:pt x="2992" y="2546"/>
                    <a:pt x="1747" y="3890"/>
                  </a:cubicBezTo>
                  <a:cubicBezTo>
                    <a:pt x="52" y="5685"/>
                    <a:pt x="0" y="6084"/>
                    <a:pt x="100" y="6383"/>
                  </a:cubicBezTo>
                  <a:cubicBezTo>
                    <a:pt x="152" y="6734"/>
                    <a:pt x="451" y="7133"/>
                    <a:pt x="2493" y="7879"/>
                  </a:cubicBezTo>
                  <a:cubicBezTo>
                    <a:pt x="3941" y="8429"/>
                    <a:pt x="5186" y="8776"/>
                    <a:pt x="6235" y="9027"/>
                  </a:cubicBezTo>
                  <a:cubicBezTo>
                    <a:pt x="7928" y="10968"/>
                    <a:pt x="8595" y="11300"/>
                    <a:pt x="8858" y="11300"/>
                  </a:cubicBezTo>
                  <a:cubicBezTo>
                    <a:pt x="8913" y="11300"/>
                    <a:pt x="8950" y="11286"/>
                    <a:pt x="8975" y="11269"/>
                  </a:cubicBezTo>
                  <a:cubicBezTo>
                    <a:pt x="9027" y="11269"/>
                    <a:pt x="9174" y="11169"/>
                    <a:pt x="9226" y="11022"/>
                  </a:cubicBezTo>
                  <a:cubicBezTo>
                    <a:pt x="9226" y="10822"/>
                    <a:pt x="8927" y="10671"/>
                    <a:pt x="8676" y="10423"/>
                  </a:cubicBezTo>
                  <a:cubicBezTo>
                    <a:pt x="8476" y="10272"/>
                    <a:pt x="8277" y="10025"/>
                    <a:pt x="8077" y="9674"/>
                  </a:cubicBezTo>
                  <a:lnTo>
                    <a:pt x="8077" y="9674"/>
                  </a:lnTo>
                  <a:cubicBezTo>
                    <a:pt x="9392" y="10866"/>
                    <a:pt x="10029" y="11212"/>
                    <a:pt x="10354" y="11212"/>
                  </a:cubicBezTo>
                  <a:cubicBezTo>
                    <a:pt x="10423" y="11212"/>
                    <a:pt x="10478" y="11196"/>
                    <a:pt x="10523" y="11169"/>
                  </a:cubicBezTo>
                  <a:cubicBezTo>
                    <a:pt x="10670" y="11070"/>
                    <a:pt x="10722" y="10822"/>
                    <a:pt x="10670" y="10623"/>
                  </a:cubicBezTo>
                  <a:cubicBezTo>
                    <a:pt x="10570" y="10272"/>
                    <a:pt x="10072" y="10272"/>
                    <a:pt x="9226" y="9825"/>
                  </a:cubicBezTo>
                  <a:cubicBezTo>
                    <a:pt x="8875" y="9574"/>
                    <a:pt x="8628" y="9374"/>
                    <a:pt x="8628" y="9374"/>
                  </a:cubicBezTo>
                  <a:cubicBezTo>
                    <a:pt x="8631" y="9372"/>
                    <a:pt x="8635" y="9371"/>
                    <a:pt x="8640" y="9371"/>
                  </a:cubicBezTo>
                  <a:cubicBezTo>
                    <a:pt x="8738" y="9371"/>
                    <a:pt x="9273" y="9745"/>
                    <a:pt x="10072" y="10072"/>
                  </a:cubicBezTo>
                  <a:cubicBezTo>
                    <a:pt x="10550" y="10277"/>
                    <a:pt x="10934" y="10435"/>
                    <a:pt x="11225" y="10435"/>
                  </a:cubicBezTo>
                  <a:cubicBezTo>
                    <a:pt x="11359" y="10435"/>
                    <a:pt x="11473" y="10402"/>
                    <a:pt x="11568" y="10324"/>
                  </a:cubicBezTo>
                  <a:cubicBezTo>
                    <a:pt x="11767" y="10224"/>
                    <a:pt x="11867" y="9873"/>
                    <a:pt x="11767" y="9674"/>
                  </a:cubicBezTo>
                  <a:cubicBezTo>
                    <a:pt x="11620" y="9426"/>
                    <a:pt x="11169" y="9474"/>
                    <a:pt x="10323" y="9327"/>
                  </a:cubicBezTo>
                  <a:cubicBezTo>
                    <a:pt x="9474" y="9175"/>
                    <a:pt x="8927" y="8928"/>
                    <a:pt x="8927" y="8876"/>
                  </a:cubicBezTo>
                  <a:lnTo>
                    <a:pt x="8927" y="8876"/>
                  </a:lnTo>
                  <a:cubicBezTo>
                    <a:pt x="8962" y="8876"/>
                    <a:pt x="10050" y="9361"/>
                    <a:pt x="10861" y="9361"/>
                  </a:cubicBezTo>
                  <a:cubicBezTo>
                    <a:pt x="11153" y="9361"/>
                    <a:pt x="11409" y="9298"/>
                    <a:pt x="11568" y="9127"/>
                  </a:cubicBezTo>
                  <a:cubicBezTo>
                    <a:pt x="11719" y="8976"/>
                    <a:pt x="11767" y="8728"/>
                    <a:pt x="11719" y="8577"/>
                  </a:cubicBezTo>
                  <a:cubicBezTo>
                    <a:pt x="11568" y="8178"/>
                    <a:pt x="10870" y="8377"/>
                    <a:pt x="9872" y="8178"/>
                  </a:cubicBezTo>
                  <a:cubicBezTo>
                    <a:pt x="8975" y="7978"/>
                    <a:pt x="7930" y="7532"/>
                    <a:pt x="7930" y="7181"/>
                  </a:cubicBezTo>
                  <a:cubicBezTo>
                    <a:pt x="7978" y="6782"/>
                    <a:pt x="9174" y="6734"/>
                    <a:pt x="9226" y="6183"/>
                  </a:cubicBezTo>
                  <a:cubicBezTo>
                    <a:pt x="9226" y="5984"/>
                    <a:pt x="9127" y="5784"/>
                    <a:pt x="8975" y="5737"/>
                  </a:cubicBezTo>
                  <a:cubicBezTo>
                    <a:pt x="8899" y="5690"/>
                    <a:pt x="8811" y="5669"/>
                    <a:pt x="8715" y="5669"/>
                  </a:cubicBezTo>
                  <a:cubicBezTo>
                    <a:pt x="7986" y="5669"/>
                    <a:pt x="6764" y="6851"/>
                    <a:pt x="6633" y="6981"/>
                  </a:cubicBezTo>
                  <a:cubicBezTo>
                    <a:pt x="6235" y="6933"/>
                    <a:pt x="5537" y="6834"/>
                    <a:pt x="4839" y="6383"/>
                  </a:cubicBezTo>
                  <a:cubicBezTo>
                    <a:pt x="4388" y="6135"/>
                    <a:pt x="4089" y="5784"/>
                    <a:pt x="3889" y="5537"/>
                  </a:cubicBezTo>
                  <a:cubicBezTo>
                    <a:pt x="4288" y="5238"/>
                    <a:pt x="4639" y="4939"/>
                    <a:pt x="5038" y="4640"/>
                  </a:cubicBezTo>
                  <a:cubicBezTo>
                    <a:pt x="6334" y="3491"/>
                    <a:pt x="7531" y="2346"/>
                    <a:pt x="8528" y="1197"/>
                  </a:cubicBezTo>
                  <a:cubicBezTo>
                    <a:pt x="8277" y="1050"/>
                    <a:pt x="7978" y="898"/>
                    <a:pt x="7730" y="751"/>
                  </a:cubicBezTo>
                  <a:cubicBezTo>
                    <a:pt x="7232" y="451"/>
                    <a:pt x="6733" y="200"/>
                    <a:pt x="6235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781;p51"/>
            <p:cNvSpPr/>
            <p:nvPr/>
          </p:nvSpPr>
          <p:spPr>
            <a:xfrm>
              <a:off x="-854101" y="2234830"/>
              <a:ext cx="193798" cy="199894"/>
            </a:xfrm>
            <a:custGeom>
              <a:avLst/>
              <a:gdLst/>
              <a:ahLst/>
              <a:cxnLst/>
              <a:rect l="l" t="t" r="r" b="b"/>
              <a:pathLst>
                <a:path w="5785" h="5967" extrusionOk="0">
                  <a:moveTo>
                    <a:pt x="2526" y="0"/>
                  </a:moveTo>
                  <a:cubicBezTo>
                    <a:pt x="1838" y="0"/>
                    <a:pt x="819" y="904"/>
                    <a:pt x="348" y="1332"/>
                  </a:cubicBezTo>
                  <a:lnTo>
                    <a:pt x="547" y="1531"/>
                  </a:lnTo>
                  <a:cubicBezTo>
                    <a:pt x="1232" y="887"/>
                    <a:pt x="2028" y="282"/>
                    <a:pt x="2492" y="282"/>
                  </a:cubicBezTo>
                  <a:cubicBezTo>
                    <a:pt x="2569" y="282"/>
                    <a:pt x="2636" y="299"/>
                    <a:pt x="2693" y="334"/>
                  </a:cubicBezTo>
                  <a:cubicBezTo>
                    <a:pt x="2793" y="382"/>
                    <a:pt x="2893" y="534"/>
                    <a:pt x="2841" y="681"/>
                  </a:cubicBezTo>
                  <a:cubicBezTo>
                    <a:pt x="2841" y="881"/>
                    <a:pt x="2494" y="1032"/>
                    <a:pt x="2194" y="1132"/>
                  </a:cubicBezTo>
                  <a:cubicBezTo>
                    <a:pt x="1895" y="1280"/>
                    <a:pt x="1596" y="1379"/>
                    <a:pt x="1596" y="1631"/>
                  </a:cubicBezTo>
                  <a:cubicBezTo>
                    <a:pt x="1544" y="2177"/>
                    <a:pt x="2940" y="2676"/>
                    <a:pt x="3591" y="2775"/>
                  </a:cubicBezTo>
                  <a:cubicBezTo>
                    <a:pt x="3989" y="2875"/>
                    <a:pt x="4336" y="2875"/>
                    <a:pt x="4588" y="2927"/>
                  </a:cubicBezTo>
                  <a:cubicBezTo>
                    <a:pt x="5035" y="2927"/>
                    <a:pt x="5286" y="2975"/>
                    <a:pt x="5334" y="3127"/>
                  </a:cubicBezTo>
                  <a:cubicBezTo>
                    <a:pt x="5386" y="3226"/>
                    <a:pt x="5334" y="3426"/>
                    <a:pt x="5234" y="3525"/>
                  </a:cubicBezTo>
                  <a:cubicBezTo>
                    <a:pt x="5137" y="3646"/>
                    <a:pt x="4946" y="3743"/>
                    <a:pt x="4598" y="3743"/>
                  </a:cubicBezTo>
                  <a:cubicBezTo>
                    <a:pt x="4230" y="3743"/>
                    <a:pt x="3686" y="3634"/>
                    <a:pt x="2893" y="3326"/>
                  </a:cubicBezTo>
                  <a:cubicBezTo>
                    <a:pt x="2785" y="3289"/>
                    <a:pt x="2730" y="3254"/>
                    <a:pt x="2688" y="3254"/>
                  </a:cubicBezTo>
                  <a:cubicBezTo>
                    <a:pt x="2671" y="3254"/>
                    <a:pt x="2656" y="3260"/>
                    <a:pt x="2641" y="3274"/>
                  </a:cubicBezTo>
                  <a:lnTo>
                    <a:pt x="2593" y="3274"/>
                  </a:lnTo>
                  <a:lnTo>
                    <a:pt x="2593" y="3374"/>
                  </a:lnTo>
                  <a:cubicBezTo>
                    <a:pt x="2593" y="3474"/>
                    <a:pt x="2593" y="3525"/>
                    <a:pt x="3040" y="3673"/>
                  </a:cubicBezTo>
                  <a:cubicBezTo>
                    <a:pt x="3240" y="3773"/>
                    <a:pt x="3591" y="3872"/>
                    <a:pt x="4089" y="3972"/>
                  </a:cubicBezTo>
                  <a:cubicBezTo>
                    <a:pt x="4336" y="4024"/>
                    <a:pt x="4588" y="4072"/>
                    <a:pt x="4787" y="4072"/>
                  </a:cubicBezTo>
                  <a:cubicBezTo>
                    <a:pt x="5186" y="4124"/>
                    <a:pt x="5334" y="4124"/>
                    <a:pt x="5386" y="4271"/>
                  </a:cubicBezTo>
                  <a:cubicBezTo>
                    <a:pt x="5485" y="4371"/>
                    <a:pt x="5386" y="4622"/>
                    <a:pt x="5234" y="4722"/>
                  </a:cubicBezTo>
                  <a:cubicBezTo>
                    <a:pt x="5177" y="4779"/>
                    <a:pt x="5100" y="4803"/>
                    <a:pt x="5003" y="4803"/>
                  </a:cubicBezTo>
                  <a:cubicBezTo>
                    <a:pt x="4759" y="4803"/>
                    <a:pt x="4389" y="4650"/>
                    <a:pt x="3890" y="4471"/>
                  </a:cubicBezTo>
                  <a:cubicBezTo>
                    <a:pt x="3339" y="4223"/>
                    <a:pt x="2893" y="3972"/>
                    <a:pt x="2641" y="3825"/>
                  </a:cubicBezTo>
                  <a:cubicBezTo>
                    <a:pt x="2517" y="3763"/>
                    <a:pt x="2452" y="3719"/>
                    <a:pt x="2396" y="3719"/>
                  </a:cubicBezTo>
                  <a:cubicBezTo>
                    <a:pt x="2362" y="3719"/>
                    <a:pt x="2332" y="3735"/>
                    <a:pt x="2294" y="3773"/>
                  </a:cubicBezTo>
                  <a:lnTo>
                    <a:pt x="2242" y="3825"/>
                  </a:lnTo>
                  <a:lnTo>
                    <a:pt x="2294" y="3924"/>
                  </a:lnTo>
                  <a:cubicBezTo>
                    <a:pt x="2294" y="4024"/>
                    <a:pt x="2893" y="4371"/>
                    <a:pt x="2940" y="4423"/>
                  </a:cubicBezTo>
                  <a:cubicBezTo>
                    <a:pt x="3291" y="4622"/>
                    <a:pt x="3591" y="4770"/>
                    <a:pt x="3790" y="4870"/>
                  </a:cubicBezTo>
                  <a:cubicBezTo>
                    <a:pt x="4089" y="4969"/>
                    <a:pt x="4237" y="5021"/>
                    <a:pt x="4289" y="5169"/>
                  </a:cubicBezTo>
                  <a:cubicBezTo>
                    <a:pt x="4336" y="5269"/>
                    <a:pt x="4289" y="5468"/>
                    <a:pt x="4189" y="5568"/>
                  </a:cubicBezTo>
                  <a:cubicBezTo>
                    <a:pt x="4171" y="5577"/>
                    <a:pt x="4143" y="5586"/>
                    <a:pt x="4099" y="5586"/>
                  </a:cubicBezTo>
                  <a:cubicBezTo>
                    <a:pt x="3893" y="5586"/>
                    <a:pt x="3341" y="5387"/>
                    <a:pt x="1943" y="4072"/>
                  </a:cubicBezTo>
                  <a:lnTo>
                    <a:pt x="1345" y="3474"/>
                  </a:lnTo>
                  <a:lnTo>
                    <a:pt x="1744" y="4223"/>
                  </a:lnTo>
                  <a:cubicBezTo>
                    <a:pt x="1895" y="4523"/>
                    <a:pt x="2095" y="4770"/>
                    <a:pt x="2342" y="5021"/>
                  </a:cubicBezTo>
                  <a:cubicBezTo>
                    <a:pt x="2442" y="5069"/>
                    <a:pt x="2494" y="5169"/>
                    <a:pt x="2593" y="5221"/>
                  </a:cubicBezTo>
                  <a:cubicBezTo>
                    <a:pt x="2693" y="5320"/>
                    <a:pt x="2841" y="5420"/>
                    <a:pt x="2841" y="5520"/>
                  </a:cubicBezTo>
                  <a:cubicBezTo>
                    <a:pt x="2841" y="5568"/>
                    <a:pt x="2741" y="5620"/>
                    <a:pt x="2693" y="5667"/>
                  </a:cubicBezTo>
                  <a:cubicBezTo>
                    <a:pt x="2685" y="5667"/>
                    <a:pt x="2674" y="5668"/>
                    <a:pt x="2661" y="5668"/>
                  </a:cubicBezTo>
                  <a:cubicBezTo>
                    <a:pt x="2510" y="5668"/>
                    <a:pt x="1984" y="5584"/>
                    <a:pt x="200" y="3525"/>
                  </a:cubicBezTo>
                  <a:lnTo>
                    <a:pt x="1" y="3725"/>
                  </a:lnTo>
                  <a:cubicBezTo>
                    <a:pt x="1596" y="5568"/>
                    <a:pt x="2294" y="5967"/>
                    <a:pt x="2641" y="5967"/>
                  </a:cubicBezTo>
                  <a:cubicBezTo>
                    <a:pt x="2693" y="5967"/>
                    <a:pt x="2741" y="5919"/>
                    <a:pt x="2793" y="5919"/>
                  </a:cubicBezTo>
                  <a:cubicBezTo>
                    <a:pt x="2893" y="5867"/>
                    <a:pt x="3092" y="5719"/>
                    <a:pt x="3092" y="5520"/>
                  </a:cubicBezTo>
                  <a:lnTo>
                    <a:pt x="3092" y="5420"/>
                  </a:lnTo>
                  <a:cubicBezTo>
                    <a:pt x="3573" y="5741"/>
                    <a:pt x="3868" y="5856"/>
                    <a:pt x="4070" y="5856"/>
                  </a:cubicBezTo>
                  <a:cubicBezTo>
                    <a:pt x="4182" y="5856"/>
                    <a:pt x="4266" y="5821"/>
                    <a:pt x="4336" y="5767"/>
                  </a:cubicBezTo>
                  <a:cubicBezTo>
                    <a:pt x="4588" y="5620"/>
                    <a:pt x="4636" y="5320"/>
                    <a:pt x="4536" y="5069"/>
                  </a:cubicBezTo>
                  <a:lnTo>
                    <a:pt x="4536" y="5021"/>
                  </a:lnTo>
                  <a:cubicBezTo>
                    <a:pt x="4693" y="5066"/>
                    <a:pt x="4840" y="5091"/>
                    <a:pt x="4976" y="5091"/>
                  </a:cubicBezTo>
                  <a:cubicBezTo>
                    <a:pt x="5144" y="5091"/>
                    <a:pt x="5297" y="5053"/>
                    <a:pt x="5433" y="4969"/>
                  </a:cubicBezTo>
                  <a:cubicBezTo>
                    <a:pt x="5633" y="4770"/>
                    <a:pt x="5784" y="4423"/>
                    <a:pt x="5633" y="4124"/>
                  </a:cubicBezTo>
                  <a:cubicBezTo>
                    <a:pt x="5585" y="3972"/>
                    <a:pt x="5433" y="3924"/>
                    <a:pt x="5286" y="3872"/>
                  </a:cubicBezTo>
                  <a:lnTo>
                    <a:pt x="5433" y="3725"/>
                  </a:lnTo>
                  <a:cubicBezTo>
                    <a:pt x="5585" y="3525"/>
                    <a:pt x="5733" y="3226"/>
                    <a:pt x="5585" y="2975"/>
                  </a:cubicBezTo>
                  <a:cubicBezTo>
                    <a:pt x="5485" y="2676"/>
                    <a:pt x="5134" y="2676"/>
                    <a:pt x="4636" y="2628"/>
                  </a:cubicBezTo>
                  <a:cubicBezTo>
                    <a:pt x="4336" y="2628"/>
                    <a:pt x="4037" y="2576"/>
                    <a:pt x="3638" y="2528"/>
                  </a:cubicBezTo>
                  <a:cubicBezTo>
                    <a:pt x="2593" y="2329"/>
                    <a:pt x="1843" y="1878"/>
                    <a:pt x="1843" y="1679"/>
                  </a:cubicBezTo>
                  <a:cubicBezTo>
                    <a:pt x="1843" y="1579"/>
                    <a:pt x="2143" y="1479"/>
                    <a:pt x="2294" y="1379"/>
                  </a:cubicBezTo>
                  <a:cubicBezTo>
                    <a:pt x="2693" y="1280"/>
                    <a:pt x="3092" y="1080"/>
                    <a:pt x="3140" y="733"/>
                  </a:cubicBezTo>
                  <a:cubicBezTo>
                    <a:pt x="3140" y="434"/>
                    <a:pt x="2992" y="183"/>
                    <a:pt x="2841" y="83"/>
                  </a:cubicBezTo>
                  <a:cubicBezTo>
                    <a:pt x="2748" y="26"/>
                    <a:pt x="2642" y="0"/>
                    <a:pt x="25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782;p51"/>
            <p:cNvSpPr/>
            <p:nvPr/>
          </p:nvSpPr>
          <p:spPr>
            <a:xfrm>
              <a:off x="-459916" y="1846742"/>
              <a:ext cx="212089" cy="279055"/>
            </a:xfrm>
            <a:custGeom>
              <a:avLst/>
              <a:gdLst/>
              <a:ahLst/>
              <a:cxnLst/>
              <a:rect l="l" t="t" r="r" b="b"/>
              <a:pathLst>
                <a:path w="6331" h="8330" extrusionOk="0">
                  <a:moveTo>
                    <a:pt x="1" y="1"/>
                  </a:moveTo>
                  <a:lnTo>
                    <a:pt x="1" y="1"/>
                  </a:lnTo>
                  <a:cubicBezTo>
                    <a:pt x="100" y="2745"/>
                    <a:pt x="200" y="5537"/>
                    <a:pt x="348" y="8329"/>
                  </a:cubicBezTo>
                  <a:cubicBezTo>
                    <a:pt x="1245" y="8278"/>
                    <a:pt x="2641" y="8078"/>
                    <a:pt x="4137" y="7380"/>
                  </a:cubicBezTo>
                  <a:cubicBezTo>
                    <a:pt x="5086" y="6933"/>
                    <a:pt x="5784" y="6435"/>
                    <a:pt x="6331" y="6036"/>
                  </a:cubicBezTo>
                  <a:cubicBezTo>
                    <a:pt x="5334" y="4839"/>
                    <a:pt x="4588" y="3989"/>
                    <a:pt x="4137" y="3491"/>
                  </a:cubicBezTo>
                  <a:cubicBezTo>
                    <a:pt x="2841" y="1947"/>
                    <a:pt x="2294" y="1496"/>
                    <a:pt x="1744" y="1098"/>
                  </a:cubicBezTo>
                  <a:cubicBezTo>
                    <a:pt x="1046" y="551"/>
                    <a:pt x="447" y="20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783;p51"/>
            <p:cNvSpPr/>
            <p:nvPr/>
          </p:nvSpPr>
          <p:spPr>
            <a:xfrm>
              <a:off x="-485040" y="2007102"/>
              <a:ext cx="238956" cy="123615"/>
            </a:xfrm>
            <a:custGeom>
              <a:avLst/>
              <a:gdLst/>
              <a:ahLst/>
              <a:cxnLst/>
              <a:rect l="l" t="t" r="r" b="b"/>
              <a:pathLst>
                <a:path w="7133" h="3690" extrusionOk="0">
                  <a:moveTo>
                    <a:pt x="252" y="0"/>
                  </a:moveTo>
                  <a:lnTo>
                    <a:pt x="1" y="52"/>
                  </a:lnTo>
                  <a:lnTo>
                    <a:pt x="998" y="3690"/>
                  </a:lnTo>
                  <a:lnTo>
                    <a:pt x="1098" y="3642"/>
                  </a:lnTo>
                  <a:cubicBezTo>
                    <a:pt x="2446" y="3590"/>
                    <a:pt x="3742" y="3243"/>
                    <a:pt x="4939" y="2745"/>
                  </a:cubicBezTo>
                  <a:cubicBezTo>
                    <a:pt x="5685" y="2394"/>
                    <a:pt x="6383" y="1947"/>
                    <a:pt x="7081" y="1448"/>
                  </a:cubicBezTo>
                  <a:cubicBezTo>
                    <a:pt x="7133" y="1448"/>
                    <a:pt x="7133" y="1396"/>
                    <a:pt x="7133" y="1348"/>
                  </a:cubicBezTo>
                  <a:lnTo>
                    <a:pt x="6882" y="1297"/>
                  </a:lnTo>
                  <a:lnTo>
                    <a:pt x="6882" y="1249"/>
                  </a:lnTo>
                  <a:cubicBezTo>
                    <a:pt x="6235" y="1747"/>
                    <a:pt x="5537" y="2146"/>
                    <a:pt x="4839" y="2445"/>
                  </a:cubicBezTo>
                  <a:cubicBezTo>
                    <a:pt x="3690" y="2992"/>
                    <a:pt x="2446" y="3291"/>
                    <a:pt x="1197" y="3391"/>
                  </a:cubicBezTo>
                  <a:lnTo>
                    <a:pt x="2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784;p51"/>
            <p:cNvSpPr/>
            <p:nvPr/>
          </p:nvSpPr>
          <p:spPr>
            <a:xfrm>
              <a:off x="-819094" y="2558298"/>
              <a:ext cx="38525" cy="61908"/>
            </a:xfrm>
            <a:custGeom>
              <a:avLst/>
              <a:gdLst/>
              <a:ahLst/>
              <a:cxnLst/>
              <a:rect l="l" t="t" r="r" b="b"/>
              <a:pathLst>
                <a:path w="1150" h="1848" extrusionOk="0">
                  <a:moveTo>
                    <a:pt x="1149" y="0"/>
                  </a:moveTo>
                  <a:cubicBezTo>
                    <a:pt x="699" y="0"/>
                    <a:pt x="300" y="252"/>
                    <a:pt x="200" y="650"/>
                  </a:cubicBezTo>
                  <a:cubicBezTo>
                    <a:pt x="1" y="1149"/>
                    <a:pt x="252" y="1648"/>
                    <a:pt x="699" y="1847"/>
                  </a:cubicBezTo>
                  <a:lnTo>
                    <a:pt x="850" y="1596"/>
                  </a:lnTo>
                  <a:cubicBezTo>
                    <a:pt x="499" y="1448"/>
                    <a:pt x="352" y="1097"/>
                    <a:pt x="451" y="750"/>
                  </a:cubicBezTo>
                  <a:cubicBezTo>
                    <a:pt x="551" y="451"/>
                    <a:pt x="850" y="299"/>
                    <a:pt x="1149" y="299"/>
                  </a:cubicBezTo>
                  <a:lnTo>
                    <a:pt x="1149" y="0"/>
                  </a:lnTo>
                  <a:close/>
                </a:path>
              </a:pathLst>
            </a:custGeom>
            <a:solidFill>
              <a:srgbClr val="905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785;p51"/>
            <p:cNvSpPr/>
            <p:nvPr/>
          </p:nvSpPr>
          <p:spPr>
            <a:xfrm>
              <a:off x="-872525" y="2688576"/>
              <a:ext cx="267263" cy="145424"/>
            </a:xfrm>
            <a:custGeom>
              <a:avLst/>
              <a:gdLst/>
              <a:ahLst/>
              <a:cxnLst/>
              <a:rect l="l" t="t" r="r" b="b"/>
              <a:pathLst>
                <a:path w="7978" h="4341" extrusionOk="0">
                  <a:moveTo>
                    <a:pt x="251" y="0"/>
                  </a:moveTo>
                  <a:lnTo>
                    <a:pt x="0" y="152"/>
                  </a:lnTo>
                  <a:cubicBezTo>
                    <a:pt x="551" y="1097"/>
                    <a:pt x="2146" y="3443"/>
                    <a:pt x="5038" y="4141"/>
                  </a:cubicBezTo>
                  <a:cubicBezTo>
                    <a:pt x="5585" y="4288"/>
                    <a:pt x="6183" y="4340"/>
                    <a:pt x="6733" y="4340"/>
                  </a:cubicBezTo>
                  <a:cubicBezTo>
                    <a:pt x="7132" y="4340"/>
                    <a:pt x="7579" y="4288"/>
                    <a:pt x="7978" y="4241"/>
                  </a:cubicBezTo>
                  <a:lnTo>
                    <a:pt x="7930" y="3941"/>
                  </a:lnTo>
                  <a:cubicBezTo>
                    <a:pt x="7516" y="4028"/>
                    <a:pt x="7103" y="4068"/>
                    <a:pt x="6690" y="4068"/>
                  </a:cubicBezTo>
                  <a:cubicBezTo>
                    <a:pt x="6155" y="4068"/>
                    <a:pt x="5621" y="4002"/>
                    <a:pt x="5086" y="3890"/>
                  </a:cubicBezTo>
                  <a:cubicBezTo>
                    <a:pt x="2294" y="3191"/>
                    <a:pt x="798" y="950"/>
                    <a:pt x="2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786;p51"/>
            <p:cNvSpPr/>
            <p:nvPr/>
          </p:nvSpPr>
          <p:spPr>
            <a:xfrm>
              <a:off x="-942672" y="1455907"/>
              <a:ext cx="823564" cy="1286166"/>
            </a:xfrm>
            <a:custGeom>
              <a:avLst/>
              <a:gdLst/>
              <a:ahLst/>
              <a:cxnLst/>
              <a:rect l="l" t="t" r="r" b="b"/>
              <a:pathLst>
                <a:path w="24584" h="38393" extrusionOk="0">
                  <a:moveTo>
                    <a:pt x="0" y="0"/>
                  </a:moveTo>
                  <a:lnTo>
                    <a:pt x="698" y="1249"/>
                  </a:lnTo>
                  <a:lnTo>
                    <a:pt x="1448" y="2493"/>
                  </a:lnTo>
                  <a:lnTo>
                    <a:pt x="2892" y="4887"/>
                  </a:lnTo>
                  <a:cubicBezTo>
                    <a:pt x="3889" y="6534"/>
                    <a:pt x="4886" y="8130"/>
                    <a:pt x="5884" y="9773"/>
                  </a:cubicBezTo>
                  <a:cubicBezTo>
                    <a:pt x="6881" y="11368"/>
                    <a:pt x="7930" y="12964"/>
                    <a:pt x="8927" y="14560"/>
                  </a:cubicBezTo>
                  <a:lnTo>
                    <a:pt x="11967" y="19398"/>
                  </a:lnTo>
                  <a:lnTo>
                    <a:pt x="15058" y="24185"/>
                  </a:lnTo>
                  <a:cubicBezTo>
                    <a:pt x="16107" y="25780"/>
                    <a:pt x="17152" y="27376"/>
                    <a:pt x="18201" y="28919"/>
                  </a:cubicBezTo>
                  <a:cubicBezTo>
                    <a:pt x="19246" y="30515"/>
                    <a:pt x="20295" y="32110"/>
                    <a:pt x="21340" y="33658"/>
                  </a:cubicBezTo>
                  <a:lnTo>
                    <a:pt x="22936" y="36051"/>
                  </a:lnTo>
                  <a:lnTo>
                    <a:pt x="23734" y="37196"/>
                  </a:lnTo>
                  <a:lnTo>
                    <a:pt x="24583" y="38393"/>
                  </a:lnTo>
                  <a:lnTo>
                    <a:pt x="23833" y="37148"/>
                  </a:lnTo>
                  <a:lnTo>
                    <a:pt x="23135" y="35952"/>
                  </a:lnTo>
                  <a:lnTo>
                    <a:pt x="21639" y="33507"/>
                  </a:lnTo>
                  <a:cubicBezTo>
                    <a:pt x="20642" y="31863"/>
                    <a:pt x="19645" y="30268"/>
                    <a:pt x="18648" y="28620"/>
                  </a:cubicBezTo>
                  <a:cubicBezTo>
                    <a:pt x="17651" y="27025"/>
                    <a:pt x="16653" y="25429"/>
                    <a:pt x="15608" y="23834"/>
                  </a:cubicBezTo>
                  <a:lnTo>
                    <a:pt x="12565" y="18999"/>
                  </a:lnTo>
                  <a:lnTo>
                    <a:pt x="9473" y="14213"/>
                  </a:lnTo>
                  <a:cubicBezTo>
                    <a:pt x="8428" y="12617"/>
                    <a:pt x="7431" y="11069"/>
                    <a:pt x="6382" y="9474"/>
                  </a:cubicBezTo>
                  <a:cubicBezTo>
                    <a:pt x="5337" y="7878"/>
                    <a:pt x="4240" y="6283"/>
                    <a:pt x="3191" y="4739"/>
                  </a:cubicBezTo>
                  <a:lnTo>
                    <a:pt x="1596" y="2394"/>
                  </a:lnTo>
                  <a:lnTo>
                    <a:pt x="798" y="1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787;p51"/>
            <p:cNvSpPr/>
            <p:nvPr/>
          </p:nvSpPr>
          <p:spPr>
            <a:xfrm>
              <a:off x="-942672" y="2187495"/>
              <a:ext cx="823564" cy="1284558"/>
            </a:xfrm>
            <a:custGeom>
              <a:avLst/>
              <a:gdLst/>
              <a:ahLst/>
              <a:cxnLst/>
              <a:rect l="l" t="t" r="r" b="b"/>
              <a:pathLst>
                <a:path w="24584" h="38345" extrusionOk="0">
                  <a:moveTo>
                    <a:pt x="0" y="0"/>
                  </a:moveTo>
                  <a:lnTo>
                    <a:pt x="698" y="1197"/>
                  </a:lnTo>
                  <a:lnTo>
                    <a:pt x="1448" y="2445"/>
                  </a:lnTo>
                  <a:lnTo>
                    <a:pt x="2892" y="4887"/>
                  </a:lnTo>
                  <a:cubicBezTo>
                    <a:pt x="3889" y="6482"/>
                    <a:pt x="4886" y="8078"/>
                    <a:pt x="5884" y="9725"/>
                  </a:cubicBezTo>
                  <a:cubicBezTo>
                    <a:pt x="6881" y="11321"/>
                    <a:pt x="7930" y="12916"/>
                    <a:pt x="8927" y="14559"/>
                  </a:cubicBezTo>
                  <a:lnTo>
                    <a:pt x="11967" y="19346"/>
                  </a:lnTo>
                  <a:lnTo>
                    <a:pt x="15058" y="24133"/>
                  </a:lnTo>
                  <a:cubicBezTo>
                    <a:pt x="16107" y="25728"/>
                    <a:pt x="17152" y="27324"/>
                    <a:pt x="18201" y="28871"/>
                  </a:cubicBezTo>
                  <a:cubicBezTo>
                    <a:pt x="19246" y="30467"/>
                    <a:pt x="20295" y="32063"/>
                    <a:pt x="21340" y="33606"/>
                  </a:cubicBezTo>
                  <a:lnTo>
                    <a:pt x="22936" y="36000"/>
                  </a:lnTo>
                  <a:lnTo>
                    <a:pt x="23734" y="37148"/>
                  </a:lnTo>
                  <a:lnTo>
                    <a:pt x="24583" y="38345"/>
                  </a:lnTo>
                  <a:lnTo>
                    <a:pt x="23833" y="37096"/>
                  </a:lnTo>
                  <a:lnTo>
                    <a:pt x="23135" y="35900"/>
                  </a:lnTo>
                  <a:lnTo>
                    <a:pt x="21639" y="33459"/>
                  </a:lnTo>
                  <a:cubicBezTo>
                    <a:pt x="20642" y="31811"/>
                    <a:pt x="19645" y="30216"/>
                    <a:pt x="18648" y="28620"/>
                  </a:cubicBezTo>
                  <a:cubicBezTo>
                    <a:pt x="17651" y="26977"/>
                    <a:pt x="16653" y="25381"/>
                    <a:pt x="15608" y="23786"/>
                  </a:cubicBezTo>
                  <a:lnTo>
                    <a:pt x="12565" y="18947"/>
                  </a:lnTo>
                  <a:lnTo>
                    <a:pt x="9473" y="14161"/>
                  </a:lnTo>
                  <a:cubicBezTo>
                    <a:pt x="8428" y="12617"/>
                    <a:pt x="7431" y="11021"/>
                    <a:pt x="6382" y="9426"/>
                  </a:cubicBezTo>
                  <a:cubicBezTo>
                    <a:pt x="5337" y="7830"/>
                    <a:pt x="4240" y="6235"/>
                    <a:pt x="3191" y="4687"/>
                  </a:cubicBezTo>
                  <a:lnTo>
                    <a:pt x="1596" y="2346"/>
                  </a:lnTo>
                  <a:lnTo>
                    <a:pt x="798" y="1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521997598"/>
              </p:ext>
            </p:extLst>
          </p:nvPr>
        </p:nvGraphicFramePr>
        <p:xfrm>
          <a:off x="1951742" y="900166"/>
          <a:ext cx="7447069" cy="3686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050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45"/>
          <p:cNvSpPr txBox="1">
            <a:spLocks noGrp="1"/>
          </p:cNvSpPr>
          <p:nvPr>
            <p:ph type="title"/>
          </p:nvPr>
        </p:nvSpPr>
        <p:spPr>
          <a:xfrm>
            <a:off x="719978" y="21481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Examen físico</a:t>
            </a:r>
            <a:endParaRPr sz="3600" dirty="0"/>
          </a:p>
        </p:txBody>
      </p:sp>
      <p:sp>
        <p:nvSpPr>
          <p:cNvPr id="1221" name="Google Shape;1221;p45"/>
          <p:cNvSpPr txBox="1">
            <a:spLocks noGrp="1"/>
          </p:cNvSpPr>
          <p:nvPr>
            <p:ph type="subTitle" idx="1"/>
          </p:nvPr>
        </p:nvSpPr>
        <p:spPr>
          <a:xfrm>
            <a:off x="1112145" y="881614"/>
            <a:ext cx="6776095" cy="9916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sz="1800" dirty="0"/>
              <a:t>Realizar examen físico completo por sistemas. </a:t>
            </a:r>
            <a:endParaRPr lang="es-MX" sz="1800" dirty="0" smtClean="0"/>
          </a:p>
          <a:p>
            <a:pPr lvl="0"/>
            <a:r>
              <a:rPr lang="es-MX" sz="1800" dirty="0" smtClean="0"/>
              <a:t>Debe </a:t>
            </a:r>
            <a:r>
              <a:rPr lang="es-MX" sz="1800" dirty="0"/>
              <a:t>hacerse céfalo caudal, incluida la cavidad bucal, tomar medidas antropométricas (peso, talla, valorar el estado nutricional)</a:t>
            </a:r>
          </a:p>
        </p:txBody>
      </p:sp>
      <p:pic>
        <p:nvPicPr>
          <p:cNvPr id="1222" name="Google Shape;1222;p4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6944" r="30839"/>
          <a:stretch/>
        </p:blipFill>
        <p:spPr>
          <a:xfrm>
            <a:off x="720000" y="2061259"/>
            <a:ext cx="1818300" cy="23175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23" name="Google Shape;1223;p45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t="5502" r="26884" b="32389"/>
          <a:stretch/>
        </p:blipFill>
        <p:spPr>
          <a:xfrm>
            <a:off x="2681893" y="2061259"/>
            <a:ext cx="1818300" cy="23175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24" name="Google Shape;1224;p45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 l="13905" r="30047"/>
          <a:stretch/>
        </p:blipFill>
        <p:spPr>
          <a:xfrm>
            <a:off x="4643785" y="2061259"/>
            <a:ext cx="1818300" cy="23175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25" name="Google Shape;1225;p45"/>
          <p:cNvPicPr preferRelativeResize="0">
            <a:picLocks noGrp="1"/>
          </p:cNvPicPr>
          <p:nvPr>
            <p:ph type="pic" idx="5"/>
          </p:nvPr>
        </p:nvPicPr>
        <p:blipFill rotWithShape="1">
          <a:blip r:embed="rId6">
            <a:alphaModFix/>
          </a:blip>
          <a:srcRect l="23889" r="23894"/>
          <a:stretch/>
        </p:blipFill>
        <p:spPr>
          <a:xfrm>
            <a:off x="6605678" y="2061259"/>
            <a:ext cx="1818300" cy="23175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26" name="Google Shape;1226;p45"/>
          <p:cNvSpPr/>
          <p:nvPr/>
        </p:nvSpPr>
        <p:spPr>
          <a:xfrm>
            <a:off x="6890674" y="2952752"/>
            <a:ext cx="109090" cy="12091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7" name="Google Shape;1227;p45"/>
          <p:cNvSpPr/>
          <p:nvPr/>
        </p:nvSpPr>
        <p:spPr>
          <a:xfrm>
            <a:off x="5224949" y="2249464"/>
            <a:ext cx="109090" cy="12091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45"/>
          <p:cNvSpPr/>
          <p:nvPr/>
        </p:nvSpPr>
        <p:spPr>
          <a:xfrm>
            <a:off x="1076987" y="2437327"/>
            <a:ext cx="109090" cy="12091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45"/>
          <p:cNvSpPr/>
          <p:nvPr/>
        </p:nvSpPr>
        <p:spPr>
          <a:xfrm>
            <a:off x="2966300" y="4118729"/>
            <a:ext cx="169231" cy="18757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44"/>
          <p:cNvSpPr txBox="1">
            <a:spLocks noGrp="1"/>
          </p:cNvSpPr>
          <p:nvPr>
            <p:ph type="title"/>
          </p:nvPr>
        </p:nvSpPr>
        <p:spPr>
          <a:xfrm>
            <a:off x="2771818" y="31887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sz="3200" dirty="0"/>
              <a:t>Solicitud Paraclínicos</a:t>
            </a:r>
          </a:p>
        </p:txBody>
      </p:sp>
      <p:sp>
        <p:nvSpPr>
          <p:cNvPr id="1142" name="Google Shape;1142;p44"/>
          <p:cNvSpPr txBox="1"/>
          <p:nvPr/>
        </p:nvSpPr>
        <p:spPr>
          <a:xfrm>
            <a:off x="872400" y="1304800"/>
            <a:ext cx="631200" cy="33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1143" name="Google Shape;1143;p44"/>
          <p:cNvSpPr txBox="1"/>
          <p:nvPr/>
        </p:nvSpPr>
        <p:spPr>
          <a:xfrm>
            <a:off x="1683325" y="2036163"/>
            <a:ext cx="631200" cy="33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1144" name="Google Shape;1144;p44"/>
          <p:cNvSpPr txBox="1"/>
          <p:nvPr/>
        </p:nvSpPr>
        <p:spPr>
          <a:xfrm>
            <a:off x="2494225" y="2767525"/>
            <a:ext cx="631200" cy="33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1145" name="Google Shape;1145;p44"/>
          <p:cNvSpPr txBox="1"/>
          <p:nvPr/>
        </p:nvSpPr>
        <p:spPr>
          <a:xfrm>
            <a:off x="3276475" y="3465224"/>
            <a:ext cx="631200" cy="33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1146" name="Google Shape;1146;p44"/>
          <p:cNvSpPr txBox="1"/>
          <p:nvPr/>
        </p:nvSpPr>
        <p:spPr>
          <a:xfrm>
            <a:off x="4116025" y="4230250"/>
            <a:ext cx="631200" cy="33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cxnSp>
        <p:nvCxnSpPr>
          <p:cNvPr id="1152" name="Google Shape;1152;p44"/>
          <p:cNvCxnSpPr>
            <a:stCxn id="1142" idx="2"/>
            <a:endCxn id="1143" idx="1"/>
          </p:cNvCxnSpPr>
          <p:nvPr/>
        </p:nvCxnSpPr>
        <p:spPr>
          <a:xfrm rot="-5400000" flipH="1">
            <a:off x="1153500" y="1673500"/>
            <a:ext cx="564300" cy="49530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3" name="Google Shape;1153;p44"/>
          <p:cNvCxnSpPr>
            <a:stCxn id="1143" idx="2"/>
            <a:endCxn id="1144" idx="1"/>
          </p:cNvCxnSpPr>
          <p:nvPr/>
        </p:nvCxnSpPr>
        <p:spPr>
          <a:xfrm rot="-5400000" flipH="1">
            <a:off x="1964425" y="2404863"/>
            <a:ext cx="564300" cy="49530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4" name="Google Shape;1154;p44"/>
          <p:cNvCxnSpPr>
            <a:stCxn id="1144" idx="2"/>
            <a:endCxn id="1145" idx="1"/>
          </p:cNvCxnSpPr>
          <p:nvPr/>
        </p:nvCxnSpPr>
        <p:spPr>
          <a:xfrm rot="16200000" flipH="1">
            <a:off x="2777851" y="3133699"/>
            <a:ext cx="530599" cy="46665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5" name="Google Shape;1155;p44"/>
          <p:cNvCxnSpPr>
            <a:stCxn id="1145" idx="2"/>
            <a:endCxn id="1146" idx="1"/>
          </p:cNvCxnSpPr>
          <p:nvPr/>
        </p:nvCxnSpPr>
        <p:spPr>
          <a:xfrm rot="16200000" flipH="1">
            <a:off x="3555087" y="3836412"/>
            <a:ext cx="597926" cy="52395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6" name="Google Shape;1156;p44"/>
          <p:cNvCxnSpPr>
            <a:stCxn id="1142" idx="3"/>
          </p:cNvCxnSpPr>
          <p:nvPr/>
        </p:nvCxnSpPr>
        <p:spPr>
          <a:xfrm flipV="1">
            <a:off x="1503600" y="1425768"/>
            <a:ext cx="313935" cy="4613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57" name="Google Shape;1157;p44"/>
          <p:cNvCxnSpPr>
            <a:stCxn id="1143" idx="3"/>
          </p:cNvCxnSpPr>
          <p:nvPr/>
        </p:nvCxnSpPr>
        <p:spPr>
          <a:xfrm>
            <a:off x="2314525" y="2203263"/>
            <a:ext cx="306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58" name="Google Shape;1158;p44"/>
          <p:cNvCxnSpPr>
            <a:stCxn id="1144" idx="3"/>
          </p:cNvCxnSpPr>
          <p:nvPr/>
        </p:nvCxnSpPr>
        <p:spPr>
          <a:xfrm>
            <a:off x="3125425" y="2934625"/>
            <a:ext cx="302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59" name="Google Shape;1159;p44"/>
          <p:cNvCxnSpPr>
            <a:stCxn id="1145" idx="3"/>
          </p:cNvCxnSpPr>
          <p:nvPr/>
        </p:nvCxnSpPr>
        <p:spPr>
          <a:xfrm>
            <a:off x="3907675" y="3632324"/>
            <a:ext cx="304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60" name="Google Shape;1160;p44"/>
          <p:cNvCxnSpPr>
            <a:stCxn id="1146" idx="3"/>
          </p:cNvCxnSpPr>
          <p:nvPr/>
        </p:nvCxnSpPr>
        <p:spPr>
          <a:xfrm>
            <a:off x="4747225" y="4397350"/>
            <a:ext cx="304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161" name="Google Shape;1161;p44"/>
          <p:cNvSpPr/>
          <p:nvPr/>
        </p:nvSpPr>
        <p:spPr>
          <a:xfrm>
            <a:off x="7156880" y="3297837"/>
            <a:ext cx="548633" cy="5814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2" name="Google Shape;1162;p44"/>
          <p:cNvSpPr/>
          <p:nvPr/>
        </p:nvSpPr>
        <p:spPr>
          <a:xfrm>
            <a:off x="7967830" y="3959488"/>
            <a:ext cx="627529" cy="6511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63" name="Google Shape;1163;p44"/>
          <p:cNvCxnSpPr>
            <a:endCxn id="1164" idx="2"/>
          </p:cNvCxnSpPr>
          <p:nvPr/>
        </p:nvCxnSpPr>
        <p:spPr>
          <a:xfrm flipV="1">
            <a:off x="4473555" y="1451848"/>
            <a:ext cx="291745" cy="508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5" name="Google Shape;1165;p44"/>
          <p:cNvCxnSpPr>
            <a:endCxn id="1166" idx="2"/>
          </p:cNvCxnSpPr>
          <p:nvPr/>
        </p:nvCxnSpPr>
        <p:spPr>
          <a:xfrm flipV="1">
            <a:off x="5157376" y="2109703"/>
            <a:ext cx="304806" cy="11324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7" name="Google Shape;1167;p44"/>
          <p:cNvCxnSpPr>
            <a:endCxn id="1168" idx="2"/>
          </p:cNvCxnSpPr>
          <p:nvPr/>
        </p:nvCxnSpPr>
        <p:spPr>
          <a:xfrm flipV="1">
            <a:off x="5964221" y="2859249"/>
            <a:ext cx="304805" cy="9662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9" name="Google Shape;1169;p44"/>
          <p:cNvCxnSpPr>
            <a:endCxn id="1161" idx="2"/>
          </p:cNvCxnSpPr>
          <p:nvPr/>
        </p:nvCxnSpPr>
        <p:spPr>
          <a:xfrm flipV="1">
            <a:off x="6852050" y="3588584"/>
            <a:ext cx="304830" cy="7740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0" name="Google Shape;1170;p44"/>
          <p:cNvCxnSpPr>
            <a:endCxn id="1162" idx="2"/>
          </p:cNvCxnSpPr>
          <p:nvPr/>
        </p:nvCxnSpPr>
        <p:spPr>
          <a:xfrm flipV="1">
            <a:off x="7662975" y="4285084"/>
            <a:ext cx="304855" cy="11226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71" name="Google Shape;1171;p44"/>
          <p:cNvGrpSpPr/>
          <p:nvPr/>
        </p:nvGrpSpPr>
        <p:grpSpPr>
          <a:xfrm>
            <a:off x="8047383" y="4080868"/>
            <a:ext cx="547975" cy="449322"/>
            <a:chOff x="4711350" y="3326800"/>
            <a:chExt cx="441525" cy="438625"/>
          </a:xfrm>
        </p:grpSpPr>
        <p:sp>
          <p:nvSpPr>
            <p:cNvPr id="1172" name="Google Shape;1172;p44"/>
            <p:cNvSpPr/>
            <p:nvPr/>
          </p:nvSpPr>
          <p:spPr>
            <a:xfrm>
              <a:off x="4938775" y="3476700"/>
              <a:ext cx="42000" cy="19275"/>
            </a:xfrm>
            <a:custGeom>
              <a:avLst/>
              <a:gdLst/>
              <a:ahLst/>
              <a:cxnLst/>
              <a:rect l="l" t="t" r="r" b="b"/>
              <a:pathLst>
                <a:path w="1680" h="771" extrusionOk="0">
                  <a:moveTo>
                    <a:pt x="290" y="0"/>
                  </a:moveTo>
                  <a:cubicBezTo>
                    <a:pt x="233" y="0"/>
                    <a:pt x="174" y="23"/>
                    <a:pt x="122" y="75"/>
                  </a:cubicBezTo>
                  <a:cubicBezTo>
                    <a:pt x="40" y="157"/>
                    <a:pt x="1" y="278"/>
                    <a:pt x="83" y="403"/>
                  </a:cubicBezTo>
                  <a:cubicBezTo>
                    <a:pt x="247" y="649"/>
                    <a:pt x="532" y="770"/>
                    <a:pt x="820" y="770"/>
                  </a:cubicBezTo>
                  <a:cubicBezTo>
                    <a:pt x="1148" y="770"/>
                    <a:pt x="1433" y="649"/>
                    <a:pt x="1597" y="403"/>
                  </a:cubicBezTo>
                  <a:cubicBezTo>
                    <a:pt x="1679" y="278"/>
                    <a:pt x="1640" y="157"/>
                    <a:pt x="1558" y="75"/>
                  </a:cubicBezTo>
                  <a:cubicBezTo>
                    <a:pt x="1506" y="23"/>
                    <a:pt x="1447" y="0"/>
                    <a:pt x="1389" y="0"/>
                  </a:cubicBezTo>
                  <a:cubicBezTo>
                    <a:pt x="1310" y="0"/>
                    <a:pt x="1235" y="44"/>
                    <a:pt x="1187" y="114"/>
                  </a:cubicBezTo>
                  <a:cubicBezTo>
                    <a:pt x="1105" y="196"/>
                    <a:pt x="984" y="278"/>
                    <a:pt x="820" y="278"/>
                  </a:cubicBezTo>
                  <a:cubicBezTo>
                    <a:pt x="696" y="278"/>
                    <a:pt x="574" y="196"/>
                    <a:pt x="492" y="114"/>
                  </a:cubicBezTo>
                  <a:cubicBezTo>
                    <a:pt x="445" y="44"/>
                    <a:pt x="370" y="0"/>
                    <a:pt x="2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4"/>
            <p:cNvSpPr/>
            <p:nvPr/>
          </p:nvSpPr>
          <p:spPr>
            <a:xfrm>
              <a:off x="4711350" y="3326800"/>
              <a:ext cx="380050" cy="393550"/>
            </a:xfrm>
            <a:custGeom>
              <a:avLst/>
              <a:gdLst/>
              <a:ahLst/>
              <a:cxnLst/>
              <a:rect l="l" t="t" r="r" b="b"/>
              <a:pathLst>
                <a:path w="15202" h="15742" extrusionOk="0">
                  <a:moveTo>
                    <a:pt x="11571" y="3259"/>
                  </a:moveTo>
                  <a:cubicBezTo>
                    <a:pt x="11702" y="3259"/>
                    <a:pt x="11834" y="3267"/>
                    <a:pt x="11966" y="3285"/>
                  </a:cubicBezTo>
                  <a:cubicBezTo>
                    <a:pt x="13359" y="3449"/>
                    <a:pt x="14464" y="4596"/>
                    <a:pt x="14589" y="5989"/>
                  </a:cubicBezTo>
                  <a:cubicBezTo>
                    <a:pt x="14710" y="6930"/>
                    <a:pt x="14343" y="7832"/>
                    <a:pt x="13687" y="8487"/>
                  </a:cubicBezTo>
                  <a:cubicBezTo>
                    <a:pt x="13523" y="8651"/>
                    <a:pt x="13399" y="8815"/>
                    <a:pt x="13317" y="8979"/>
                  </a:cubicBezTo>
                  <a:cubicBezTo>
                    <a:pt x="11474" y="13529"/>
                    <a:pt x="8727" y="14840"/>
                    <a:pt x="7295" y="15207"/>
                  </a:cubicBezTo>
                  <a:cubicBezTo>
                    <a:pt x="7205" y="15227"/>
                    <a:pt x="7117" y="15236"/>
                    <a:pt x="7031" y="15236"/>
                  </a:cubicBezTo>
                  <a:cubicBezTo>
                    <a:pt x="6564" y="15236"/>
                    <a:pt x="6161" y="14961"/>
                    <a:pt x="6023" y="14512"/>
                  </a:cubicBezTo>
                  <a:lnTo>
                    <a:pt x="5531" y="12955"/>
                  </a:lnTo>
                  <a:cubicBezTo>
                    <a:pt x="5492" y="12873"/>
                    <a:pt x="5449" y="12831"/>
                    <a:pt x="5367" y="12791"/>
                  </a:cubicBezTo>
                  <a:cubicBezTo>
                    <a:pt x="5285" y="12791"/>
                    <a:pt x="5203" y="12791"/>
                    <a:pt x="5164" y="12831"/>
                  </a:cubicBezTo>
                  <a:lnTo>
                    <a:pt x="4630" y="13077"/>
                  </a:lnTo>
                  <a:cubicBezTo>
                    <a:pt x="4548" y="13119"/>
                    <a:pt x="4508" y="13159"/>
                    <a:pt x="4426" y="13159"/>
                  </a:cubicBezTo>
                  <a:cubicBezTo>
                    <a:pt x="4262" y="13159"/>
                    <a:pt x="4098" y="13119"/>
                    <a:pt x="3935" y="13037"/>
                  </a:cubicBezTo>
                  <a:cubicBezTo>
                    <a:pt x="3892" y="12995"/>
                    <a:pt x="3810" y="12955"/>
                    <a:pt x="3771" y="12873"/>
                  </a:cubicBezTo>
                  <a:cubicBezTo>
                    <a:pt x="3771" y="12831"/>
                    <a:pt x="3728" y="12831"/>
                    <a:pt x="3728" y="12791"/>
                  </a:cubicBezTo>
                  <a:lnTo>
                    <a:pt x="3728" y="12749"/>
                  </a:lnTo>
                  <a:cubicBezTo>
                    <a:pt x="3689" y="12585"/>
                    <a:pt x="3525" y="11847"/>
                    <a:pt x="3482" y="11644"/>
                  </a:cubicBezTo>
                  <a:cubicBezTo>
                    <a:pt x="3482" y="11519"/>
                    <a:pt x="3525" y="11438"/>
                    <a:pt x="3646" y="11438"/>
                  </a:cubicBezTo>
                  <a:cubicBezTo>
                    <a:pt x="3689" y="11438"/>
                    <a:pt x="3771" y="11438"/>
                    <a:pt x="3810" y="11519"/>
                  </a:cubicBezTo>
                  <a:cubicBezTo>
                    <a:pt x="3935" y="11644"/>
                    <a:pt x="4017" y="11808"/>
                    <a:pt x="4138" y="12011"/>
                  </a:cubicBezTo>
                  <a:cubicBezTo>
                    <a:pt x="4180" y="12054"/>
                    <a:pt x="4220" y="12136"/>
                    <a:pt x="4302" y="12136"/>
                  </a:cubicBezTo>
                  <a:cubicBezTo>
                    <a:pt x="4384" y="12136"/>
                    <a:pt x="4466" y="12136"/>
                    <a:pt x="4508" y="12093"/>
                  </a:cubicBezTo>
                  <a:lnTo>
                    <a:pt x="5039" y="11644"/>
                  </a:lnTo>
                  <a:cubicBezTo>
                    <a:pt x="5082" y="11644"/>
                    <a:pt x="5082" y="11601"/>
                    <a:pt x="5121" y="11601"/>
                  </a:cubicBezTo>
                  <a:cubicBezTo>
                    <a:pt x="5203" y="11562"/>
                    <a:pt x="5246" y="11562"/>
                    <a:pt x="5328" y="11519"/>
                  </a:cubicBezTo>
                  <a:cubicBezTo>
                    <a:pt x="5388" y="11500"/>
                    <a:pt x="5460" y="11490"/>
                    <a:pt x="5531" y="11490"/>
                  </a:cubicBezTo>
                  <a:cubicBezTo>
                    <a:pt x="5603" y="11490"/>
                    <a:pt x="5675" y="11500"/>
                    <a:pt x="5738" y="11519"/>
                  </a:cubicBezTo>
                  <a:cubicBezTo>
                    <a:pt x="6023" y="11562"/>
                    <a:pt x="6311" y="11726"/>
                    <a:pt x="6433" y="11972"/>
                  </a:cubicBezTo>
                  <a:cubicBezTo>
                    <a:pt x="6475" y="12054"/>
                    <a:pt x="6514" y="12136"/>
                    <a:pt x="6514" y="12175"/>
                  </a:cubicBezTo>
                  <a:lnTo>
                    <a:pt x="6557" y="12300"/>
                  </a:lnTo>
                  <a:lnTo>
                    <a:pt x="6842" y="13241"/>
                  </a:lnTo>
                  <a:cubicBezTo>
                    <a:pt x="6877" y="13342"/>
                    <a:pt x="6965" y="13416"/>
                    <a:pt x="7064" y="13416"/>
                  </a:cubicBezTo>
                  <a:cubicBezTo>
                    <a:pt x="7086" y="13416"/>
                    <a:pt x="7108" y="13412"/>
                    <a:pt x="7131" y="13404"/>
                  </a:cubicBezTo>
                  <a:cubicBezTo>
                    <a:pt x="7295" y="13365"/>
                    <a:pt x="7377" y="13201"/>
                    <a:pt x="7334" y="13077"/>
                  </a:cubicBezTo>
                  <a:lnTo>
                    <a:pt x="7049" y="12136"/>
                  </a:lnTo>
                  <a:lnTo>
                    <a:pt x="7006" y="12054"/>
                  </a:lnTo>
                  <a:cubicBezTo>
                    <a:pt x="7006" y="11972"/>
                    <a:pt x="6967" y="11929"/>
                    <a:pt x="6967" y="11890"/>
                  </a:cubicBezTo>
                  <a:cubicBezTo>
                    <a:pt x="7131" y="11601"/>
                    <a:pt x="7377" y="11356"/>
                    <a:pt x="7704" y="11110"/>
                  </a:cubicBezTo>
                  <a:lnTo>
                    <a:pt x="8032" y="11519"/>
                  </a:lnTo>
                  <a:cubicBezTo>
                    <a:pt x="8114" y="11601"/>
                    <a:pt x="8196" y="11683"/>
                    <a:pt x="8278" y="11683"/>
                  </a:cubicBezTo>
                  <a:cubicBezTo>
                    <a:pt x="8360" y="11726"/>
                    <a:pt x="9016" y="12011"/>
                    <a:pt x="10202" y="12054"/>
                  </a:cubicBezTo>
                  <a:cubicBezTo>
                    <a:pt x="10366" y="12054"/>
                    <a:pt x="10448" y="11929"/>
                    <a:pt x="10448" y="11765"/>
                  </a:cubicBezTo>
                  <a:cubicBezTo>
                    <a:pt x="10491" y="11644"/>
                    <a:pt x="10366" y="11519"/>
                    <a:pt x="10202" y="11519"/>
                  </a:cubicBezTo>
                  <a:cubicBezTo>
                    <a:pt x="9098" y="11480"/>
                    <a:pt x="8481" y="11234"/>
                    <a:pt x="8481" y="11234"/>
                  </a:cubicBezTo>
                  <a:cubicBezTo>
                    <a:pt x="8442" y="11234"/>
                    <a:pt x="8442" y="11192"/>
                    <a:pt x="8442" y="11192"/>
                  </a:cubicBezTo>
                  <a:lnTo>
                    <a:pt x="6393" y="8815"/>
                  </a:lnTo>
                  <a:cubicBezTo>
                    <a:pt x="6351" y="8776"/>
                    <a:pt x="6351" y="8733"/>
                    <a:pt x="6351" y="8651"/>
                  </a:cubicBezTo>
                  <a:cubicBezTo>
                    <a:pt x="6351" y="8612"/>
                    <a:pt x="6393" y="8569"/>
                    <a:pt x="6433" y="8530"/>
                  </a:cubicBezTo>
                  <a:cubicBezTo>
                    <a:pt x="6474" y="8489"/>
                    <a:pt x="6525" y="8468"/>
                    <a:pt x="6577" y="8468"/>
                  </a:cubicBezTo>
                  <a:cubicBezTo>
                    <a:pt x="6628" y="8468"/>
                    <a:pt x="6680" y="8489"/>
                    <a:pt x="6721" y="8530"/>
                  </a:cubicBezTo>
                  <a:lnTo>
                    <a:pt x="8809" y="10333"/>
                  </a:lnTo>
                  <a:cubicBezTo>
                    <a:pt x="8891" y="10372"/>
                    <a:pt x="8934" y="10415"/>
                    <a:pt x="9016" y="10415"/>
                  </a:cubicBezTo>
                  <a:cubicBezTo>
                    <a:pt x="9107" y="10407"/>
                    <a:pt x="9199" y="10404"/>
                    <a:pt x="9292" y="10404"/>
                  </a:cubicBezTo>
                  <a:cubicBezTo>
                    <a:pt x="9743" y="10404"/>
                    <a:pt x="10219" y="10489"/>
                    <a:pt x="10694" y="10661"/>
                  </a:cubicBezTo>
                  <a:cubicBezTo>
                    <a:pt x="10716" y="10667"/>
                    <a:pt x="10737" y="10671"/>
                    <a:pt x="10758" y="10671"/>
                  </a:cubicBezTo>
                  <a:cubicBezTo>
                    <a:pt x="10859" y="10671"/>
                    <a:pt x="10954" y="10597"/>
                    <a:pt x="11022" y="10497"/>
                  </a:cubicBezTo>
                  <a:cubicBezTo>
                    <a:pt x="11065" y="10372"/>
                    <a:pt x="10983" y="10208"/>
                    <a:pt x="10858" y="10169"/>
                  </a:cubicBezTo>
                  <a:cubicBezTo>
                    <a:pt x="10612" y="10087"/>
                    <a:pt x="10409" y="10044"/>
                    <a:pt x="10202" y="10005"/>
                  </a:cubicBezTo>
                  <a:cubicBezTo>
                    <a:pt x="10409" y="9923"/>
                    <a:pt x="10573" y="9841"/>
                    <a:pt x="10694" y="9716"/>
                  </a:cubicBezTo>
                  <a:cubicBezTo>
                    <a:pt x="10819" y="9759"/>
                    <a:pt x="10983" y="9798"/>
                    <a:pt x="11104" y="9798"/>
                  </a:cubicBezTo>
                  <a:cubicBezTo>
                    <a:pt x="11350" y="9841"/>
                    <a:pt x="11596" y="9841"/>
                    <a:pt x="11842" y="9841"/>
                  </a:cubicBezTo>
                  <a:cubicBezTo>
                    <a:pt x="12005" y="9841"/>
                    <a:pt x="12087" y="9716"/>
                    <a:pt x="12087" y="9553"/>
                  </a:cubicBezTo>
                  <a:cubicBezTo>
                    <a:pt x="12087" y="9431"/>
                    <a:pt x="11966" y="9307"/>
                    <a:pt x="11802" y="9307"/>
                  </a:cubicBezTo>
                  <a:cubicBezTo>
                    <a:pt x="11699" y="9328"/>
                    <a:pt x="11597" y="9339"/>
                    <a:pt x="11494" y="9339"/>
                  </a:cubicBezTo>
                  <a:cubicBezTo>
                    <a:pt x="11392" y="9339"/>
                    <a:pt x="11289" y="9328"/>
                    <a:pt x="11186" y="9307"/>
                  </a:cubicBezTo>
                  <a:cubicBezTo>
                    <a:pt x="10612" y="9225"/>
                    <a:pt x="10081" y="8979"/>
                    <a:pt x="9629" y="8612"/>
                  </a:cubicBezTo>
                  <a:cubicBezTo>
                    <a:pt x="9875" y="8530"/>
                    <a:pt x="10081" y="8366"/>
                    <a:pt x="10202" y="8120"/>
                  </a:cubicBezTo>
                  <a:cubicBezTo>
                    <a:pt x="10245" y="7995"/>
                    <a:pt x="10202" y="7874"/>
                    <a:pt x="10081" y="7792"/>
                  </a:cubicBezTo>
                  <a:cubicBezTo>
                    <a:pt x="10046" y="7769"/>
                    <a:pt x="10008" y="7759"/>
                    <a:pt x="9970" y="7759"/>
                  </a:cubicBezTo>
                  <a:cubicBezTo>
                    <a:pt x="9871" y="7759"/>
                    <a:pt x="9770" y="7826"/>
                    <a:pt x="9711" y="7913"/>
                  </a:cubicBezTo>
                  <a:cubicBezTo>
                    <a:pt x="9671" y="8038"/>
                    <a:pt x="9507" y="8159"/>
                    <a:pt x="9344" y="8159"/>
                  </a:cubicBezTo>
                  <a:cubicBezTo>
                    <a:pt x="9301" y="8159"/>
                    <a:pt x="9262" y="8202"/>
                    <a:pt x="9219" y="8202"/>
                  </a:cubicBezTo>
                  <a:cubicBezTo>
                    <a:pt x="8852" y="7750"/>
                    <a:pt x="8645" y="7258"/>
                    <a:pt x="8563" y="6684"/>
                  </a:cubicBezTo>
                  <a:cubicBezTo>
                    <a:pt x="8442" y="5743"/>
                    <a:pt x="8770" y="4799"/>
                    <a:pt x="9426" y="4144"/>
                  </a:cubicBezTo>
                  <a:cubicBezTo>
                    <a:pt x="10023" y="3580"/>
                    <a:pt x="10773" y="3259"/>
                    <a:pt x="11571" y="3259"/>
                  </a:cubicBezTo>
                  <a:close/>
                  <a:moveTo>
                    <a:pt x="8887" y="1"/>
                  </a:moveTo>
                  <a:cubicBezTo>
                    <a:pt x="8779" y="1"/>
                    <a:pt x="8671" y="3"/>
                    <a:pt x="8563" y="7"/>
                  </a:cubicBezTo>
                  <a:cubicBezTo>
                    <a:pt x="6351" y="46"/>
                    <a:pt x="4220" y="990"/>
                    <a:pt x="2623" y="2547"/>
                  </a:cubicBezTo>
                  <a:cubicBezTo>
                    <a:pt x="1066" y="4144"/>
                    <a:pt x="122" y="6274"/>
                    <a:pt x="83" y="8487"/>
                  </a:cubicBezTo>
                  <a:cubicBezTo>
                    <a:pt x="1" y="10743"/>
                    <a:pt x="778" y="12873"/>
                    <a:pt x="2253" y="14552"/>
                  </a:cubicBezTo>
                  <a:cubicBezTo>
                    <a:pt x="2295" y="14594"/>
                    <a:pt x="2377" y="14634"/>
                    <a:pt x="2459" y="14634"/>
                  </a:cubicBezTo>
                  <a:cubicBezTo>
                    <a:pt x="2499" y="14634"/>
                    <a:pt x="2581" y="14594"/>
                    <a:pt x="2623" y="14552"/>
                  </a:cubicBezTo>
                  <a:cubicBezTo>
                    <a:pt x="2705" y="14470"/>
                    <a:pt x="2745" y="14306"/>
                    <a:pt x="2623" y="14224"/>
                  </a:cubicBezTo>
                  <a:cubicBezTo>
                    <a:pt x="1269" y="12627"/>
                    <a:pt x="532" y="10618"/>
                    <a:pt x="574" y="8530"/>
                  </a:cubicBezTo>
                  <a:cubicBezTo>
                    <a:pt x="656" y="6399"/>
                    <a:pt x="1515" y="4432"/>
                    <a:pt x="2990" y="2914"/>
                  </a:cubicBezTo>
                  <a:cubicBezTo>
                    <a:pt x="3728" y="2177"/>
                    <a:pt x="4630" y="1603"/>
                    <a:pt x="5574" y="1193"/>
                  </a:cubicBezTo>
                  <a:lnTo>
                    <a:pt x="5574" y="1193"/>
                  </a:lnTo>
                  <a:cubicBezTo>
                    <a:pt x="5449" y="1275"/>
                    <a:pt x="5367" y="1357"/>
                    <a:pt x="5285" y="1482"/>
                  </a:cubicBezTo>
                  <a:cubicBezTo>
                    <a:pt x="4754" y="2137"/>
                    <a:pt x="4548" y="2957"/>
                    <a:pt x="4754" y="3898"/>
                  </a:cubicBezTo>
                  <a:cubicBezTo>
                    <a:pt x="4793" y="4226"/>
                    <a:pt x="4957" y="4553"/>
                    <a:pt x="5082" y="4842"/>
                  </a:cubicBezTo>
                  <a:cubicBezTo>
                    <a:pt x="5410" y="5455"/>
                    <a:pt x="5656" y="5907"/>
                    <a:pt x="5082" y="6809"/>
                  </a:cubicBezTo>
                  <a:cubicBezTo>
                    <a:pt x="4548" y="7668"/>
                    <a:pt x="4384" y="8651"/>
                    <a:pt x="4630" y="9553"/>
                  </a:cubicBezTo>
                  <a:cubicBezTo>
                    <a:pt x="4793" y="10087"/>
                    <a:pt x="5121" y="10579"/>
                    <a:pt x="5531" y="10988"/>
                  </a:cubicBezTo>
                  <a:cubicBezTo>
                    <a:pt x="5410" y="10988"/>
                    <a:pt x="5285" y="10988"/>
                    <a:pt x="5203" y="11028"/>
                  </a:cubicBezTo>
                  <a:cubicBezTo>
                    <a:pt x="5082" y="11070"/>
                    <a:pt x="5000" y="11110"/>
                    <a:pt x="4875" y="11152"/>
                  </a:cubicBezTo>
                  <a:cubicBezTo>
                    <a:pt x="4836" y="11192"/>
                    <a:pt x="4793" y="11192"/>
                    <a:pt x="4754" y="11234"/>
                  </a:cubicBezTo>
                  <a:lnTo>
                    <a:pt x="4711" y="11234"/>
                  </a:lnTo>
                  <a:lnTo>
                    <a:pt x="4426" y="11480"/>
                  </a:lnTo>
                  <a:cubicBezTo>
                    <a:pt x="4344" y="11398"/>
                    <a:pt x="4302" y="11316"/>
                    <a:pt x="4220" y="11192"/>
                  </a:cubicBezTo>
                  <a:cubicBezTo>
                    <a:pt x="4077" y="11015"/>
                    <a:pt x="3873" y="10898"/>
                    <a:pt x="3661" y="10898"/>
                  </a:cubicBezTo>
                  <a:cubicBezTo>
                    <a:pt x="3629" y="10898"/>
                    <a:pt x="3597" y="10901"/>
                    <a:pt x="3564" y="10906"/>
                  </a:cubicBezTo>
                  <a:cubicBezTo>
                    <a:pt x="3197" y="10988"/>
                    <a:pt x="2908" y="11316"/>
                    <a:pt x="2990" y="11683"/>
                  </a:cubicBezTo>
                  <a:cubicBezTo>
                    <a:pt x="3033" y="11972"/>
                    <a:pt x="3197" y="12749"/>
                    <a:pt x="3197" y="12831"/>
                  </a:cubicBezTo>
                  <a:lnTo>
                    <a:pt x="3236" y="12913"/>
                  </a:lnTo>
                  <a:lnTo>
                    <a:pt x="3236" y="12995"/>
                  </a:lnTo>
                  <a:lnTo>
                    <a:pt x="3279" y="12995"/>
                  </a:lnTo>
                  <a:cubicBezTo>
                    <a:pt x="3279" y="13037"/>
                    <a:pt x="3318" y="13119"/>
                    <a:pt x="3361" y="13159"/>
                  </a:cubicBezTo>
                  <a:cubicBezTo>
                    <a:pt x="3443" y="13283"/>
                    <a:pt x="3525" y="13404"/>
                    <a:pt x="3646" y="13447"/>
                  </a:cubicBezTo>
                  <a:cubicBezTo>
                    <a:pt x="3849" y="13582"/>
                    <a:pt x="4080" y="13661"/>
                    <a:pt x="4315" y="13661"/>
                  </a:cubicBezTo>
                  <a:cubicBezTo>
                    <a:pt x="4365" y="13661"/>
                    <a:pt x="4415" y="13658"/>
                    <a:pt x="4466" y="13650"/>
                  </a:cubicBezTo>
                  <a:cubicBezTo>
                    <a:pt x="4590" y="13650"/>
                    <a:pt x="4754" y="13611"/>
                    <a:pt x="4875" y="13529"/>
                  </a:cubicBezTo>
                  <a:lnTo>
                    <a:pt x="5121" y="13404"/>
                  </a:lnTo>
                  <a:lnTo>
                    <a:pt x="5531" y="14676"/>
                  </a:lnTo>
                  <a:cubicBezTo>
                    <a:pt x="5738" y="15332"/>
                    <a:pt x="6351" y="15742"/>
                    <a:pt x="7006" y="15742"/>
                  </a:cubicBezTo>
                  <a:cubicBezTo>
                    <a:pt x="7131" y="15742"/>
                    <a:pt x="7252" y="15742"/>
                    <a:pt x="7416" y="15699"/>
                  </a:cubicBezTo>
                  <a:cubicBezTo>
                    <a:pt x="8973" y="15289"/>
                    <a:pt x="11842" y="13939"/>
                    <a:pt x="13808" y="9185"/>
                  </a:cubicBezTo>
                  <a:cubicBezTo>
                    <a:pt x="13851" y="9061"/>
                    <a:pt x="13933" y="8940"/>
                    <a:pt x="14015" y="8858"/>
                  </a:cubicBezTo>
                  <a:cubicBezTo>
                    <a:pt x="14835" y="8120"/>
                    <a:pt x="15202" y="7055"/>
                    <a:pt x="15120" y="5947"/>
                  </a:cubicBezTo>
                  <a:cubicBezTo>
                    <a:pt x="14956" y="4307"/>
                    <a:pt x="13687" y="2957"/>
                    <a:pt x="12048" y="2750"/>
                  </a:cubicBezTo>
                  <a:cubicBezTo>
                    <a:pt x="11909" y="2735"/>
                    <a:pt x="11770" y="2728"/>
                    <a:pt x="11632" y="2728"/>
                  </a:cubicBezTo>
                  <a:cubicBezTo>
                    <a:pt x="10668" y="2728"/>
                    <a:pt x="9737" y="3094"/>
                    <a:pt x="9055" y="3776"/>
                  </a:cubicBezTo>
                  <a:cubicBezTo>
                    <a:pt x="8278" y="4553"/>
                    <a:pt x="7908" y="5661"/>
                    <a:pt x="8072" y="6766"/>
                  </a:cubicBezTo>
                  <a:cubicBezTo>
                    <a:pt x="8154" y="7504"/>
                    <a:pt x="8524" y="8241"/>
                    <a:pt x="9055" y="8815"/>
                  </a:cubicBezTo>
                  <a:cubicBezTo>
                    <a:pt x="9344" y="9103"/>
                    <a:pt x="9671" y="9307"/>
                    <a:pt x="10039" y="9513"/>
                  </a:cubicBezTo>
                  <a:cubicBezTo>
                    <a:pt x="9875" y="9595"/>
                    <a:pt x="9629" y="9677"/>
                    <a:pt x="9426" y="9759"/>
                  </a:cubicBezTo>
                  <a:lnTo>
                    <a:pt x="9055" y="9880"/>
                  </a:lnTo>
                  <a:lnTo>
                    <a:pt x="7049" y="8120"/>
                  </a:lnTo>
                  <a:cubicBezTo>
                    <a:pt x="6905" y="8017"/>
                    <a:pt x="6730" y="7965"/>
                    <a:pt x="6561" y="7965"/>
                  </a:cubicBezTo>
                  <a:cubicBezTo>
                    <a:pt x="6392" y="7965"/>
                    <a:pt x="6228" y="8017"/>
                    <a:pt x="6105" y="8120"/>
                  </a:cubicBezTo>
                  <a:cubicBezTo>
                    <a:pt x="5941" y="8241"/>
                    <a:pt x="5859" y="8448"/>
                    <a:pt x="5820" y="8612"/>
                  </a:cubicBezTo>
                  <a:cubicBezTo>
                    <a:pt x="5820" y="8815"/>
                    <a:pt x="5901" y="9022"/>
                    <a:pt x="6023" y="9143"/>
                  </a:cubicBezTo>
                  <a:lnTo>
                    <a:pt x="7334" y="10743"/>
                  </a:lnTo>
                  <a:cubicBezTo>
                    <a:pt x="7131" y="10906"/>
                    <a:pt x="6967" y="11070"/>
                    <a:pt x="6803" y="11234"/>
                  </a:cubicBezTo>
                  <a:cubicBezTo>
                    <a:pt x="5941" y="10824"/>
                    <a:pt x="5367" y="10169"/>
                    <a:pt x="5121" y="9389"/>
                  </a:cubicBezTo>
                  <a:cubicBezTo>
                    <a:pt x="4918" y="8651"/>
                    <a:pt x="5039" y="7832"/>
                    <a:pt x="5492" y="7094"/>
                  </a:cubicBezTo>
                  <a:cubicBezTo>
                    <a:pt x="6229" y="5947"/>
                    <a:pt x="5859" y="5252"/>
                    <a:pt x="5574" y="4596"/>
                  </a:cubicBezTo>
                  <a:cubicBezTo>
                    <a:pt x="5410" y="4307"/>
                    <a:pt x="5285" y="4062"/>
                    <a:pt x="5246" y="3776"/>
                  </a:cubicBezTo>
                  <a:cubicBezTo>
                    <a:pt x="5082" y="2996"/>
                    <a:pt x="5246" y="2341"/>
                    <a:pt x="5695" y="1810"/>
                  </a:cubicBezTo>
                  <a:cubicBezTo>
                    <a:pt x="6433" y="908"/>
                    <a:pt x="7868" y="538"/>
                    <a:pt x="8727" y="498"/>
                  </a:cubicBezTo>
                  <a:cubicBezTo>
                    <a:pt x="10776" y="498"/>
                    <a:pt x="12743" y="1193"/>
                    <a:pt x="14300" y="2547"/>
                  </a:cubicBezTo>
                  <a:cubicBezTo>
                    <a:pt x="14337" y="2602"/>
                    <a:pt x="14391" y="2624"/>
                    <a:pt x="14447" y="2624"/>
                  </a:cubicBezTo>
                  <a:cubicBezTo>
                    <a:pt x="14514" y="2624"/>
                    <a:pt x="14583" y="2592"/>
                    <a:pt x="14628" y="2547"/>
                  </a:cubicBezTo>
                  <a:cubicBezTo>
                    <a:pt x="14753" y="2423"/>
                    <a:pt x="14710" y="2259"/>
                    <a:pt x="14628" y="2177"/>
                  </a:cubicBezTo>
                  <a:cubicBezTo>
                    <a:pt x="13030" y="772"/>
                    <a:pt x="11022" y="1"/>
                    <a:pt x="88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4"/>
            <p:cNvSpPr/>
            <p:nvPr/>
          </p:nvSpPr>
          <p:spPr>
            <a:xfrm>
              <a:off x="4785125" y="3399275"/>
              <a:ext cx="367750" cy="366150"/>
            </a:xfrm>
            <a:custGeom>
              <a:avLst/>
              <a:gdLst/>
              <a:ahLst/>
              <a:cxnLst/>
              <a:rect l="l" t="t" r="r" b="b"/>
              <a:pathLst>
                <a:path w="14710" h="14646" extrusionOk="0">
                  <a:moveTo>
                    <a:pt x="12275" y="1"/>
                  </a:moveTo>
                  <a:cubicBezTo>
                    <a:pt x="12220" y="1"/>
                    <a:pt x="12166" y="21"/>
                    <a:pt x="12129" y="58"/>
                  </a:cubicBezTo>
                  <a:cubicBezTo>
                    <a:pt x="12005" y="140"/>
                    <a:pt x="12005" y="304"/>
                    <a:pt x="12087" y="425"/>
                  </a:cubicBezTo>
                  <a:cubicBezTo>
                    <a:pt x="13480" y="1982"/>
                    <a:pt x="14218" y="4031"/>
                    <a:pt x="14136" y="6123"/>
                  </a:cubicBezTo>
                  <a:cubicBezTo>
                    <a:pt x="14054" y="8211"/>
                    <a:pt x="13234" y="10220"/>
                    <a:pt x="11720" y="11695"/>
                  </a:cubicBezTo>
                  <a:cubicBezTo>
                    <a:pt x="10244" y="13210"/>
                    <a:pt x="8235" y="14029"/>
                    <a:pt x="6147" y="14111"/>
                  </a:cubicBezTo>
                  <a:cubicBezTo>
                    <a:pt x="6042" y="14116"/>
                    <a:pt x="5937" y="14118"/>
                    <a:pt x="5832" y="14118"/>
                  </a:cubicBezTo>
                  <a:cubicBezTo>
                    <a:pt x="3851" y="14118"/>
                    <a:pt x="1928" y="13386"/>
                    <a:pt x="449" y="12063"/>
                  </a:cubicBezTo>
                  <a:cubicBezTo>
                    <a:pt x="395" y="12026"/>
                    <a:pt x="332" y="12006"/>
                    <a:pt x="272" y="12006"/>
                  </a:cubicBezTo>
                  <a:cubicBezTo>
                    <a:pt x="198" y="12006"/>
                    <a:pt x="127" y="12036"/>
                    <a:pt x="82" y="12105"/>
                  </a:cubicBezTo>
                  <a:cubicBezTo>
                    <a:pt x="0" y="12187"/>
                    <a:pt x="0" y="12351"/>
                    <a:pt x="121" y="12433"/>
                  </a:cubicBezTo>
                  <a:cubicBezTo>
                    <a:pt x="1721" y="13866"/>
                    <a:pt x="3770" y="14646"/>
                    <a:pt x="5901" y="14646"/>
                  </a:cubicBezTo>
                  <a:lnTo>
                    <a:pt x="6147" y="14646"/>
                  </a:lnTo>
                  <a:cubicBezTo>
                    <a:pt x="8399" y="14564"/>
                    <a:pt x="10490" y="13662"/>
                    <a:pt x="12087" y="12063"/>
                  </a:cubicBezTo>
                  <a:cubicBezTo>
                    <a:pt x="13687" y="10466"/>
                    <a:pt x="14588" y="8375"/>
                    <a:pt x="14670" y="6123"/>
                  </a:cubicBezTo>
                  <a:cubicBezTo>
                    <a:pt x="14709" y="3910"/>
                    <a:pt x="13932" y="1736"/>
                    <a:pt x="12457" y="97"/>
                  </a:cubicBezTo>
                  <a:cubicBezTo>
                    <a:pt x="12412" y="31"/>
                    <a:pt x="12343" y="1"/>
                    <a:pt x="12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5" name="Google Shape;1175;p44"/>
          <p:cNvSpPr/>
          <p:nvPr/>
        </p:nvSpPr>
        <p:spPr>
          <a:xfrm rot="2916520">
            <a:off x="7319184" y="3350456"/>
            <a:ext cx="186013" cy="478953"/>
          </a:xfrm>
          <a:custGeom>
            <a:avLst/>
            <a:gdLst/>
            <a:ahLst/>
            <a:cxnLst/>
            <a:rect l="l" t="t" r="r" b="b"/>
            <a:pathLst>
              <a:path w="7092" h="17539" extrusionOk="0">
                <a:moveTo>
                  <a:pt x="3567" y="5530"/>
                </a:moveTo>
                <a:cubicBezTo>
                  <a:pt x="4098" y="5940"/>
                  <a:pt x="4551" y="6350"/>
                  <a:pt x="4878" y="6842"/>
                </a:cubicBezTo>
                <a:lnTo>
                  <a:pt x="2213" y="6842"/>
                </a:lnTo>
                <a:cubicBezTo>
                  <a:pt x="2541" y="6350"/>
                  <a:pt x="2993" y="5940"/>
                  <a:pt x="3567" y="5530"/>
                </a:cubicBezTo>
                <a:close/>
                <a:moveTo>
                  <a:pt x="5206" y="7376"/>
                </a:moveTo>
                <a:cubicBezTo>
                  <a:pt x="5370" y="7704"/>
                  <a:pt x="5452" y="8071"/>
                  <a:pt x="5491" y="8481"/>
                </a:cubicBezTo>
                <a:lnTo>
                  <a:pt x="1600" y="8481"/>
                </a:lnTo>
                <a:cubicBezTo>
                  <a:pt x="1640" y="8071"/>
                  <a:pt x="1764" y="7704"/>
                  <a:pt x="1885" y="7376"/>
                </a:cubicBezTo>
                <a:close/>
                <a:moveTo>
                  <a:pt x="5491" y="9015"/>
                </a:moveTo>
                <a:cubicBezTo>
                  <a:pt x="5452" y="9425"/>
                  <a:pt x="5370" y="9792"/>
                  <a:pt x="5206" y="10162"/>
                </a:cubicBezTo>
                <a:lnTo>
                  <a:pt x="1885" y="10162"/>
                </a:lnTo>
                <a:cubicBezTo>
                  <a:pt x="1721" y="9792"/>
                  <a:pt x="1640" y="9425"/>
                  <a:pt x="1600" y="9015"/>
                </a:cubicBezTo>
                <a:close/>
                <a:moveTo>
                  <a:pt x="4878" y="10654"/>
                </a:moveTo>
                <a:cubicBezTo>
                  <a:pt x="4551" y="11146"/>
                  <a:pt x="4098" y="11556"/>
                  <a:pt x="3567" y="11965"/>
                </a:cubicBezTo>
                <a:cubicBezTo>
                  <a:pt x="2993" y="11556"/>
                  <a:pt x="2541" y="11146"/>
                  <a:pt x="2213" y="10654"/>
                </a:cubicBezTo>
                <a:close/>
                <a:moveTo>
                  <a:pt x="246" y="0"/>
                </a:moveTo>
                <a:cubicBezTo>
                  <a:pt x="125" y="0"/>
                  <a:pt x="0" y="121"/>
                  <a:pt x="0" y="246"/>
                </a:cubicBezTo>
                <a:cubicBezTo>
                  <a:pt x="0" y="1393"/>
                  <a:pt x="328" y="2334"/>
                  <a:pt x="1027" y="3236"/>
                </a:cubicBezTo>
                <a:cubicBezTo>
                  <a:pt x="1394" y="3727"/>
                  <a:pt x="1803" y="4137"/>
                  <a:pt x="2256" y="4508"/>
                </a:cubicBezTo>
                <a:cubicBezTo>
                  <a:pt x="1066" y="5491"/>
                  <a:pt x="0" y="6720"/>
                  <a:pt x="0" y="8769"/>
                </a:cubicBezTo>
                <a:cubicBezTo>
                  <a:pt x="0" y="9874"/>
                  <a:pt x="328" y="10857"/>
                  <a:pt x="1027" y="11759"/>
                </a:cubicBezTo>
                <a:cubicBezTo>
                  <a:pt x="1394" y="12211"/>
                  <a:pt x="1803" y="12621"/>
                  <a:pt x="2256" y="12988"/>
                </a:cubicBezTo>
                <a:cubicBezTo>
                  <a:pt x="1066" y="14014"/>
                  <a:pt x="0" y="15244"/>
                  <a:pt x="0" y="17250"/>
                </a:cubicBezTo>
                <a:cubicBezTo>
                  <a:pt x="0" y="17414"/>
                  <a:pt x="125" y="17538"/>
                  <a:pt x="246" y="17538"/>
                </a:cubicBezTo>
                <a:cubicBezTo>
                  <a:pt x="410" y="17538"/>
                  <a:pt x="492" y="17414"/>
                  <a:pt x="492" y="17250"/>
                </a:cubicBezTo>
                <a:cubicBezTo>
                  <a:pt x="492" y="15326"/>
                  <a:pt x="1600" y="14218"/>
                  <a:pt x="2666" y="13359"/>
                </a:cubicBezTo>
                <a:cubicBezTo>
                  <a:pt x="2787" y="13441"/>
                  <a:pt x="2911" y="13562"/>
                  <a:pt x="3033" y="13644"/>
                </a:cubicBezTo>
                <a:cubicBezTo>
                  <a:pt x="4344" y="14627"/>
                  <a:pt x="5370" y="15447"/>
                  <a:pt x="5491" y="17004"/>
                </a:cubicBezTo>
                <a:lnTo>
                  <a:pt x="1600" y="17004"/>
                </a:lnTo>
                <a:cubicBezTo>
                  <a:pt x="1640" y="16676"/>
                  <a:pt x="1721" y="16266"/>
                  <a:pt x="1885" y="15857"/>
                </a:cubicBezTo>
                <a:lnTo>
                  <a:pt x="4098" y="15857"/>
                </a:lnTo>
                <a:cubicBezTo>
                  <a:pt x="4223" y="15857"/>
                  <a:pt x="4344" y="15775"/>
                  <a:pt x="4344" y="15611"/>
                </a:cubicBezTo>
                <a:cubicBezTo>
                  <a:pt x="4344" y="15489"/>
                  <a:pt x="4223" y="15365"/>
                  <a:pt x="4098" y="15365"/>
                </a:cubicBezTo>
                <a:lnTo>
                  <a:pt x="2213" y="15365"/>
                </a:lnTo>
                <a:cubicBezTo>
                  <a:pt x="2377" y="15119"/>
                  <a:pt x="2623" y="14834"/>
                  <a:pt x="2911" y="14588"/>
                </a:cubicBezTo>
                <a:cubicBezTo>
                  <a:pt x="2993" y="14506"/>
                  <a:pt x="2993" y="14342"/>
                  <a:pt x="2911" y="14218"/>
                </a:cubicBezTo>
                <a:cubicBezTo>
                  <a:pt x="2870" y="14157"/>
                  <a:pt x="2809" y="14127"/>
                  <a:pt x="2742" y="14127"/>
                </a:cubicBezTo>
                <a:cubicBezTo>
                  <a:pt x="2675" y="14127"/>
                  <a:pt x="2603" y="14157"/>
                  <a:pt x="2541" y="14218"/>
                </a:cubicBezTo>
                <a:cubicBezTo>
                  <a:pt x="1846" y="14873"/>
                  <a:pt x="1108" y="15735"/>
                  <a:pt x="1108" y="17250"/>
                </a:cubicBezTo>
                <a:cubicBezTo>
                  <a:pt x="1108" y="17414"/>
                  <a:pt x="1190" y="17538"/>
                  <a:pt x="1354" y="17538"/>
                </a:cubicBezTo>
                <a:lnTo>
                  <a:pt x="5737" y="17538"/>
                </a:lnTo>
                <a:cubicBezTo>
                  <a:pt x="5901" y="17538"/>
                  <a:pt x="5983" y="17414"/>
                  <a:pt x="5983" y="17250"/>
                </a:cubicBezTo>
                <a:cubicBezTo>
                  <a:pt x="5983" y="15283"/>
                  <a:pt x="4714" y="14300"/>
                  <a:pt x="3361" y="13234"/>
                </a:cubicBezTo>
                <a:cubicBezTo>
                  <a:pt x="2666" y="12703"/>
                  <a:pt x="1967" y="12129"/>
                  <a:pt x="1436" y="11431"/>
                </a:cubicBezTo>
                <a:cubicBezTo>
                  <a:pt x="820" y="10654"/>
                  <a:pt x="492" y="9753"/>
                  <a:pt x="492" y="8769"/>
                </a:cubicBezTo>
                <a:cubicBezTo>
                  <a:pt x="492" y="6802"/>
                  <a:pt x="1600" y="5694"/>
                  <a:pt x="2666" y="4835"/>
                </a:cubicBezTo>
                <a:cubicBezTo>
                  <a:pt x="2787" y="4917"/>
                  <a:pt x="2911" y="5039"/>
                  <a:pt x="3033" y="5121"/>
                </a:cubicBezTo>
                <a:cubicBezTo>
                  <a:pt x="3075" y="5163"/>
                  <a:pt x="3115" y="5163"/>
                  <a:pt x="3115" y="5203"/>
                </a:cubicBezTo>
                <a:cubicBezTo>
                  <a:pt x="2010" y="6104"/>
                  <a:pt x="1108" y="7048"/>
                  <a:pt x="1108" y="8769"/>
                </a:cubicBezTo>
                <a:cubicBezTo>
                  <a:pt x="1108" y="10736"/>
                  <a:pt x="2377" y="11720"/>
                  <a:pt x="3731" y="12785"/>
                </a:cubicBezTo>
                <a:cubicBezTo>
                  <a:pt x="4426" y="13316"/>
                  <a:pt x="5124" y="13850"/>
                  <a:pt x="5698" y="14588"/>
                </a:cubicBezTo>
                <a:cubicBezTo>
                  <a:pt x="6272" y="15365"/>
                  <a:pt x="6599" y="16266"/>
                  <a:pt x="6599" y="17250"/>
                </a:cubicBezTo>
                <a:cubicBezTo>
                  <a:pt x="6599" y="17414"/>
                  <a:pt x="6681" y="17538"/>
                  <a:pt x="6845" y="17538"/>
                </a:cubicBezTo>
                <a:cubicBezTo>
                  <a:pt x="6967" y="17538"/>
                  <a:pt x="7091" y="17414"/>
                  <a:pt x="7091" y="17250"/>
                </a:cubicBezTo>
                <a:cubicBezTo>
                  <a:pt x="7091" y="16145"/>
                  <a:pt x="6763" y="15162"/>
                  <a:pt x="6065" y="14260"/>
                </a:cubicBezTo>
                <a:cubicBezTo>
                  <a:pt x="5698" y="13768"/>
                  <a:pt x="5288" y="13398"/>
                  <a:pt x="4836" y="12988"/>
                </a:cubicBezTo>
                <a:cubicBezTo>
                  <a:pt x="6026" y="12005"/>
                  <a:pt x="7091" y="10775"/>
                  <a:pt x="7091" y="8769"/>
                </a:cubicBezTo>
                <a:cubicBezTo>
                  <a:pt x="7091" y="7622"/>
                  <a:pt x="6763" y="6638"/>
                  <a:pt x="6065" y="5776"/>
                </a:cubicBezTo>
                <a:cubicBezTo>
                  <a:pt x="5698" y="5285"/>
                  <a:pt x="5288" y="4875"/>
                  <a:pt x="4836" y="4508"/>
                </a:cubicBezTo>
                <a:cubicBezTo>
                  <a:pt x="6026" y="3482"/>
                  <a:pt x="7091" y="2252"/>
                  <a:pt x="7091" y="246"/>
                </a:cubicBezTo>
                <a:cubicBezTo>
                  <a:pt x="7091" y="121"/>
                  <a:pt x="6967" y="0"/>
                  <a:pt x="6845" y="0"/>
                </a:cubicBezTo>
                <a:cubicBezTo>
                  <a:pt x="6681" y="0"/>
                  <a:pt x="6599" y="121"/>
                  <a:pt x="6599" y="246"/>
                </a:cubicBezTo>
                <a:cubicBezTo>
                  <a:pt x="6599" y="2170"/>
                  <a:pt x="5491" y="3278"/>
                  <a:pt x="4426" y="4180"/>
                </a:cubicBezTo>
                <a:cubicBezTo>
                  <a:pt x="4305" y="4055"/>
                  <a:pt x="4180" y="3973"/>
                  <a:pt x="4059" y="3852"/>
                </a:cubicBezTo>
                <a:cubicBezTo>
                  <a:pt x="2748" y="2869"/>
                  <a:pt x="1721" y="2049"/>
                  <a:pt x="1600" y="492"/>
                </a:cubicBezTo>
                <a:lnTo>
                  <a:pt x="5491" y="492"/>
                </a:lnTo>
                <a:cubicBezTo>
                  <a:pt x="5452" y="859"/>
                  <a:pt x="5370" y="1229"/>
                  <a:pt x="5206" y="1639"/>
                </a:cubicBezTo>
                <a:lnTo>
                  <a:pt x="2993" y="1639"/>
                </a:lnTo>
                <a:cubicBezTo>
                  <a:pt x="2869" y="1639"/>
                  <a:pt x="2748" y="1761"/>
                  <a:pt x="2748" y="1885"/>
                </a:cubicBezTo>
                <a:cubicBezTo>
                  <a:pt x="2748" y="2049"/>
                  <a:pt x="2869" y="2131"/>
                  <a:pt x="2993" y="2131"/>
                </a:cubicBezTo>
                <a:lnTo>
                  <a:pt x="4878" y="2131"/>
                </a:lnTo>
                <a:cubicBezTo>
                  <a:pt x="4714" y="2416"/>
                  <a:pt x="4469" y="2662"/>
                  <a:pt x="4180" y="2908"/>
                </a:cubicBezTo>
                <a:cubicBezTo>
                  <a:pt x="4098" y="3032"/>
                  <a:pt x="4098" y="3196"/>
                  <a:pt x="4180" y="3278"/>
                </a:cubicBezTo>
                <a:cubicBezTo>
                  <a:pt x="4225" y="3345"/>
                  <a:pt x="4295" y="3375"/>
                  <a:pt x="4369" y="3375"/>
                </a:cubicBezTo>
                <a:cubicBezTo>
                  <a:pt x="4430" y="3375"/>
                  <a:pt x="4494" y="3355"/>
                  <a:pt x="4551" y="3318"/>
                </a:cubicBezTo>
                <a:cubicBezTo>
                  <a:pt x="5246" y="2623"/>
                  <a:pt x="5983" y="1761"/>
                  <a:pt x="5983" y="246"/>
                </a:cubicBezTo>
                <a:cubicBezTo>
                  <a:pt x="5983" y="121"/>
                  <a:pt x="5901" y="0"/>
                  <a:pt x="5737" y="0"/>
                </a:cubicBezTo>
                <a:lnTo>
                  <a:pt x="1354" y="0"/>
                </a:lnTo>
                <a:cubicBezTo>
                  <a:pt x="1190" y="0"/>
                  <a:pt x="1108" y="121"/>
                  <a:pt x="1108" y="246"/>
                </a:cubicBezTo>
                <a:cubicBezTo>
                  <a:pt x="1108" y="2213"/>
                  <a:pt x="2377" y="3236"/>
                  <a:pt x="3731" y="4262"/>
                </a:cubicBezTo>
                <a:cubicBezTo>
                  <a:pt x="4426" y="4793"/>
                  <a:pt x="5124" y="5367"/>
                  <a:pt x="5698" y="6065"/>
                </a:cubicBezTo>
                <a:cubicBezTo>
                  <a:pt x="6272" y="6884"/>
                  <a:pt x="6599" y="7743"/>
                  <a:pt x="6599" y="8769"/>
                </a:cubicBezTo>
                <a:cubicBezTo>
                  <a:pt x="6599" y="9628"/>
                  <a:pt x="6354" y="10408"/>
                  <a:pt x="5901" y="11103"/>
                </a:cubicBezTo>
                <a:cubicBezTo>
                  <a:pt x="5491" y="11759"/>
                  <a:pt x="4918" y="12251"/>
                  <a:pt x="4426" y="12660"/>
                </a:cubicBezTo>
                <a:cubicBezTo>
                  <a:pt x="4305" y="12578"/>
                  <a:pt x="4180" y="12457"/>
                  <a:pt x="4059" y="12375"/>
                </a:cubicBezTo>
                <a:cubicBezTo>
                  <a:pt x="4016" y="12333"/>
                  <a:pt x="3977" y="12333"/>
                  <a:pt x="3977" y="12293"/>
                </a:cubicBezTo>
                <a:cubicBezTo>
                  <a:pt x="5082" y="11392"/>
                  <a:pt x="5983" y="10448"/>
                  <a:pt x="5983" y="8769"/>
                </a:cubicBezTo>
                <a:cubicBezTo>
                  <a:pt x="5983" y="6760"/>
                  <a:pt x="4714" y="5776"/>
                  <a:pt x="3361" y="4711"/>
                </a:cubicBezTo>
                <a:cubicBezTo>
                  <a:pt x="2666" y="4180"/>
                  <a:pt x="1967" y="3645"/>
                  <a:pt x="1436" y="2908"/>
                </a:cubicBezTo>
                <a:cubicBezTo>
                  <a:pt x="820" y="2131"/>
                  <a:pt x="492" y="1269"/>
                  <a:pt x="492" y="246"/>
                </a:cubicBezTo>
                <a:cubicBezTo>
                  <a:pt x="492" y="121"/>
                  <a:pt x="410" y="0"/>
                  <a:pt x="24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8" name="Google Shape;1168;p44"/>
          <p:cNvSpPr/>
          <p:nvPr/>
        </p:nvSpPr>
        <p:spPr>
          <a:xfrm>
            <a:off x="6269026" y="2549295"/>
            <a:ext cx="709585" cy="6199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6" name="Google Shape;1176;p44"/>
          <p:cNvGrpSpPr/>
          <p:nvPr/>
        </p:nvGrpSpPr>
        <p:grpSpPr>
          <a:xfrm rot="1800045">
            <a:off x="6500525" y="2529884"/>
            <a:ext cx="155861" cy="554241"/>
            <a:chOff x="4898775" y="1331375"/>
            <a:chExt cx="82000" cy="438475"/>
          </a:xfrm>
        </p:grpSpPr>
        <p:sp>
          <p:nvSpPr>
            <p:cNvPr id="1177" name="Google Shape;1177;p44"/>
            <p:cNvSpPr/>
            <p:nvPr/>
          </p:nvSpPr>
          <p:spPr>
            <a:xfrm>
              <a:off x="4898775" y="1331375"/>
              <a:ext cx="82000" cy="356525"/>
            </a:xfrm>
            <a:custGeom>
              <a:avLst/>
              <a:gdLst/>
              <a:ahLst/>
              <a:cxnLst/>
              <a:rect l="l" t="t" r="r" b="b"/>
              <a:pathLst>
                <a:path w="3280" h="14261" extrusionOk="0">
                  <a:moveTo>
                    <a:pt x="1109" y="0"/>
                  </a:moveTo>
                  <a:cubicBezTo>
                    <a:pt x="493" y="0"/>
                    <a:pt x="1" y="492"/>
                    <a:pt x="1" y="1105"/>
                  </a:cubicBezTo>
                  <a:lnTo>
                    <a:pt x="1" y="11965"/>
                  </a:lnTo>
                  <a:cubicBezTo>
                    <a:pt x="1" y="12251"/>
                    <a:pt x="126" y="12578"/>
                    <a:pt x="289" y="12785"/>
                  </a:cubicBezTo>
                  <a:lnTo>
                    <a:pt x="657" y="13316"/>
                  </a:lnTo>
                  <a:cubicBezTo>
                    <a:pt x="781" y="13441"/>
                    <a:pt x="820" y="13644"/>
                    <a:pt x="820" y="13808"/>
                  </a:cubicBezTo>
                  <a:lnTo>
                    <a:pt x="820" y="13972"/>
                  </a:lnTo>
                  <a:cubicBezTo>
                    <a:pt x="820" y="14136"/>
                    <a:pt x="945" y="14260"/>
                    <a:pt x="1109" y="14260"/>
                  </a:cubicBezTo>
                  <a:cubicBezTo>
                    <a:pt x="1230" y="14260"/>
                    <a:pt x="1355" y="14136"/>
                    <a:pt x="1355" y="13972"/>
                  </a:cubicBezTo>
                  <a:lnTo>
                    <a:pt x="1355" y="13808"/>
                  </a:lnTo>
                  <a:cubicBezTo>
                    <a:pt x="1355" y="13523"/>
                    <a:pt x="1273" y="13234"/>
                    <a:pt x="1066" y="12988"/>
                  </a:cubicBezTo>
                  <a:lnTo>
                    <a:pt x="699" y="12497"/>
                  </a:lnTo>
                  <a:cubicBezTo>
                    <a:pt x="575" y="12333"/>
                    <a:pt x="535" y="12169"/>
                    <a:pt x="535" y="11965"/>
                  </a:cubicBezTo>
                  <a:lnTo>
                    <a:pt x="535" y="1105"/>
                  </a:lnTo>
                  <a:cubicBezTo>
                    <a:pt x="535" y="777"/>
                    <a:pt x="781" y="531"/>
                    <a:pt x="1109" y="531"/>
                  </a:cubicBezTo>
                  <a:lnTo>
                    <a:pt x="2174" y="531"/>
                  </a:lnTo>
                  <a:cubicBezTo>
                    <a:pt x="2502" y="531"/>
                    <a:pt x="2748" y="777"/>
                    <a:pt x="2748" y="1105"/>
                  </a:cubicBezTo>
                  <a:cubicBezTo>
                    <a:pt x="2748" y="1229"/>
                    <a:pt x="2869" y="1351"/>
                    <a:pt x="3033" y="1351"/>
                  </a:cubicBezTo>
                  <a:cubicBezTo>
                    <a:pt x="3158" y="1351"/>
                    <a:pt x="3279" y="1229"/>
                    <a:pt x="3279" y="1105"/>
                  </a:cubicBezTo>
                  <a:cubicBezTo>
                    <a:pt x="3279" y="492"/>
                    <a:pt x="2787" y="0"/>
                    <a:pt x="21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4"/>
            <p:cNvSpPr/>
            <p:nvPr/>
          </p:nvSpPr>
          <p:spPr>
            <a:xfrm>
              <a:off x="4919275" y="1379475"/>
              <a:ext cx="61500" cy="390375"/>
            </a:xfrm>
            <a:custGeom>
              <a:avLst/>
              <a:gdLst/>
              <a:ahLst/>
              <a:cxnLst/>
              <a:rect l="l" t="t" r="r" b="b"/>
              <a:pathLst>
                <a:path w="2460" h="15615" extrusionOk="0">
                  <a:moveTo>
                    <a:pt x="1109" y="13441"/>
                  </a:moveTo>
                  <a:lnTo>
                    <a:pt x="1109" y="14795"/>
                  </a:lnTo>
                  <a:cubicBezTo>
                    <a:pt x="1109" y="14959"/>
                    <a:pt x="984" y="15123"/>
                    <a:pt x="820" y="15123"/>
                  </a:cubicBezTo>
                  <a:cubicBezTo>
                    <a:pt x="656" y="15123"/>
                    <a:pt x="535" y="14959"/>
                    <a:pt x="535" y="14795"/>
                  </a:cubicBezTo>
                  <a:lnTo>
                    <a:pt x="535" y="13441"/>
                  </a:lnTo>
                  <a:close/>
                  <a:moveTo>
                    <a:pt x="2213" y="0"/>
                  </a:moveTo>
                  <a:cubicBezTo>
                    <a:pt x="2049" y="0"/>
                    <a:pt x="1928" y="125"/>
                    <a:pt x="1928" y="246"/>
                  </a:cubicBezTo>
                  <a:lnTo>
                    <a:pt x="1928" y="289"/>
                  </a:lnTo>
                  <a:lnTo>
                    <a:pt x="1640" y="289"/>
                  </a:lnTo>
                  <a:cubicBezTo>
                    <a:pt x="1518" y="289"/>
                    <a:pt x="1394" y="410"/>
                    <a:pt x="1394" y="535"/>
                  </a:cubicBezTo>
                  <a:cubicBezTo>
                    <a:pt x="1394" y="699"/>
                    <a:pt x="1518" y="781"/>
                    <a:pt x="1640" y="781"/>
                  </a:cubicBezTo>
                  <a:lnTo>
                    <a:pt x="1928" y="781"/>
                  </a:lnTo>
                  <a:lnTo>
                    <a:pt x="1928" y="1928"/>
                  </a:lnTo>
                  <a:lnTo>
                    <a:pt x="1640" y="1928"/>
                  </a:lnTo>
                  <a:cubicBezTo>
                    <a:pt x="1518" y="1928"/>
                    <a:pt x="1394" y="2049"/>
                    <a:pt x="1394" y="2174"/>
                  </a:cubicBezTo>
                  <a:cubicBezTo>
                    <a:pt x="1394" y="2338"/>
                    <a:pt x="1518" y="2459"/>
                    <a:pt x="1640" y="2459"/>
                  </a:cubicBezTo>
                  <a:lnTo>
                    <a:pt x="1928" y="2459"/>
                  </a:lnTo>
                  <a:lnTo>
                    <a:pt x="1928" y="3567"/>
                  </a:lnTo>
                  <a:lnTo>
                    <a:pt x="1640" y="3567"/>
                  </a:lnTo>
                  <a:cubicBezTo>
                    <a:pt x="1518" y="3567"/>
                    <a:pt x="1394" y="3688"/>
                    <a:pt x="1394" y="3852"/>
                  </a:cubicBezTo>
                  <a:cubicBezTo>
                    <a:pt x="1394" y="3977"/>
                    <a:pt x="1518" y="4098"/>
                    <a:pt x="1640" y="4098"/>
                  </a:cubicBezTo>
                  <a:lnTo>
                    <a:pt x="1928" y="4098"/>
                  </a:lnTo>
                  <a:lnTo>
                    <a:pt x="1928" y="5206"/>
                  </a:lnTo>
                  <a:lnTo>
                    <a:pt x="1640" y="5206"/>
                  </a:lnTo>
                  <a:cubicBezTo>
                    <a:pt x="1518" y="5206"/>
                    <a:pt x="1394" y="5327"/>
                    <a:pt x="1394" y="5491"/>
                  </a:cubicBezTo>
                  <a:cubicBezTo>
                    <a:pt x="1394" y="5616"/>
                    <a:pt x="1518" y="5737"/>
                    <a:pt x="1640" y="5737"/>
                  </a:cubicBezTo>
                  <a:lnTo>
                    <a:pt x="1928" y="5737"/>
                  </a:lnTo>
                  <a:lnTo>
                    <a:pt x="1928" y="6885"/>
                  </a:lnTo>
                  <a:lnTo>
                    <a:pt x="1640" y="6885"/>
                  </a:lnTo>
                  <a:cubicBezTo>
                    <a:pt x="1518" y="6885"/>
                    <a:pt x="1394" y="6967"/>
                    <a:pt x="1394" y="7130"/>
                  </a:cubicBezTo>
                  <a:cubicBezTo>
                    <a:pt x="1394" y="7255"/>
                    <a:pt x="1518" y="7376"/>
                    <a:pt x="1640" y="7376"/>
                  </a:cubicBezTo>
                  <a:lnTo>
                    <a:pt x="1928" y="7376"/>
                  </a:lnTo>
                  <a:lnTo>
                    <a:pt x="1928" y="8524"/>
                  </a:lnTo>
                  <a:lnTo>
                    <a:pt x="1640" y="8524"/>
                  </a:lnTo>
                  <a:cubicBezTo>
                    <a:pt x="1518" y="8524"/>
                    <a:pt x="1394" y="8648"/>
                    <a:pt x="1394" y="8770"/>
                  </a:cubicBezTo>
                  <a:cubicBezTo>
                    <a:pt x="1394" y="8933"/>
                    <a:pt x="1518" y="9015"/>
                    <a:pt x="1640" y="9015"/>
                  </a:cubicBezTo>
                  <a:lnTo>
                    <a:pt x="1928" y="9015"/>
                  </a:lnTo>
                  <a:lnTo>
                    <a:pt x="1928" y="10041"/>
                  </a:lnTo>
                  <a:cubicBezTo>
                    <a:pt x="1928" y="10245"/>
                    <a:pt x="1885" y="10409"/>
                    <a:pt x="1764" y="10573"/>
                  </a:cubicBezTo>
                  <a:lnTo>
                    <a:pt x="1394" y="11064"/>
                  </a:lnTo>
                  <a:cubicBezTo>
                    <a:pt x="1230" y="11310"/>
                    <a:pt x="1109" y="11599"/>
                    <a:pt x="1109" y="11884"/>
                  </a:cubicBezTo>
                  <a:lnTo>
                    <a:pt x="1109" y="12910"/>
                  </a:lnTo>
                  <a:lnTo>
                    <a:pt x="289" y="12910"/>
                  </a:lnTo>
                  <a:cubicBezTo>
                    <a:pt x="125" y="12910"/>
                    <a:pt x="0" y="13031"/>
                    <a:pt x="0" y="13156"/>
                  </a:cubicBezTo>
                  <a:lnTo>
                    <a:pt x="0" y="14795"/>
                  </a:lnTo>
                  <a:cubicBezTo>
                    <a:pt x="0" y="15244"/>
                    <a:pt x="371" y="15614"/>
                    <a:pt x="820" y="15614"/>
                  </a:cubicBezTo>
                  <a:cubicBezTo>
                    <a:pt x="1272" y="15614"/>
                    <a:pt x="1640" y="15244"/>
                    <a:pt x="1640" y="14795"/>
                  </a:cubicBezTo>
                  <a:lnTo>
                    <a:pt x="1640" y="11884"/>
                  </a:lnTo>
                  <a:cubicBezTo>
                    <a:pt x="1640" y="11720"/>
                    <a:pt x="1682" y="11517"/>
                    <a:pt x="1804" y="11392"/>
                  </a:cubicBezTo>
                  <a:lnTo>
                    <a:pt x="2174" y="10861"/>
                  </a:lnTo>
                  <a:cubicBezTo>
                    <a:pt x="2338" y="10654"/>
                    <a:pt x="2459" y="10327"/>
                    <a:pt x="2459" y="10041"/>
                  </a:cubicBezTo>
                  <a:lnTo>
                    <a:pt x="2459" y="246"/>
                  </a:lnTo>
                  <a:cubicBezTo>
                    <a:pt x="2459" y="125"/>
                    <a:pt x="2338" y="0"/>
                    <a:pt x="22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4"/>
            <p:cNvSpPr/>
            <p:nvPr/>
          </p:nvSpPr>
          <p:spPr>
            <a:xfrm>
              <a:off x="4933625" y="1366200"/>
              <a:ext cx="12300" cy="280725"/>
            </a:xfrm>
            <a:custGeom>
              <a:avLst/>
              <a:gdLst/>
              <a:ahLst/>
              <a:cxnLst/>
              <a:rect l="l" t="t" r="r" b="b"/>
              <a:pathLst>
                <a:path w="492" h="11229" extrusionOk="0">
                  <a:moveTo>
                    <a:pt x="246" y="0"/>
                  </a:moveTo>
                  <a:cubicBezTo>
                    <a:pt x="125" y="0"/>
                    <a:pt x="0" y="122"/>
                    <a:pt x="0" y="246"/>
                  </a:cubicBezTo>
                  <a:lnTo>
                    <a:pt x="0" y="10940"/>
                  </a:lnTo>
                  <a:cubicBezTo>
                    <a:pt x="0" y="11104"/>
                    <a:pt x="125" y="11228"/>
                    <a:pt x="246" y="11228"/>
                  </a:cubicBezTo>
                  <a:cubicBezTo>
                    <a:pt x="410" y="11228"/>
                    <a:pt x="492" y="11104"/>
                    <a:pt x="492" y="10940"/>
                  </a:cubicBezTo>
                  <a:lnTo>
                    <a:pt x="492" y="246"/>
                  </a:lnTo>
                  <a:cubicBezTo>
                    <a:pt x="492" y="122"/>
                    <a:pt x="410" y="0"/>
                    <a:pt x="2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4" name="Google Shape;1164;p44"/>
          <p:cNvSpPr/>
          <p:nvPr/>
        </p:nvSpPr>
        <p:spPr>
          <a:xfrm>
            <a:off x="4765300" y="1187261"/>
            <a:ext cx="632928" cy="5291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0" name="Google Shape;1180;p44"/>
          <p:cNvGrpSpPr/>
          <p:nvPr/>
        </p:nvGrpSpPr>
        <p:grpSpPr>
          <a:xfrm>
            <a:off x="4931664" y="1254316"/>
            <a:ext cx="290458" cy="323682"/>
            <a:chOff x="1829575" y="1334400"/>
            <a:chExt cx="191650" cy="438475"/>
          </a:xfrm>
        </p:grpSpPr>
        <p:sp>
          <p:nvSpPr>
            <p:cNvPr id="1181" name="Google Shape;1181;p44"/>
            <p:cNvSpPr/>
            <p:nvPr/>
          </p:nvSpPr>
          <p:spPr>
            <a:xfrm>
              <a:off x="1829575" y="1334400"/>
              <a:ext cx="191650" cy="438475"/>
            </a:xfrm>
            <a:custGeom>
              <a:avLst/>
              <a:gdLst/>
              <a:ahLst/>
              <a:cxnLst/>
              <a:rect l="l" t="t" r="r" b="b"/>
              <a:pathLst>
                <a:path w="7666" h="17539" extrusionOk="0">
                  <a:moveTo>
                    <a:pt x="3853" y="535"/>
                  </a:moveTo>
                  <a:cubicBezTo>
                    <a:pt x="5125" y="535"/>
                    <a:pt x="6147" y="1476"/>
                    <a:pt x="6311" y="2748"/>
                  </a:cubicBezTo>
                  <a:cubicBezTo>
                    <a:pt x="6227" y="2754"/>
                    <a:pt x="6143" y="2757"/>
                    <a:pt x="6060" y="2757"/>
                  </a:cubicBezTo>
                  <a:cubicBezTo>
                    <a:pt x="4492" y="2757"/>
                    <a:pt x="3195" y="1721"/>
                    <a:pt x="3158" y="1721"/>
                  </a:cubicBezTo>
                  <a:cubicBezTo>
                    <a:pt x="3128" y="1694"/>
                    <a:pt x="3078" y="1664"/>
                    <a:pt x="3023" y="1664"/>
                  </a:cubicBezTo>
                  <a:cubicBezTo>
                    <a:pt x="2999" y="1664"/>
                    <a:pt x="2975" y="1670"/>
                    <a:pt x="2951" y="1682"/>
                  </a:cubicBezTo>
                  <a:cubicBezTo>
                    <a:pt x="2869" y="1682"/>
                    <a:pt x="2830" y="1721"/>
                    <a:pt x="2787" y="1803"/>
                  </a:cubicBezTo>
                  <a:cubicBezTo>
                    <a:pt x="2787" y="1803"/>
                    <a:pt x="2377" y="2623"/>
                    <a:pt x="1355" y="2748"/>
                  </a:cubicBezTo>
                  <a:cubicBezTo>
                    <a:pt x="1519" y="1518"/>
                    <a:pt x="2541" y="535"/>
                    <a:pt x="3853" y="535"/>
                  </a:cubicBezTo>
                  <a:close/>
                  <a:moveTo>
                    <a:pt x="3076" y="2295"/>
                  </a:moveTo>
                  <a:cubicBezTo>
                    <a:pt x="3485" y="2584"/>
                    <a:pt x="4387" y="3075"/>
                    <a:pt x="5492" y="3239"/>
                  </a:cubicBezTo>
                  <a:lnTo>
                    <a:pt x="5492" y="4098"/>
                  </a:lnTo>
                  <a:cubicBezTo>
                    <a:pt x="5492" y="5042"/>
                    <a:pt x="4754" y="5780"/>
                    <a:pt x="3853" y="5780"/>
                  </a:cubicBezTo>
                  <a:cubicBezTo>
                    <a:pt x="2912" y="5780"/>
                    <a:pt x="2174" y="5042"/>
                    <a:pt x="2174" y="4098"/>
                  </a:cubicBezTo>
                  <a:lnTo>
                    <a:pt x="2174" y="3977"/>
                  </a:lnTo>
                  <a:cubicBezTo>
                    <a:pt x="2174" y="3813"/>
                    <a:pt x="2050" y="3731"/>
                    <a:pt x="1928" y="3731"/>
                  </a:cubicBezTo>
                  <a:cubicBezTo>
                    <a:pt x="1764" y="3731"/>
                    <a:pt x="1640" y="3813"/>
                    <a:pt x="1640" y="3977"/>
                  </a:cubicBezTo>
                  <a:lnTo>
                    <a:pt x="1640" y="4098"/>
                  </a:lnTo>
                  <a:cubicBezTo>
                    <a:pt x="1640" y="4918"/>
                    <a:pt x="2092" y="5616"/>
                    <a:pt x="2748" y="6026"/>
                  </a:cubicBezTo>
                  <a:lnTo>
                    <a:pt x="2748" y="6229"/>
                  </a:lnTo>
                  <a:cubicBezTo>
                    <a:pt x="2050" y="6065"/>
                    <a:pt x="1558" y="5819"/>
                    <a:pt x="1273" y="5573"/>
                  </a:cubicBezTo>
                  <a:cubicBezTo>
                    <a:pt x="1066" y="5452"/>
                    <a:pt x="945" y="5327"/>
                    <a:pt x="863" y="5206"/>
                  </a:cubicBezTo>
                  <a:cubicBezTo>
                    <a:pt x="1066" y="4960"/>
                    <a:pt x="1355" y="4426"/>
                    <a:pt x="1355" y="3567"/>
                  </a:cubicBezTo>
                  <a:lnTo>
                    <a:pt x="1355" y="3279"/>
                  </a:lnTo>
                  <a:cubicBezTo>
                    <a:pt x="2295" y="3197"/>
                    <a:pt x="2830" y="2623"/>
                    <a:pt x="3076" y="2295"/>
                  </a:cubicBezTo>
                  <a:close/>
                  <a:moveTo>
                    <a:pt x="6311" y="3239"/>
                  </a:moveTo>
                  <a:lnTo>
                    <a:pt x="6311" y="3567"/>
                  </a:lnTo>
                  <a:cubicBezTo>
                    <a:pt x="6311" y="4426"/>
                    <a:pt x="6639" y="4960"/>
                    <a:pt x="6803" y="5206"/>
                  </a:cubicBezTo>
                  <a:cubicBezTo>
                    <a:pt x="6600" y="5452"/>
                    <a:pt x="6026" y="5983"/>
                    <a:pt x="4918" y="6229"/>
                  </a:cubicBezTo>
                  <a:lnTo>
                    <a:pt x="4918" y="6026"/>
                  </a:lnTo>
                  <a:cubicBezTo>
                    <a:pt x="5574" y="5616"/>
                    <a:pt x="6026" y="4918"/>
                    <a:pt x="6026" y="4098"/>
                  </a:cubicBezTo>
                  <a:lnTo>
                    <a:pt x="6026" y="3239"/>
                  </a:lnTo>
                  <a:close/>
                  <a:moveTo>
                    <a:pt x="4387" y="6229"/>
                  </a:moveTo>
                  <a:lnTo>
                    <a:pt x="4387" y="6763"/>
                  </a:lnTo>
                  <a:cubicBezTo>
                    <a:pt x="4387" y="7091"/>
                    <a:pt x="4590" y="7376"/>
                    <a:pt x="4918" y="7501"/>
                  </a:cubicBezTo>
                  <a:lnTo>
                    <a:pt x="5206" y="7622"/>
                  </a:lnTo>
                  <a:cubicBezTo>
                    <a:pt x="5125" y="8278"/>
                    <a:pt x="4508" y="8812"/>
                    <a:pt x="3853" y="8812"/>
                  </a:cubicBezTo>
                  <a:cubicBezTo>
                    <a:pt x="3158" y="8812"/>
                    <a:pt x="2584" y="8278"/>
                    <a:pt x="2459" y="7622"/>
                  </a:cubicBezTo>
                  <a:lnTo>
                    <a:pt x="2748" y="7501"/>
                  </a:lnTo>
                  <a:cubicBezTo>
                    <a:pt x="3076" y="7376"/>
                    <a:pt x="3279" y="7091"/>
                    <a:pt x="3279" y="6763"/>
                  </a:cubicBezTo>
                  <a:lnTo>
                    <a:pt x="3279" y="6229"/>
                  </a:lnTo>
                  <a:cubicBezTo>
                    <a:pt x="3443" y="6272"/>
                    <a:pt x="3649" y="6311"/>
                    <a:pt x="3853" y="6311"/>
                  </a:cubicBezTo>
                  <a:cubicBezTo>
                    <a:pt x="4017" y="6311"/>
                    <a:pt x="4223" y="6272"/>
                    <a:pt x="4387" y="6229"/>
                  </a:cubicBezTo>
                  <a:close/>
                  <a:moveTo>
                    <a:pt x="1109" y="8157"/>
                  </a:moveTo>
                  <a:lnTo>
                    <a:pt x="1109" y="10982"/>
                  </a:lnTo>
                  <a:cubicBezTo>
                    <a:pt x="1109" y="11271"/>
                    <a:pt x="1355" y="11517"/>
                    <a:pt x="1640" y="11517"/>
                  </a:cubicBezTo>
                  <a:lnTo>
                    <a:pt x="2748" y="11517"/>
                  </a:lnTo>
                  <a:cubicBezTo>
                    <a:pt x="2912" y="11517"/>
                    <a:pt x="3033" y="11638"/>
                    <a:pt x="3033" y="11802"/>
                  </a:cubicBezTo>
                  <a:cubicBezTo>
                    <a:pt x="3033" y="11966"/>
                    <a:pt x="2912" y="12090"/>
                    <a:pt x="2748" y="12090"/>
                  </a:cubicBezTo>
                  <a:lnTo>
                    <a:pt x="1109" y="12090"/>
                  </a:lnTo>
                  <a:cubicBezTo>
                    <a:pt x="781" y="12090"/>
                    <a:pt x="535" y="11844"/>
                    <a:pt x="535" y="11517"/>
                  </a:cubicBezTo>
                  <a:lnTo>
                    <a:pt x="535" y="8770"/>
                  </a:lnTo>
                  <a:cubicBezTo>
                    <a:pt x="535" y="8566"/>
                    <a:pt x="656" y="8360"/>
                    <a:pt x="863" y="8278"/>
                  </a:cubicBezTo>
                  <a:lnTo>
                    <a:pt x="1109" y="8157"/>
                  </a:lnTo>
                  <a:close/>
                  <a:moveTo>
                    <a:pt x="5698" y="7829"/>
                  </a:moveTo>
                  <a:lnTo>
                    <a:pt x="6065" y="7950"/>
                  </a:lnTo>
                  <a:lnTo>
                    <a:pt x="6065" y="8524"/>
                  </a:lnTo>
                  <a:cubicBezTo>
                    <a:pt x="6065" y="8648"/>
                    <a:pt x="6147" y="8770"/>
                    <a:pt x="6311" y="8770"/>
                  </a:cubicBezTo>
                  <a:cubicBezTo>
                    <a:pt x="6436" y="8770"/>
                    <a:pt x="6557" y="8648"/>
                    <a:pt x="6557" y="8524"/>
                  </a:cubicBezTo>
                  <a:lnTo>
                    <a:pt x="6557" y="8157"/>
                  </a:lnTo>
                  <a:lnTo>
                    <a:pt x="6803" y="8278"/>
                  </a:lnTo>
                  <a:cubicBezTo>
                    <a:pt x="7009" y="8360"/>
                    <a:pt x="7131" y="8566"/>
                    <a:pt x="7131" y="8770"/>
                  </a:cubicBezTo>
                  <a:lnTo>
                    <a:pt x="7131" y="11517"/>
                  </a:lnTo>
                  <a:cubicBezTo>
                    <a:pt x="7131" y="11844"/>
                    <a:pt x="6885" y="12090"/>
                    <a:pt x="6600" y="12090"/>
                  </a:cubicBezTo>
                  <a:lnTo>
                    <a:pt x="4918" y="12090"/>
                  </a:lnTo>
                  <a:cubicBezTo>
                    <a:pt x="4754" y="12090"/>
                    <a:pt x="4633" y="11966"/>
                    <a:pt x="4633" y="11802"/>
                  </a:cubicBezTo>
                  <a:cubicBezTo>
                    <a:pt x="4633" y="11638"/>
                    <a:pt x="4754" y="11517"/>
                    <a:pt x="4918" y="11517"/>
                  </a:cubicBezTo>
                  <a:lnTo>
                    <a:pt x="6026" y="11517"/>
                  </a:lnTo>
                  <a:cubicBezTo>
                    <a:pt x="6311" y="11517"/>
                    <a:pt x="6557" y="11271"/>
                    <a:pt x="6557" y="10982"/>
                  </a:cubicBezTo>
                  <a:lnTo>
                    <a:pt x="6557" y="9589"/>
                  </a:lnTo>
                  <a:cubicBezTo>
                    <a:pt x="6557" y="9468"/>
                    <a:pt x="6436" y="9343"/>
                    <a:pt x="6311" y="9343"/>
                  </a:cubicBezTo>
                  <a:cubicBezTo>
                    <a:pt x="6147" y="9343"/>
                    <a:pt x="6065" y="9468"/>
                    <a:pt x="6065" y="9589"/>
                  </a:cubicBezTo>
                  <a:lnTo>
                    <a:pt x="6065" y="10982"/>
                  </a:lnTo>
                  <a:lnTo>
                    <a:pt x="4918" y="10982"/>
                  </a:lnTo>
                  <a:cubicBezTo>
                    <a:pt x="4508" y="10982"/>
                    <a:pt x="4141" y="11353"/>
                    <a:pt x="4141" y="11802"/>
                  </a:cubicBezTo>
                  <a:cubicBezTo>
                    <a:pt x="4141" y="12254"/>
                    <a:pt x="4508" y="12621"/>
                    <a:pt x="4918" y="12621"/>
                  </a:cubicBezTo>
                  <a:lnTo>
                    <a:pt x="6518" y="12621"/>
                  </a:lnTo>
                  <a:cubicBezTo>
                    <a:pt x="6764" y="13031"/>
                    <a:pt x="6885" y="13523"/>
                    <a:pt x="6885" y="14015"/>
                  </a:cubicBezTo>
                  <a:cubicBezTo>
                    <a:pt x="6885" y="15654"/>
                    <a:pt x="5492" y="17047"/>
                    <a:pt x="3853" y="17047"/>
                  </a:cubicBezTo>
                  <a:cubicBezTo>
                    <a:pt x="2174" y="17047"/>
                    <a:pt x="781" y="15654"/>
                    <a:pt x="781" y="14015"/>
                  </a:cubicBezTo>
                  <a:cubicBezTo>
                    <a:pt x="781" y="13523"/>
                    <a:pt x="902" y="13031"/>
                    <a:pt x="1148" y="12621"/>
                  </a:cubicBezTo>
                  <a:lnTo>
                    <a:pt x="2748" y="12621"/>
                  </a:lnTo>
                  <a:cubicBezTo>
                    <a:pt x="3197" y="12621"/>
                    <a:pt x="3525" y="12254"/>
                    <a:pt x="3525" y="11802"/>
                  </a:cubicBezTo>
                  <a:cubicBezTo>
                    <a:pt x="3525" y="11353"/>
                    <a:pt x="3197" y="10982"/>
                    <a:pt x="2748" y="10982"/>
                  </a:cubicBezTo>
                  <a:lnTo>
                    <a:pt x="1640" y="10982"/>
                  </a:lnTo>
                  <a:lnTo>
                    <a:pt x="1640" y="7950"/>
                  </a:lnTo>
                  <a:lnTo>
                    <a:pt x="1968" y="7829"/>
                  </a:lnTo>
                  <a:cubicBezTo>
                    <a:pt x="2174" y="8688"/>
                    <a:pt x="2951" y="9304"/>
                    <a:pt x="3853" y="9304"/>
                  </a:cubicBezTo>
                  <a:cubicBezTo>
                    <a:pt x="4754" y="9304"/>
                    <a:pt x="5492" y="8688"/>
                    <a:pt x="5698" y="7829"/>
                  </a:cubicBezTo>
                  <a:close/>
                  <a:moveTo>
                    <a:pt x="3853" y="0"/>
                  </a:moveTo>
                  <a:cubicBezTo>
                    <a:pt x="2174" y="0"/>
                    <a:pt x="820" y="1354"/>
                    <a:pt x="820" y="3033"/>
                  </a:cubicBezTo>
                  <a:lnTo>
                    <a:pt x="820" y="3567"/>
                  </a:lnTo>
                  <a:cubicBezTo>
                    <a:pt x="820" y="3977"/>
                    <a:pt x="738" y="4344"/>
                    <a:pt x="617" y="4672"/>
                  </a:cubicBezTo>
                  <a:cubicBezTo>
                    <a:pt x="492" y="4918"/>
                    <a:pt x="371" y="5042"/>
                    <a:pt x="371" y="5042"/>
                  </a:cubicBezTo>
                  <a:cubicBezTo>
                    <a:pt x="289" y="5124"/>
                    <a:pt x="247" y="5246"/>
                    <a:pt x="329" y="5370"/>
                  </a:cubicBezTo>
                  <a:cubicBezTo>
                    <a:pt x="371" y="5409"/>
                    <a:pt x="984" y="6435"/>
                    <a:pt x="2748" y="6721"/>
                  </a:cubicBezTo>
                  <a:lnTo>
                    <a:pt x="2748" y="6763"/>
                  </a:lnTo>
                  <a:cubicBezTo>
                    <a:pt x="2748" y="6885"/>
                    <a:pt x="2666" y="6967"/>
                    <a:pt x="2584" y="7049"/>
                  </a:cubicBezTo>
                  <a:lnTo>
                    <a:pt x="699" y="7786"/>
                  </a:lnTo>
                  <a:cubicBezTo>
                    <a:pt x="289" y="7950"/>
                    <a:pt x="1" y="8360"/>
                    <a:pt x="1" y="8770"/>
                  </a:cubicBezTo>
                  <a:lnTo>
                    <a:pt x="1" y="11517"/>
                  </a:lnTo>
                  <a:cubicBezTo>
                    <a:pt x="1" y="11966"/>
                    <a:pt x="247" y="12336"/>
                    <a:pt x="617" y="12500"/>
                  </a:cubicBezTo>
                  <a:cubicBezTo>
                    <a:pt x="410" y="12949"/>
                    <a:pt x="289" y="13484"/>
                    <a:pt x="289" y="14015"/>
                  </a:cubicBezTo>
                  <a:cubicBezTo>
                    <a:pt x="289" y="15942"/>
                    <a:pt x="1886" y="17539"/>
                    <a:pt x="3853" y="17539"/>
                  </a:cubicBezTo>
                  <a:cubicBezTo>
                    <a:pt x="5780" y="17539"/>
                    <a:pt x="7377" y="15942"/>
                    <a:pt x="7377" y="14015"/>
                  </a:cubicBezTo>
                  <a:cubicBezTo>
                    <a:pt x="7377" y="13484"/>
                    <a:pt x="7255" y="12949"/>
                    <a:pt x="7049" y="12500"/>
                  </a:cubicBezTo>
                  <a:cubicBezTo>
                    <a:pt x="7419" y="12336"/>
                    <a:pt x="7665" y="11966"/>
                    <a:pt x="7665" y="11517"/>
                  </a:cubicBezTo>
                  <a:lnTo>
                    <a:pt x="7665" y="8770"/>
                  </a:lnTo>
                  <a:cubicBezTo>
                    <a:pt x="7665" y="8360"/>
                    <a:pt x="7377" y="7950"/>
                    <a:pt x="6967" y="7786"/>
                  </a:cubicBezTo>
                  <a:lnTo>
                    <a:pt x="5082" y="7049"/>
                  </a:lnTo>
                  <a:cubicBezTo>
                    <a:pt x="5000" y="6967"/>
                    <a:pt x="4918" y="6885"/>
                    <a:pt x="4918" y="6763"/>
                  </a:cubicBezTo>
                  <a:lnTo>
                    <a:pt x="4918" y="6721"/>
                  </a:lnTo>
                  <a:cubicBezTo>
                    <a:pt x="6682" y="6435"/>
                    <a:pt x="7337" y="5409"/>
                    <a:pt x="7337" y="5370"/>
                  </a:cubicBezTo>
                  <a:cubicBezTo>
                    <a:pt x="7419" y="5246"/>
                    <a:pt x="7377" y="5124"/>
                    <a:pt x="7295" y="5042"/>
                  </a:cubicBezTo>
                  <a:cubicBezTo>
                    <a:pt x="7295" y="5042"/>
                    <a:pt x="7213" y="4918"/>
                    <a:pt x="7091" y="4672"/>
                  </a:cubicBezTo>
                  <a:cubicBezTo>
                    <a:pt x="6967" y="4469"/>
                    <a:pt x="6846" y="4098"/>
                    <a:pt x="6846" y="3567"/>
                  </a:cubicBezTo>
                  <a:lnTo>
                    <a:pt x="6846" y="3033"/>
                  </a:lnTo>
                  <a:cubicBezTo>
                    <a:pt x="6846" y="1354"/>
                    <a:pt x="5492" y="0"/>
                    <a:pt x="38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4"/>
            <p:cNvSpPr/>
            <p:nvPr/>
          </p:nvSpPr>
          <p:spPr>
            <a:xfrm>
              <a:off x="1891050" y="1420075"/>
              <a:ext cx="27725" cy="15800"/>
            </a:xfrm>
            <a:custGeom>
              <a:avLst/>
              <a:gdLst/>
              <a:ahLst/>
              <a:cxnLst/>
              <a:rect l="l" t="t" r="r" b="b"/>
              <a:pathLst>
                <a:path w="1109" h="632" extrusionOk="0">
                  <a:moveTo>
                    <a:pt x="304" y="1"/>
                  </a:moveTo>
                  <a:cubicBezTo>
                    <a:pt x="243" y="1"/>
                    <a:pt x="180" y="21"/>
                    <a:pt x="125" y="58"/>
                  </a:cubicBezTo>
                  <a:cubicBezTo>
                    <a:pt x="0" y="97"/>
                    <a:pt x="0" y="261"/>
                    <a:pt x="82" y="386"/>
                  </a:cubicBezTo>
                  <a:cubicBezTo>
                    <a:pt x="164" y="550"/>
                    <a:pt x="371" y="632"/>
                    <a:pt x="535" y="632"/>
                  </a:cubicBezTo>
                  <a:cubicBezTo>
                    <a:pt x="738" y="632"/>
                    <a:pt x="944" y="550"/>
                    <a:pt x="1026" y="386"/>
                  </a:cubicBezTo>
                  <a:cubicBezTo>
                    <a:pt x="1108" y="261"/>
                    <a:pt x="1108" y="97"/>
                    <a:pt x="984" y="58"/>
                  </a:cubicBezTo>
                  <a:cubicBezTo>
                    <a:pt x="929" y="21"/>
                    <a:pt x="866" y="1"/>
                    <a:pt x="805" y="1"/>
                  </a:cubicBezTo>
                  <a:cubicBezTo>
                    <a:pt x="731" y="1"/>
                    <a:pt x="662" y="31"/>
                    <a:pt x="617" y="97"/>
                  </a:cubicBezTo>
                  <a:cubicBezTo>
                    <a:pt x="617" y="97"/>
                    <a:pt x="574" y="140"/>
                    <a:pt x="535" y="140"/>
                  </a:cubicBezTo>
                  <a:lnTo>
                    <a:pt x="492" y="97"/>
                  </a:lnTo>
                  <a:cubicBezTo>
                    <a:pt x="447" y="31"/>
                    <a:pt x="377" y="1"/>
                    <a:pt x="3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4"/>
            <p:cNvSpPr/>
            <p:nvPr/>
          </p:nvSpPr>
          <p:spPr>
            <a:xfrm>
              <a:off x="1932025" y="1420075"/>
              <a:ext cx="28700" cy="15800"/>
            </a:xfrm>
            <a:custGeom>
              <a:avLst/>
              <a:gdLst/>
              <a:ahLst/>
              <a:cxnLst/>
              <a:rect l="l" t="t" r="r" b="b"/>
              <a:pathLst>
                <a:path w="1148" h="632" extrusionOk="0">
                  <a:moveTo>
                    <a:pt x="304" y="1"/>
                  </a:moveTo>
                  <a:cubicBezTo>
                    <a:pt x="243" y="1"/>
                    <a:pt x="180" y="21"/>
                    <a:pt x="125" y="58"/>
                  </a:cubicBezTo>
                  <a:cubicBezTo>
                    <a:pt x="43" y="97"/>
                    <a:pt x="0" y="261"/>
                    <a:pt x="82" y="386"/>
                  </a:cubicBezTo>
                  <a:cubicBezTo>
                    <a:pt x="164" y="550"/>
                    <a:pt x="371" y="632"/>
                    <a:pt x="574" y="632"/>
                  </a:cubicBezTo>
                  <a:cubicBezTo>
                    <a:pt x="781" y="632"/>
                    <a:pt x="945" y="550"/>
                    <a:pt x="1066" y="386"/>
                  </a:cubicBezTo>
                  <a:cubicBezTo>
                    <a:pt x="1148" y="261"/>
                    <a:pt x="1108" y="97"/>
                    <a:pt x="984" y="58"/>
                  </a:cubicBezTo>
                  <a:cubicBezTo>
                    <a:pt x="929" y="21"/>
                    <a:pt x="866" y="1"/>
                    <a:pt x="805" y="1"/>
                  </a:cubicBezTo>
                  <a:cubicBezTo>
                    <a:pt x="731" y="1"/>
                    <a:pt x="662" y="31"/>
                    <a:pt x="617" y="97"/>
                  </a:cubicBezTo>
                  <a:cubicBezTo>
                    <a:pt x="617" y="97"/>
                    <a:pt x="617" y="140"/>
                    <a:pt x="574" y="140"/>
                  </a:cubicBezTo>
                  <a:cubicBezTo>
                    <a:pt x="535" y="140"/>
                    <a:pt x="492" y="97"/>
                    <a:pt x="492" y="97"/>
                  </a:cubicBezTo>
                  <a:cubicBezTo>
                    <a:pt x="447" y="31"/>
                    <a:pt x="378" y="1"/>
                    <a:pt x="3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4"/>
            <p:cNvSpPr/>
            <p:nvPr/>
          </p:nvSpPr>
          <p:spPr>
            <a:xfrm>
              <a:off x="1904400" y="1444675"/>
              <a:ext cx="42000" cy="19900"/>
            </a:xfrm>
            <a:custGeom>
              <a:avLst/>
              <a:gdLst/>
              <a:ahLst/>
              <a:cxnLst/>
              <a:rect l="l" t="t" r="r" b="b"/>
              <a:pathLst>
                <a:path w="1680" h="796" extrusionOk="0">
                  <a:moveTo>
                    <a:pt x="327" y="0"/>
                  </a:moveTo>
                  <a:cubicBezTo>
                    <a:pt x="275" y="0"/>
                    <a:pt x="219" y="21"/>
                    <a:pt x="165" y="58"/>
                  </a:cubicBezTo>
                  <a:cubicBezTo>
                    <a:pt x="40" y="140"/>
                    <a:pt x="1" y="303"/>
                    <a:pt x="83" y="385"/>
                  </a:cubicBezTo>
                  <a:cubicBezTo>
                    <a:pt x="247" y="631"/>
                    <a:pt x="532" y="795"/>
                    <a:pt x="860" y="795"/>
                  </a:cubicBezTo>
                  <a:cubicBezTo>
                    <a:pt x="1148" y="795"/>
                    <a:pt x="1433" y="631"/>
                    <a:pt x="1597" y="385"/>
                  </a:cubicBezTo>
                  <a:cubicBezTo>
                    <a:pt x="1679" y="303"/>
                    <a:pt x="1640" y="140"/>
                    <a:pt x="1558" y="58"/>
                  </a:cubicBezTo>
                  <a:cubicBezTo>
                    <a:pt x="1502" y="21"/>
                    <a:pt x="1437" y="0"/>
                    <a:pt x="1376" y="0"/>
                  </a:cubicBezTo>
                  <a:cubicBezTo>
                    <a:pt x="1302" y="0"/>
                    <a:pt x="1232" y="30"/>
                    <a:pt x="1187" y="97"/>
                  </a:cubicBezTo>
                  <a:cubicBezTo>
                    <a:pt x="1105" y="222"/>
                    <a:pt x="984" y="261"/>
                    <a:pt x="860" y="261"/>
                  </a:cubicBezTo>
                  <a:cubicBezTo>
                    <a:pt x="696" y="261"/>
                    <a:pt x="574" y="222"/>
                    <a:pt x="492" y="97"/>
                  </a:cubicBezTo>
                  <a:cubicBezTo>
                    <a:pt x="447" y="30"/>
                    <a:pt x="390" y="0"/>
                    <a:pt x="3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6" name="Google Shape;1166;p44"/>
          <p:cNvSpPr/>
          <p:nvPr/>
        </p:nvSpPr>
        <p:spPr>
          <a:xfrm>
            <a:off x="5462182" y="1783120"/>
            <a:ext cx="806844" cy="6531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5" name="Google Shape;1185;p44"/>
          <p:cNvGrpSpPr/>
          <p:nvPr/>
        </p:nvGrpSpPr>
        <p:grpSpPr>
          <a:xfrm>
            <a:off x="5692135" y="1863603"/>
            <a:ext cx="430854" cy="504264"/>
            <a:chOff x="1000775" y="1328250"/>
            <a:chExt cx="322750" cy="437500"/>
          </a:xfrm>
        </p:grpSpPr>
        <p:sp>
          <p:nvSpPr>
            <p:cNvPr id="1186" name="Google Shape;1186;p44"/>
            <p:cNvSpPr/>
            <p:nvPr/>
          </p:nvSpPr>
          <p:spPr>
            <a:xfrm>
              <a:off x="1129925" y="1578550"/>
              <a:ext cx="131150" cy="131875"/>
            </a:xfrm>
            <a:custGeom>
              <a:avLst/>
              <a:gdLst/>
              <a:ahLst/>
              <a:cxnLst/>
              <a:rect l="l" t="t" r="r" b="b"/>
              <a:pathLst>
                <a:path w="5246" h="5275" extrusionOk="0">
                  <a:moveTo>
                    <a:pt x="984" y="521"/>
                  </a:moveTo>
                  <a:cubicBezTo>
                    <a:pt x="1230" y="521"/>
                    <a:pt x="1640" y="685"/>
                    <a:pt x="1886" y="931"/>
                  </a:cubicBezTo>
                  <a:cubicBezTo>
                    <a:pt x="2089" y="1134"/>
                    <a:pt x="2089" y="1462"/>
                    <a:pt x="1886" y="1669"/>
                  </a:cubicBezTo>
                  <a:cubicBezTo>
                    <a:pt x="1783" y="1770"/>
                    <a:pt x="1649" y="1821"/>
                    <a:pt x="1521" y="1821"/>
                  </a:cubicBezTo>
                  <a:cubicBezTo>
                    <a:pt x="1392" y="1821"/>
                    <a:pt x="1269" y="1770"/>
                    <a:pt x="1188" y="1669"/>
                  </a:cubicBezTo>
                  <a:cubicBezTo>
                    <a:pt x="820" y="1341"/>
                    <a:pt x="656" y="725"/>
                    <a:pt x="820" y="561"/>
                  </a:cubicBezTo>
                  <a:cubicBezTo>
                    <a:pt x="820" y="521"/>
                    <a:pt x="902" y="521"/>
                    <a:pt x="984" y="521"/>
                  </a:cubicBezTo>
                  <a:close/>
                  <a:moveTo>
                    <a:pt x="970" y="1"/>
                  </a:moveTo>
                  <a:cubicBezTo>
                    <a:pt x="756" y="1"/>
                    <a:pt x="579" y="64"/>
                    <a:pt x="450" y="194"/>
                  </a:cubicBezTo>
                  <a:cubicBezTo>
                    <a:pt x="1" y="643"/>
                    <a:pt x="368" y="1587"/>
                    <a:pt x="820" y="2036"/>
                  </a:cubicBezTo>
                  <a:cubicBezTo>
                    <a:pt x="1024" y="2200"/>
                    <a:pt x="1269" y="2324"/>
                    <a:pt x="1515" y="2324"/>
                  </a:cubicBezTo>
                  <a:cubicBezTo>
                    <a:pt x="1722" y="2324"/>
                    <a:pt x="1886" y="2282"/>
                    <a:pt x="2050" y="2160"/>
                  </a:cubicBezTo>
                  <a:lnTo>
                    <a:pt x="2253" y="2406"/>
                  </a:lnTo>
                  <a:cubicBezTo>
                    <a:pt x="2378" y="2488"/>
                    <a:pt x="2459" y="2610"/>
                    <a:pt x="2499" y="2734"/>
                  </a:cubicBezTo>
                  <a:cubicBezTo>
                    <a:pt x="2541" y="2937"/>
                    <a:pt x="2663" y="3101"/>
                    <a:pt x="2827" y="3265"/>
                  </a:cubicBezTo>
                  <a:cubicBezTo>
                    <a:pt x="3115" y="3554"/>
                    <a:pt x="3361" y="3593"/>
                    <a:pt x="3607" y="3636"/>
                  </a:cubicBezTo>
                  <a:cubicBezTo>
                    <a:pt x="3771" y="3675"/>
                    <a:pt x="3935" y="3718"/>
                    <a:pt x="4099" y="3921"/>
                  </a:cubicBezTo>
                  <a:cubicBezTo>
                    <a:pt x="4302" y="4127"/>
                    <a:pt x="4344" y="4249"/>
                    <a:pt x="4384" y="4413"/>
                  </a:cubicBezTo>
                  <a:cubicBezTo>
                    <a:pt x="4426" y="4658"/>
                    <a:pt x="4466" y="4904"/>
                    <a:pt x="4754" y="5193"/>
                  </a:cubicBezTo>
                  <a:cubicBezTo>
                    <a:pt x="4836" y="5232"/>
                    <a:pt x="4875" y="5275"/>
                    <a:pt x="4957" y="5275"/>
                  </a:cubicBezTo>
                  <a:cubicBezTo>
                    <a:pt x="5000" y="5275"/>
                    <a:pt x="5082" y="5232"/>
                    <a:pt x="5121" y="5193"/>
                  </a:cubicBezTo>
                  <a:cubicBezTo>
                    <a:pt x="5246" y="5111"/>
                    <a:pt x="5246" y="4947"/>
                    <a:pt x="5121" y="4822"/>
                  </a:cubicBezTo>
                  <a:cubicBezTo>
                    <a:pt x="4957" y="4658"/>
                    <a:pt x="4918" y="4494"/>
                    <a:pt x="4875" y="4331"/>
                  </a:cubicBezTo>
                  <a:cubicBezTo>
                    <a:pt x="4836" y="4127"/>
                    <a:pt x="4754" y="3839"/>
                    <a:pt x="4466" y="3554"/>
                  </a:cubicBezTo>
                  <a:cubicBezTo>
                    <a:pt x="4181" y="3265"/>
                    <a:pt x="3892" y="3183"/>
                    <a:pt x="3689" y="3144"/>
                  </a:cubicBezTo>
                  <a:cubicBezTo>
                    <a:pt x="3525" y="3101"/>
                    <a:pt x="3361" y="3101"/>
                    <a:pt x="3197" y="2898"/>
                  </a:cubicBezTo>
                  <a:cubicBezTo>
                    <a:pt x="3033" y="2773"/>
                    <a:pt x="2991" y="2652"/>
                    <a:pt x="2951" y="2570"/>
                  </a:cubicBezTo>
                  <a:cubicBezTo>
                    <a:pt x="2909" y="2364"/>
                    <a:pt x="2787" y="2200"/>
                    <a:pt x="2623" y="2036"/>
                  </a:cubicBezTo>
                  <a:lnTo>
                    <a:pt x="2417" y="1833"/>
                  </a:lnTo>
                  <a:cubicBezTo>
                    <a:pt x="2663" y="1423"/>
                    <a:pt x="2581" y="888"/>
                    <a:pt x="2253" y="561"/>
                  </a:cubicBezTo>
                  <a:cubicBezTo>
                    <a:pt x="2050" y="357"/>
                    <a:pt x="1722" y="151"/>
                    <a:pt x="1394" y="69"/>
                  </a:cubicBezTo>
                  <a:cubicBezTo>
                    <a:pt x="1241" y="24"/>
                    <a:pt x="1098" y="1"/>
                    <a:pt x="9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4"/>
            <p:cNvSpPr/>
            <p:nvPr/>
          </p:nvSpPr>
          <p:spPr>
            <a:xfrm>
              <a:off x="1198525" y="1568000"/>
              <a:ext cx="84025" cy="84000"/>
            </a:xfrm>
            <a:custGeom>
              <a:avLst/>
              <a:gdLst/>
              <a:ahLst/>
              <a:cxnLst/>
              <a:rect l="l" t="t" r="r" b="b"/>
              <a:pathLst>
                <a:path w="3361" h="3360" extrusionOk="0">
                  <a:moveTo>
                    <a:pt x="760" y="522"/>
                  </a:moveTo>
                  <a:cubicBezTo>
                    <a:pt x="879" y="522"/>
                    <a:pt x="1102" y="602"/>
                    <a:pt x="1273" y="737"/>
                  </a:cubicBezTo>
                  <a:cubicBezTo>
                    <a:pt x="1312" y="779"/>
                    <a:pt x="1312" y="861"/>
                    <a:pt x="1312" y="901"/>
                  </a:cubicBezTo>
                  <a:cubicBezTo>
                    <a:pt x="1312" y="983"/>
                    <a:pt x="1312" y="1065"/>
                    <a:pt x="1273" y="1107"/>
                  </a:cubicBezTo>
                  <a:cubicBezTo>
                    <a:pt x="1210" y="1148"/>
                    <a:pt x="1149" y="1169"/>
                    <a:pt x="1087" y="1169"/>
                  </a:cubicBezTo>
                  <a:cubicBezTo>
                    <a:pt x="1026" y="1169"/>
                    <a:pt x="964" y="1148"/>
                    <a:pt x="902" y="1107"/>
                  </a:cubicBezTo>
                  <a:cubicBezTo>
                    <a:pt x="738" y="901"/>
                    <a:pt x="656" y="616"/>
                    <a:pt x="699" y="534"/>
                  </a:cubicBezTo>
                  <a:cubicBezTo>
                    <a:pt x="713" y="526"/>
                    <a:pt x="734" y="522"/>
                    <a:pt x="760" y="522"/>
                  </a:cubicBezTo>
                  <a:close/>
                  <a:moveTo>
                    <a:pt x="752" y="0"/>
                  </a:moveTo>
                  <a:cubicBezTo>
                    <a:pt x="582" y="0"/>
                    <a:pt x="437" y="54"/>
                    <a:pt x="328" y="163"/>
                  </a:cubicBezTo>
                  <a:cubicBezTo>
                    <a:pt x="1" y="491"/>
                    <a:pt x="247" y="1147"/>
                    <a:pt x="535" y="1435"/>
                  </a:cubicBezTo>
                  <a:cubicBezTo>
                    <a:pt x="699" y="1599"/>
                    <a:pt x="863" y="1681"/>
                    <a:pt x="1066" y="1681"/>
                  </a:cubicBezTo>
                  <a:cubicBezTo>
                    <a:pt x="1191" y="1681"/>
                    <a:pt x="1312" y="1638"/>
                    <a:pt x="1394" y="1599"/>
                  </a:cubicBezTo>
                  <a:lnTo>
                    <a:pt x="1476" y="1681"/>
                  </a:lnTo>
                  <a:cubicBezTo>
                    <a:pt x="1518" y="1720"/>
                    <a:pt x="1558" y="1763"/>
                    <a:pt x="1558" y="1802"/>
                  </a:cubicBezTo>
                  <a:cubicBezTo>
                    <a:pt x="1600" y="1966"/>
                    <a:pt x="1682" y="2048"/>
                    <a:pt x="1804" y="2173"/>
                  </a:cubicBezTo>
                  <a:cubicBezTo>
                    <a:pt x="1968" y="2376"/>
                    <a:pt x="2174" y="2419"/>
                    <a:pt x="2295" y="2419"/>
                  </a:cubicBezTo>
                  <a:cubicBezTo>
                    <a:pt x="2377" y="2458"/>
                    <a:pt x="2459" y="2458"/>
                    <a:pt x="2541" y="2540"/>
                  </a:cubicBezTo>
                  <a:cubicBezTo>
                    <a:pt x="2623" y="2622"/>
                    <a:pt x="2623" y="2704"/>
                    <a:pt x="2666" y="2786"/>
                  </a:cubicBezTo>
                  <a:cubicBezTo>
                    <a:pt x="2666" y="2910"/>
                    <a:pt x="2705" y="3113"/>
                    <a:pt x="2912" y="3277"/>
                  </a:cubicBezTo>
                  <a:cubicBezTo>
                    <a:pt x="2951" y="3359"/>
                    <a:pt x="3033" y="3359"/>
                    <a:pt x="3115" y="3359"/>
                  </a:cubicBezTo>
                  <a:cubicBezTo>
                    <a:pt x="3158" y="3359"/>
                    <a:pt x="3240" y="3359"/>
                    <a:pt x="3279" y="3277"/>
                  </a:cubicBezTo>
                  <a:cubicBezTo>
                    <a:pt x="3361" y="3195"/>
                    <a:pt x="3361" y="3032"/>
                    <a:pt x="3279" y="2950"/>
                  </a:cubicBezTo>
                  <a:cubicBezTo>
                    <a:pt x="3197" y="2828"/>
                    <a:pt x="3197" y="2786"/>
                    <a:pt x="3158" y="2704"/>
                  </a:cubicBezTo>
                  <a:cubicBezTo>
                    <a:pt x="3115" y="2540"/>
                    <a:pt x="3076" y="2376"/>
                    <a:pt x="2912" y="2173"/>
                  </a:cubicBezTo>
                  <a:cubicBezTo>
                    <a:pt x="2705" y="2009"/>
                    <a:pt x="2541" y="1966"/>
                    <a:pt x="2377" y="1927"/>
                  </a:cubicBezTo>
                  <a:cubicBezTo>
                    <a:pt x="2295" y="1884"/>
                    <a:pt x="2256" y="1884"/>
                    <a:pt x="2131" y="1802"/>
                  </a:cubicBezTo>
                  <a:cubicBezTo>
                    <a:pt x="2092" y="1763"/>
                    <a:pt x="2050" y="1681"/>
                    <a:pt x="2050" y="1638"/>
                  </a:cubicBezTo>
                  <a:cubicBezTo>
                    <a:pt x="2010" y="1517"/>
                    <a:pt x="1928" y="1392"/>
                    <a:pt x="1846" y="1310"/>
                  </a:cubicBezTo>
                  <a:lnTo>
                    <a:pt x="1764" y="1229"/>
                  </a:lnTo>
                  <a:cubicBezTo>
                    <a:pt x="1886" y="943"/>
                    <a:pt x="1846" y="616"/>
                    <a:pt x="1600" y="409"/>
                  </a:cubicBezTo>
                  <a:cubicBezTo>
                    <a:pt x="1476" y="245"/>
                    <a:pt x="1230" y="124"/>
                    <a:pt x="1027" y="42"/>
                  </a:cubicBezTo>
                  <a:cubicBezTo>
                    <a:pt x="930" y="14"/>
                    <a:pt x="838" y="0"/>
                    <a:pt x="7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4"/>
            <p:cNvSpPr/>
            <p:nvPr/>
          </p:nvSpPr>
          <p:spPr>
            <a:xfrm>
              <a:off x="1120675" y="1645725"/>
              <a:ext cx="85100" cy="84125"/>
            </a:xfrm>
            <a:custGeom>
              <a:avLst/>
              <a:gdLst/>
              <a:ahLst/>
              <a:cxnLst/>
              <a:rect l="l" t="t" r="r" b="b"/>
              <a:pathLst>
                <a:path w="3404" h="3365" extrusionOk="0">
                  <a:moveTo>
                    <a:pt x="699" y="496"/>
                  </a:moveTo>
                  <a:cubicBezTo>
                    <a:pt x="781" y="496"/>
                    <a:pt x="1108" y="578"/>
                    <a:pt x="1272" y="742"/>
                  </a:cubicBezTo>
                  <a:cubicBezTo>
                    <a:pt x="1312" y="785"/>
                    <a:pt x="1354" y="867"/>
                    <a:pt x="1354" y="906"/>
                  </a:cubicBezTo>
                  <a:cubicBezTo>
                    <a:pt x="1354" y="988"/>
                    <a:pt x="1312" y="1031"/>
                    <a:pt x="1272" y="1070"/>
                  </a:cubicBezTo>
                  <a:cubicBezTo>
                    <a:pt x="1230" y="1113"/>
                    <a:pt x="1148" y="1152"/>
                    <a:pt x="1108" y="1152"/>
                  </a:cubicBezTo>
                  <a:cubicBezTo>
                    <a:pt x="1026" y="1152"/>
                    <a:pt x="984" y="1113"/>
                    <a:pt x="944" y="1070"/>
                  </a:cubicBezTo>
                  <a:cubicBezTo>
                    <a:pt x="738" y="906"/>
                    <a:pt x="656" y="578"/>
                    <a:pt x="699" y="496"/>
                  </a:cubicBezTo>
                  <a:close/>
                  <a:moveTo>
                    <a:pt x="716" y="0"/>
                  </a:moveTo>
                  <a:cubicBezTo>
                    <a:pt x="568" y="0"/>
                    <a:pt x="432" y="38"/>
                    <a:pt x="328" y="129"/>
                  </a:cubicBezTo>
                  <a:cubicBezTo>
                    <a:pt x="0" y="457"/>
                    <a:pt x="246" y="1152"/>
                    <a:pt x="574" y="1440"/>
                  </a:cubicBezTo>
                  <a:cubicBezTo>
                    <a:pt x="699" y="1604"/>
                    <a:pt x="902" y="1686"/>
                    <a:pt x="1108" y="1686"/>
                  </a:cubicBezTo>
                  <a:cubicBezTo>
                    <a:pt x="1190" y="1686"/>
                    <a:pt x="1312" y="1644"/>
                    <a:pt x="1394" y="1604"/>
                  </a:cubicBezTo>
                  <a:lnTo>
                    <a:pt x="1476" y="1644"/>
                  </a:lnTo>
                  <a:cubicBezTo>
                    <a:pt x="1518" y="1726"/>
                    <a:pt x="1558" y="1768"/>
                    <a:pt x="1600" y="1807"/>
                  </a:cubicBezTo>
                  <a:cubicBezTo>
                    <a:pt x="1639" y="1932"/>
                    <a:pt x="1682" y="2053"/>
                    <a:pt x="1803" y="2178"/>
                  </a:cubicBezTo>
                  <a:cubicBezTo>
                    <a:pt x="2010" y="2342"/>
                    <a:pt x="2174" y="2381"/>
                    <a:pt x="2295" y="2424"/>
                  </a:cubicBezTo>
                  <a:cubicBezTo>
                    <a:pt x="2420" y="2463"/>
                    <a:pt x="2459" y="2463"/>
                    <a:pt x="2541" y="2545"/>
                  </a:cubicBezTo>
                  <a:cubicBezTo>
                    <a:pt x="2623" y="2627"/>
                    <a:pt x="2623" y="2670"/>
                    <a:pt x="2666" y="2791"/>
                  </a:cubicBezTo>
                  <a:cubicBezTo>
                    <a:pt x="2705" y="2916"/>
                    <a:pt x="2748" y="3079"/>
                    <a:pt x="2911" y="3283"/>
                  </a:cubicBezTo>
                  <a:cubicBezTo>
                    <a:pt x="2993" y="3325"/>
                    <a:pt x="3033" y="3365"/>
                    <a:pt x="3115" y="3365"/>
                  </a:cubicBezTo>
                  <a:cubicBezTo>
                    <a:pt x="3157" y="3365"/>
                    <a:pt x="3239" y="3325"/>
                    <a:pt x="3279" y="3283"/>
                  </a:cubicBezTo>
                  <a:cubicBezTo>
                    <a:pt x="3403" y="3201"/>
                    <a:pt x="3403" y="3037"/>
                    <a:pt x="3279" y="2916"/>
                  </a:cubicBezTo>
                  <a:cubicBezTo>
                    <a:pt x="3197" y="2834"/>
                    <a:pt x="3197" y="2791"/>
                    <a:pt x="3157" y="2670"/>
                  </a:cubicBezTo>
                  <a:cubicBezTo>
                    <a:pt x="3157" y="2545"/>
                    <a:pt x="3115" y="2381"/>
                    <a:pt x="2911" y="2178"/>
                  </a:cubicBezTo>
                  <a:cubicBezTo>
                    <a:pt x="2705" y="1971"/>
                    <a:pt x="2541" y="1932"/>
                    <a:pt x="2420" y="1932"/>
                  </a:cubicBezTo>
                  <a:cubicBezTo>
                    <a:pt x="2295" y="1889"/>
                    <a:pt x="2256" y="1889"/>
                    <a:pt x="2174" y="1807"/>
                  </a:cubicBezTo>
                  <a:cubicBezTo>
                    <a:pt x="2092" y="1726"/>
                    <a:pt x="2092" y="1686"/>
                    <a:pt x="2049" y="1644"/>
                  </a:cubicBezTo>
                  <a:cubicBezTo>
                    <a:pt x="2010" y="1522"/>
                    <a:pt x="1928" y="1398"/>
                    <a:pt x="1846" y="1316"/>
                  </a:cubicBezTo>
                  <a:lnTo>
                    <a:pt x="1764" y="1234"/>
                  </a:lnTo>
                  <a:cubicBezTo>
                    <a:pt x="1803" y="1152"/>
                    <a:pt x="1846" y="1031"/>
                    <a:pt x="1846" y="906"/>
                  </a:cubicBezTo>
                  <a:cubicBezTo>
                    <a:pt x="1846" y="703"/>
                    <a:pt x="1764" y="539"/>
                    <a:pt x="1639" y="375"/>
                  </a:cubicBezTo>
                  <a:cubicBezTo>
                    <a:pt x="1415" y="178"/>
                    <a:pt x="1037" y="0"/>
                    <a:pt x="7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4"/>
            <p:cNvSpPr/>
            <p:nvPr/>
          </p:nvSpPr>
          <p:spPr>
            <a:xfrm>
              <a:off x="1161650" y="165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4"/>
            <p:cNvSpPr/>
            <p:nvPr/>
          </p:nvSpPr>
          <p:spPr>
            <a:xfrm>
              <a:off x="1077650" y="1519850"/>
              <a:ext cx="245875" cy="245900"/>
            </a:xfrm>
            <a:custGeom>
              <a:avLst/>
              <a:gdLst/>
              <a:ahLst/>
              <a:cxnLst/>
              <a:rect l="l" t="t" r="r" b="b"/>
              <a:pathLst>
                <a:path w="9835" h="9836" extrusionOk="0">
                  <a:moveTo>
                    <a:pt x="4918" y="532"/>
                  </a:moveTo>
                  <a:cubicBezTo>
                    <a:pt x="7337" y="532"/>
                    <a:pt x="9304" y="2499"/>
                    <a:pt x="9304" y="4918"/>
                  </a:cubicBezTo>
                  <a:cubicBezTo>
                    <a:pt x="9304" y="7377"/>
                    <a:pt x="7337" y="9344"/>
                    <a:pt x="4918" y="9344"/>
                  </a:cubicBezTo>
                  <a:cubicBezTo>
                    <a:pt x="2502" y="9344"/>
                    <a:pt x="492" y="7377"/>
                    <a:pt x="492" y="4918"/>
                  </a:cubicBezTo>
                  <a:cubicBezTo>
                    <a:pt x="492" y="2499"/>
                    <a:pt x="2502" y="532"/>
                    <a:pt x="4918" y="532"/>
                  </a:cubicBezTo>
                  <a:close/>
                  <a:moveTo>
                    <a:pt x="4918" y="1"/>
                  </a:moveTo>
                  <a:cubicBezTo>
                    <a:pt x="2213" y="1"/>
                    <a:pt x="0" y="2214"/>
                    <a:pt x="0" y="4918"/>
                  </a:cubicBezTo>
                  <a:cubicBezTo>
                    <a:pt x="0" y="7662"/>
                    <a:pt x="2213" y="9835"/>
                    <a:pt x="4918" y="9835"/>
                  </a:cubicBezTo>
                  <a:cubicBezTo>
                    <a:pt x="7622" y="9835"/>
                    <a:pt x="9835" y="7662"/>
                    <a:pt x="9835" y="4918"/>
                  </a:cubicBezTo>
                  <a:cubicBezTo>
                    <a:pt x="9835" y="2214"/>
                    <a:pt x="7622" y="1"/>
                    <a:pt x="49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4"/>
            <p:cNvSpPr/>
            <p:nvPr/>
          </p:nvSpPr>
          <p:spPr>
            <a:xfrm>
              <a:off x="1000775" y="1328250"/>
              <a:ext cx="124025" cy="355550"/>
            </a:xfrm>
            <a:custGeom>
              <a:avLst/>
              <a:gdLst/>
              <a:ahLst/>
              <a:cxnLst/>
              <a:rect l="l" t="t" r="r" b="b"/>
              <a:pathLst>
                <a:path w="4961" h="14222" extrusionOk="0">
                  <a:moveTo>
                    <a:pt x="3036" y="492"/>
                  </a:moveTo>
                  <a:cubicBezTo>
                    <a:pt x="3200" y="492"/>
                    <a:pt x="3321" y="617"/>
                    <a:pt x="3321" y="781"/>
                  </a:cubicBezTo>
                  <a:lnTo>
                    <a:pt x="3321" y="1354"/>
                  </a:lnTo>
                  <a:cubicBezTo>
                    <a:pt x="3321" y="1518"/>
                    <a:pt x="3200" y="1640"/>
                    <a:pt x="3036" y="1640"/>
                  </a:cubicBezTo>
                  <a:lnTo>
                    <a:pt x="1928" y="1640"/>
                  </a:lnTo>
                  <a:cubicBezTo>
                    <a:pt x="1807" y="1640"/>
                    <a:pt x="1643" y="1518"/>
                    <a:pt x="1643" y="1354"/>
                  </a:cubicBezTo>
                  <a:lnTo>
                    <a:pt x="1643" y="781"/>
                  </a:lnTo>
                  <a:cubicBezTo>
                    <a:pt x="1643" y="617"/>
                    <a:pt x="1807" y="492"/>
                    <a:pt x="1928" y="492"/>
                  </a:cubicBezTo>
                  <a:close/>
                  <a:moveTo>
                    <a:pt x="4101" y="2131"/>
                  </a:moveTo>
                  <a:cubicBezTo>
                    <a:pt x="4265" y="2131"/>
                    <a:pt x="4429" y="2256"/>
                    <a:pt x="4429" y="2377"/>
                  </a:cubicBezTo>
                  <a:cubicBezTo>
                    <a:pt x="4429" y="2459"/>
                    <a:pt x="4429" y="2541"/>
                    <a:pt x="4347" y="2623"/>
                  </a:cubicBezTo>
                  <a:cubicBezTo>
                    <a:pt x="4305" y="2705"/>
                    <a:pt x="4223" y="2748"/>
                    <a:pt x="4141" y="2748"/>
                  </a:cubicBezTo>
                  <a:lnTo>
                    <a:pt x="3610" y="2748"/>
                  </a:lnTo>
                  <a:cubicBezTo>
                    <a:pt x="3446" y="2748"/>
                    <a:pt x="3321" y="2830"/>
                    <a:pt x="3321" y="2994"/>
                  </a:cubicBezTo>
                  <a:cubicBezTo>
                    <a:pt x="3321" y="3115"/>
                    <a:pt x="3446" y="3239"/>
                    <a:pt x="3610" y="3239"/>
                  </a:cubicBezTo>
                  <a:lnTo>
                    <a:pt x="3895" y="3239"/>
                  </a:lnTo>
                  <a:lnTo>
                    <a:pt x="3895" y="6557"/>
                  </a:lnTo>
                  <a:cubicBezTo>
                    <a:pt x="3813" y="6518"/>
                    <a:pt x="3774" y="6475"/>
                    <a:pt x="3692" y="6475"/>
                  </a:cubicBezTo>
                  <a:cubicBezTo>
                    <a:pt x="3567" y="6393"/>
                    <a:pt x="3364" y="6311"/>
                    <a:pt x="3036" y="6311"/>
                  </a:cubicBezTo>
                  <a:cubicBezTo>
                    <a:pt x="2708" y="6311"/>
                    <a:pt x="2544" y="6393"/>
                    <a:pt x="2380" y="6475"/>
                  </a:cubicBezTo>
                  <a:cubicBezTo>
                    <a:pt x="2256" y="6518"/>
                    <a:pt x="2174" y="6557"/>
                    <a:pt x="1928" y="6557"/>
                  </a:cubicBezTo>
                  <a:cubicBezTo>
                    <a:pt x="1725" y="6557"/>
                    <a:pt x="1643" y="6518"/>
                    <a:pt x="1518" y="6475"/>
                  </a:cubicBezTo>
                  <a:cubicBezTo>
                    <a:pt x="1397" y="6393"/>
                    <a:pt x="1272" y="6354"/>
                    <a:pt x="1108" y="6311"/>
                  </a:cubicBezTo>
                  <a:lnTo>
                    <a:pt x="1108" y="3239"/>
                  </a:lnTo>
                  <a:lnTo>
                    <a:pt x="2502" y="3239"/>
                  </a:lnTo>
                  <a:cubicBezTo>
                    <a:pt x="2626" y="3239"/>
                    <a:pt x="2748" y="3115"/>
                    <a:pt x="2748" y="2994"/>
                  </a:cubicBezTo>
                  <a:cubicBezTo>
                    <a:pt x="2748" y="2830"/>
                    <a:pt x="2626" y="2748"/>
                    <a:pt x="2502" y="2748"/>
                  </a:cubicBezTo>
                  <a:lnTo>
                    <a:pt x="863" y="2748"/>
                  </a:lnTo>
                  <a:cubicBezTo>
                    <a:pt x="781" y="2748"/>
                    <a:pt x="699" y="2705"/>
                    <a:pt x="617" y="2623"/>
                  </a:cubicBezTo>
                  <a:cubicBezTo>
                    <a:pt x="577" y="2541"/>
                    <a:pt x="535" y="2459"/>
                    <a:pt x="577" y="2377"/>
                  </a:cubicBezTo>
                  <a:cubicBezTo>
                    <a:pt x="577" y="2256"/>
                    <a:pt x="741" y="2131"/>
                    <a:pt x="863" y="2131"/>
                  </a:cubicBezTo>
                  <a:close/>
                  <a:moveTo>
                    <a:pt x="1928" y="1"/>
                  </a:moveTo>
                  <a:cubicBezTo>
                    <a:pt x="1518" y="1"/>
                    <a:pt x="1151" y="328"/>
                    <a:pt x="1151" y="781"/>
                  </a:cubicBezTo>
                  <a:lnTo>
                    <a:pt x="1151" y="1354"/>
                  </a:lnTo>
                  <a:cubicBezTo>
                    <a:pt x="1151" y="1436"/>
                    <a:pt x="1151" y="1558"/>
                    <a:pt x="1190" y="1640"/>
                  </a:cubicBezTo>
                  <a:lnTo>
                    <a:pt x="863" y="1640"/>
                  </a:lnTo>
                  <a:cubicBezTo>
                    <a:pt x="453" y="1640"/>
                    <a:pt x="125" y="1928"/>
                    <a:pt x="43" y="2295"/>
                  </a:cubicBezTo>
                  <a:cubicBezTo>
                    <a:pt x="0" y="2541"/>
                    <a:pt x="86" y="2787"/>
                    <a:pt x="250" y="2951"/>
                  </a:cubicBezTo>
                  <a:cubicBezTo>
                    <a:pt x="331" y="3076"/>
                    <a:pt x="453" y="3157"/>
                    <a:pt x="577" y="3197"/>
                  </a:cubicBezTo>
                  <a:lnTo>
                    <a:pt x="577" y="12336"/>
                  </a:lnTo>
                  <a:cubicBezTo>
                    <a:pt x="577" y="13359"/>
                    <a:pt x="1436" y="14221"/>
                    <a:pt x="2502" y="14221"/>
                  </a:cubicBezTo>
                  <a:cubicBezTo>
                    <a:pt x="2626" y="14221"/>
                    <a:pt x="2748" y="14097"/>
                    <a:pt x="2748" y="13975"/>
                  </a:cubicBezTo>
                  <a:cubicBezTo>
                    <a:pt x="2748" y="13812"/>
                    <a:pt x="2626" y="13730"/>
                    <a:pt x="2502" y="13730"/>
                  </a:cubicBezTo>
                  <a:cubicBezTo>
                    <a:pt x="1725" y="13730"/>
                    <a:pt x="1108" y="13074"/>
                    <a:pt x="1108" y="12336"/>
                  </a:cubicBezTo>
                  <a:lnTo>
                    <a:pt x="1108" y="6845"/>
                  </a:lnTo>
                  <a:cubicBezTo>
                    <a:pt x="1151" y="6845"/>
                    <a:pt x="1233" y="6885"/>
                    <a:pt x="1272" y="6927"/>
                  </a:cubicBezTo>
                  <a:cubicBezTo>
                    <a:pt x="1436" y="7009"/>
                    <a:pt x="1600" y="7091"/>
                    <a:pt x="1928" y="7091"/>
                  </a:cubicBezTo>
                  <a:cubicBezTo>
                    <a:pt x="2298" y="7091"/>
                    <a:pt x="2462" y="7009"/>
                    <a:pt x="2626" y="6927"/>
                  </a:cubicBezTo>
                  <a:cubicBezTo>
                    <a:pt x="2748" y="6845"/>
                    <a:pt x="2829" y="6803"/>
                    <a:pt x="3036" y="6803"/>
                  </a:cubicBezTo>
                  <a:cubicBezTo>
                    <a:pt x="3239" y="6803"/>
                    <a:pt x="3364" y="6845"/>
                    <a:pt x="3485" y="6927"/>
                  </a:cubicBezTo>
                  <a:cubicBezTo>
                    <a:pt x="3567" y="6967"/>
                    <a:pt x="3692" y="7049"/>
                    <a:pt x="3895" y="7049"/>
                  </a:cubicBezTo>
                  <a:lnTo>
                    <a:pt x="3895" y="8484"/>
                  </a:lnTo>
                  <a:cubicBezTo>
                    <a:pt x="3895" y="8606"/>
                    <a:pt x="4019" y="8730"/>
                    <a:pt x="4141" y="8730"/>
                  </a:cubicBezTo>
                  <a:cubicBezTo>
                    <a:pt x="4305" y="8730"/>
                    <a:pt x="4387" y="8606"/>
                    <a:pt x="4387" y="8484"/>
                  </a:cubicBezTo>
                  <a:lnTo>
                    <a:pt x="4387" y="3197"/>
                  </a:lnTo>
                  <a:cubicBezTo>
                    <a:pt x="4551" y="3157"/>
                    <a:pt x="4675" y="3076"/>
                    <a:pt x="4757" y="2951"/>
                  </a:cubicBezTo>
                  <a:cubicBezTo>
                    <a:pt x="4921" y="2787"/>
                    <a:pt x="4960" y="2541"/>
                    <a:pt x="4921" y="2295"/>
                  </a:cubicBezTo>
                  <a:cubicBezTo>
                    <a:pt x="4878" y="1928"/>
                    <a:pt x="4511" y="1640"/>
                    <a:pt x="4101" y="1640"/>
                  </a:cubicBezTo>
                  <a:lnTo>
                    <a:pt x="3813" y="1640"/>
                  </a:lnTo>
                  <a:cubicBezTo>
                    <a:pt x="3813" y="1558"/>
                    <a:pt x="3856" y="1436"/>
                    <a:pt x="3856" y="1354"/>
                  </a:cubicBezTo>
                  <a:lnTo>
                    <a:pt x="3856" y="781"/>
                  </a:lnTo>
                  <a:cubicBezTo>
                    <a:pt x="3856" y="328"/>
                    <a:pt x="3485" y="1"/>
                    <a:pt x="30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2" name="Google Shape;1192;p44"/>
          <p:cNvGrpSpPr/>
          <p:nvPr/>
        </p:nvGrpSpPr>
        <p:grpSpPr>
          <a:xfrm>
            <a:off x="7066982" y="1211958"/>
            <a:ext cx="1841288" cy="1601812"/>
            <a:chOff x="320950" y="3202634"/>
            <a:chExt cx="1841288" cy="1601812"/>
          </a:xfrm>
        </p:grpSpPr>
        <p:sp>
          <p:nvSpPr>
            <p:cNvPr id="1193" name="Google Shape;1193;p44"/>
            <p:cNvSpPr/>
            <p:nvPr/>
          </p:nvSpPr>
          <p:spPr>
            <a:xfrm rot="10800000" flipH="1">
              <a:off x="320950" y="3297837"/>
              <a:ext cx="1841288" cy="1293263"/>
            </a:xfrm>
            <a:custGeom>
              <a:avLst/>
              <a:gdLst/>
              <a:ahLst/>
              <a:cxnLst/>
              <a:rect l="l" t="t" r="r" b="b"/>
              <a:pathLst>
                <a:path w="61783" h="32539" extrusionOk="0">
                  <a:moveTo>
                    <a:pt x="45466" y="0"/>
                  </a:moveTo>
                  <a:lnTo>
                    <a:pt x="0" y="48"/>
                  </a:lnTo>
                  <a:lnTo>
                    <a:pt x="52" y="32539"/>
                  </a:lnTo>
                  <a:lnTo>
                    <a:pt x="45513" y="32487"/>
                  </a:lnTo>
                  <a:cubicBezTo>
                    <a:pt x="54496" y="32487"/>
                    <a:pt x="61782" y="25201"/>
                    <a:pt x="61735" y="16218"/>
                  </a:cubicBezTo>
                  <a:cubicBezTo>
                    <a:pt x="61735" y="7235"/>
                    <a:pt x="54448" y="0"/>
                    <a:pt x="45466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4"/>
            <p:cNvSpPr/>
            <p:nvPr/>
          </p:nvSpPr>
          <p:spPr>
            <a:xfrm rot="-220" flipH="1">
              <a:off x="491908" y="4249149"/>
              <a:ext cx="137575" cy="144047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95" name="Google Shape;1195;p44"/>
            <p:cNvGrpSpPr/>
            <p:nvPr/>
          </p:nvGrpSpPr>
          <p:grpSpPr>
            <a:xfrm flipH="1">
              <a:off x="1734877" y="3589862"/>
              <a:ext cx="223298" cy="183379"/>
              <a:chOff x="1720074" y="3724945"/>
              <a:chExt cx="203516" cy="167119"/>
            </a:xfrm>
          </p:grpSpPr>
          <p:sp>
            <p:nvSpPr>
              <p:cNvPr id="1196" name="Google Shape;1196;p44"/>
              <p:cNvSpPr/>
              <p:nvPr/>
            </p:nvSpPr>
            <p:spPr>
              <a:xfrm>
                <a:off x="1720074" y="3724945"/>
                <a:ext cx="88751" cy="98373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44"/>
              <p:cNvSpPr/>
              <p:nvPr/>
            </p:nvSpPr>
            <p:spPr>
              <a:xfrm>
                <a:off x="1873473" y="3836513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98" name="Google Shape;1198;p44"/>
            <p:cNvGrpSpPr/>
            <p:nvPr/>
          </p:nvGrpSpPr>
          <p:grpSpPr>
            <a:xfrm rot="843825">
              <a:off x="521311" y="3331279"/>
              <a:ext cx="1224648" cy="1344522"/>
              <a:chOff x="6485012" y="1395924"/>
              <a:chExt cx="2020306" cy="2218063"/>
            </a:xfrm>
          </p:grpSpPr>
          <p:sp>
            <p:nvSpPr>
              <p:cNvPr id="1199" name="Google Shape;1199;p44"/>
              <p:cNvSpPr/>
              <p:nvPr/>
            </p:nvSpPr>
            <p:spPr>
              <a:xfrm rot="436824">
                <a:off x="6605111" y="1500620"/>
                <a:ext cx="1780108" cy="2008673"/>
              </a:xfrm>
              <a:custGeom>
                <a:avLst/>
                <a:gdLst/>
                <a:ahLst/>
                <a:cxnLst/>
                <a:rect l="l" t="t" r="r" b="b"/>
                <a:pathLst>
                  <a:path w="53871" h="60788" extrusionOk="0">
                    <a:moveTo>
                      <a:pt x="35071" y="1"/>
                    </a:moveTo>
                    <a:lnTo>
                      <a:pt x="0" y="14122"/>
                    </a:lnTo>
                    <a:lnTo>
                      <a:pt x="18799" y="60787"/>
                    </a:lnTo>
                    <a:lnTo>
                      <a:pt x="53870" y="46669"/>
                    </a:lnTo>
                    <a:lnTo>
                      <a:pt x="3507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44"/>
              <p:cNvSpPr/>
              <p:nvPr/>
            </p:nvSpPr>
            <p:spPr>
              <a:xfrm rot="436824">
                <a:off x="7004440" y="1484224"/>
                <a:ext cx="567893" cy="398245"/>
              </a:xfrm>
              <a:custGeom>
                <a:avLst/>
                <a:gdLst/>
                <a:ahLst/>
                <a:cxnLst/>
                <a:rect l="l" t="t" r="r" b="b"/>
                <a:pathLst>
                  <a:path w="17186" h="12052" extrusionOk="0">
                    <a:moveTo>
                      <a:pt x="9607" y="2237"/>
                    </a:moveTo>
                    <a:lnTo>
                      <a:pt x="10021" y="3273"/>
                    </a:lnTo>
                    <a:lnTo>
                      <a:pt x="5218" y="5218"/>
                    </a:lnTo>
                    <a:lnTo>
                      <a:pt x="4803" y="4184"/>
                    </a:lnTo>
                    <a:lnTo>
                      <a:pt x="9607" y="2237"/>
                    </a:lnTo>
                    <a:close/>
                    <a:moveTo>
                      <a:pt x="10352" y="1"/>
                    </a:moveTo>
                    <a:lnTo>
                      <a:pt x="4141" y="2528"/>
                    </a:lnTo>
                    <a:lnTo>
                      <a:pt x="2733" y="3108"/>
                    </a:lnTo>
                    <a:lnTo>
                      <a:pt x="3810" y="5798"/>
                    </a:lnTo>
                    <a:lnTo>
                      <a:pt x="0" y="7288"/>
                    </a:lnTo>
                    <a:lnTo>
                      <a:pt x="1905" y="12052"/>
                    </a:lnTo>
                    <a:lnTo>
                      <a:pt x="17186" y="5881"/>
                    </a:lnTo>
                    <a:lnTo>
                      <a:pt x="15281" y="1160"/>
                    </a:lnTo>
                    <a:lnTo>
                      <a:pt x="11429" y="2694"/>
                    </a:lnTo>
                    <a:lnTo>
                      <a:pt x="11015" y="1657"/>
                    </a:lnTo>
                    <a:lnTo>
                      <a:pt x="1035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44"/>
              <p:cNvSpPr/>
              <p:nvPr/>
            </p:nvSpPr>
            <p:spPr>
              <a:xfrm rot="436824">
                <a:off x="6732634" y="1666064"/>
                <a:ext cx="1540705" cy="1739167"/>
              </a:xfrm>
              <a:custGeom>
                <a:avLst/>
                <a:gdLst/>
                <a:ahLst/>
                <a:cxnLst/>
                <a:rect l="l" t="t" r="r" b="b"/>
                <a:pathLst>
                  <a:path w="46626" h="52632" extrusionOk="0">
                    <a:moveTo>
                      <a:pt x="30351" y="1"/>
                    </a:moveTo>
                    <a:lnTo>
                      <a:pt x="0" y="12218"/>
                    </a:lnTo>
                    <a:lnTo>
                      <a:pt x="16272" y="52632"/>
                    </a:lnTo>
                    <a:lnTo>
                      <a:pt x="46626" y="40375"/>
                    </a:lnTo>
                    <a:lnTo>
                      <a:pt x="3035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44"/>
              <p:cNvSpPr/>
              <p:nvPr/>
            </p:nvSpPr>
            <p:spPr>
              <a:xfrm rot="436824">
                <a:off x="7116990" y="2932992"/>
                <a:ext cx="391339" cy="391339"/>
              </a:xfrm>
              <a:custGeom>
                <a:avLst/>
                <a:gdLst/>
                <a:ahLst/>
                <a:cxnLst/>
                <a:rect l="l" t="t" r="r" b="b"/>
                <a:pathLst>
                  <a:path w="11843" h="11843" extrusionOk="0">
                    <a:moveTo>
                      <a:pt x="7994" y="1077"/>
                    </a:moveTo>
                    <a:lnTo>
                      <a:pt x="10780" y="8028"/>
                    </a:lnTo>
                    <a:lnTo>
                      <a:pt x="3853" y="10809"/>
                    </a:lnTo>
                    <a:lnTo>
                      <a:pt x="1037" y="3853"/>
                    </a:lnTo>
                    <a:lnTo>
                      <a:pt x="7994" y="1077"/>
                    </a:lnTo>
                    <a:close/>
                    <a:moveTo>
                      <a:pt x="8447" y="0"/>
                    </a:moveTo>
                    <a:lnTo>
                      <a:pt x="0" y="3395"/>
                    </a:lnTo>
                    <a:lnTo>
                      <a:pt x="3396" y="11843"/>
                    </a:lnTo>
                    <a:lnTo>
                      <a:pt x="11843" y="8447"/>
                    </a:lnTo>
                    <a:lnTo>
                      <a:pt x="11677" y="8076"/>
                    </a:lnTo>
                    <a:lnTo>
                      <a:pt x="84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44"/>
              <p:cNvSpPr/>
              <p:nvPr/>
            </p:nvSpPr>
            <p:spPr>
              <a:xfrm rot="436824">
                <a:off x="7252960" y="2858659"/>
                <a:ext cx="255826" cy="325681"/>
              </a:xfrm>
              <a:custGeom>
                <a:avLst/>
                <a:gdLst/>
                <a:ahLst/>
                <a:cxnLst/>
                <a:rect l="l" t="t" r="r" b="b"/>
                <a:pathLst>
                  <a:path w="7742" h="9856" extrusionOk="0">
                    <a:moveTo>
                      <a:pt x="6334" y="1"/>
                    </a:moveTo>
                    <a:lnTo>
                      <a:pt x="2650" y="7580"/>
                    </a:lnTo>
                    <a:lnTo>
                      <a:pt x="620" y="6543"/>
                    </a:lnTo>
                    <a:lnTo>
                      <a:pt x="0" y="8282"/>
                    </a:lnTo>
                    <a:lnTo>
                      <a:pt x="3313" y="9856"/>
                    </a:lnTo>
                    <a:lnTo>
                      <a:pt x="7742" y="663"/>
                    </a:lnTo>
                    <a:lnTo>
                      <a:pt x="633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44"/>
              <p:cNvSpPr/>
              <p:nvPr/>
            </p:nvSpPr>
            <p:spPr>
              <a:xfrm rot="436824">
                <a:off x="7504618" y="1780747"/>
                <a:ext cx="407762" cy="409183"/>
              </a:xfrm>
              <a:custGeom>
                <a:avLst/>
                <a:gdLst/>
                <a:ahLst/>
                <a:cxnLst/>
                <a:rect l="l" t="t" r="r" b="b"/>
                <a:pathLst>
                  <a:path w="12340" h="12383" extrusionOk="0">
                    <a:moveTo>
                      <a:pt x="8818" y="0"/>
                    </a:moveTo>
                    <a:lnTo>
                      <a:pt x="0" y="3561"/>
                    </a:lnTo>
                    <a:lnTo>
                      <a:pt x="3561" y="12383"/>
                    </a:lnTo>
                    <a:lnTo>
                      <a:pt x="12340" y="8822"/>
                    </a:lnTo>
                    <a:lnTo>
                      <a:pt x="881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44"/>
              <p:cNvSpPr/>
              <p:nvPr/>
            </p:nvSpPr>
            <p:spPr>
              <a:xfrm rot="436824">
                <a:off x="6883451" y="1852221"/>
                <a:ext cx="593865" cy="305094"/>
              </a:xfrm>
              <a:custGeom>
                <a:avLst/>
                <a:gdLst/>
                <a:ahLst/>
                <a:cxnLst/>
                <a:rect l="l" t="t" r="r" b="b"/>
                <a:pathLst>
                  <a:path w="17972" h="9233" extrusionOk="0">
                    <a:moveTo>
                      <a:pt x="16978" y="0"/>
                    </a:moveTo>
                    <a:lnTo>
                      <a:pt x="0" y="6874"/>
                    </a:lnTo>
                    <a:lnTo>
                      <a:pt x="955" y="9233"/>
                    </a:lnTo>
                    <a:lnTo>
                      <a:pt x="17971" y="2402"/>
                    </a:lnTo>
                    <a:lnTo>
                      <a:pt x="1697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44"/>
              <p:cNvSpPr/>
              <p:nvPr/>
            </p:nvSpPr>
            <p:spPr>
              <a:xfrm rot="436824">
                <a:off x="6930112" y="2021279"/>
                <a:ext cx="580152" cy="272348"/>
              </a:xfrm>
              <a:custGeom>
                <a:avLst/>
                <a:gdLst/>
                <a:ahLst/>
                <a:cxnLst/>
                <a:rect l="l" t="t" r="r" b="b"/>
                <a:pathLst>
                  <a:path w="17557" h="8242" extrusionOk="0">
                    <a:moveTo>
                      <a:pt x="16977" y="0"/>
                    </a:moveTo>
                    <a:lnTo>
                      <a:pt x="0" y="6834"/>
                    </a:lnTo>
                    <a:lnTo>
                      <a:pt x="580" y="8242"/>
                    </a:lnTo>
                    <a:lnTo>
                      <a:pt x="17557" y="1368"/>
                    </a:lnTo>
                    <a:lnTo>
                      <a:pt x="169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44"/>
              <p:cNvSpPr/>
              <p:nvPr/>
            </p:nvSpPr>
            <p:spPr>
              <a:xfrm rot="436824">
                <a:off x="6955088" y="2118246"/>
                <a:ext cx="580185" cy="270960"/>
              </a:xfrm>
              <a:custGeom>
                <a:avLst/>
                <a:gdLst/>
                <a:ahLst/>
                <a:cxnLst/>
                <a:rect l="l" t="t" r="r" b="b"/>
                <a:pathLst>
                  <a:path w="17558" h="8200" extrusionOk="0">
                    <a:moveTo>
                      <a:pt x="16978" y="1"/>
                    </a:moveTo>
                    <a:lnTo>
                      <a:pt x="1" y="6835"/>
                    </a:lnTo>
                    <a:lnTo>
                      <a:pt x="580" y="8200"/>
                    </a:lnTo>
                    <a:lnTo>
                      <a:pt x="17558" y="1369"/>
                    </a:lnTo>
                    <a:lnTo>
                      <a:pt x="169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44"/>
              <p:cNvSpPr/>
              <p:nvPr/>
            </p:nvSpPr>
            <p:spPr>
              <a:xfrm rot="436824">
                <a:off x="6981405" y="2214001"/>
                <a:ext cx="578731" cy="272282"/>
              </a:xfrm>
              <a:custGeom>
                <a:avLst/>
                <a:gdLst/>
                <a:ahLst/>
                <a:cxnLst/>
                <a:rect l="l" t="t" r="r" b="b"/>
                <a:pathLst>
                  <a:path w="17514" h="8240" extrusionOk="0">
                    <a:moveTo>
                      <a:pt x="16977" y="1"/>
                    </a:moveTo>
                    <a:lnTo>
                      <a:pt x="0" y="6875"/>
                    </a:lnTo>
                    <a:lnTo>
                      <a:pt x="537" y="8239"/>
                    </a:lnTo>
                    <a:lnTo>
                      <a:pt x="17514" y="1409"/>
                    </a:lnTo>
                    <a:lnTo>
                      <a:pt x="169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44"/>
              <p:cNvSpPr/>
              <p:nvPr/>
            </p:nvSpPr>
            <p:spPr>
              <a:xfrm rot="436824">
                <a:off x="7006190" y="2310989"/>
                <a:ext cx="578863" cy="272282"/>
              </a:xfrm>
              <a:custGeom>
                <a:avLst/>
                <a:gdLst/>
                <a:ahLst/>
                <a:cxnLst/>
                <a:rect l="l" t="t" r="r" b="b"/>
                <a:pathLst>
                  <a:path w="17518" h="8240" extrusionOk="0">
                    <a:moveTo>
                      <a:pt x="16978" y="1"/>
                    </a:moveTo>
                    <a:lnTo>
                      <a:pt x="0" y="6831"/>
                    </a:lnTo>
                    <a:lnTo>
                      <a:pt x="540" y="8239"/>
                    </a:lnTo>
                    <a:lnTo>
                      <a:pt x="17518" y="1365"/>
                    </a:lnTo>
                    <a:lnTo>
                      <a:pt x="169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44"/>
              <p:cNvSpPr/>
              <p:nvPr/>
            </p:nvSpPr>
            <p:spPr>
              <a:xfrm rot="436824">
                <a:off x="7058520" y="2370552"/>
                <a:ext cx="903090" cy="391339"/>
              </a:xfrm>
              <a:custGeom>
                <a:avLst/>
                <a:gdLst/>
                <a:ahLst/>
                <a:cxnLst/>
                <a:rect l="l" t="t" r="r" b="b"/>
                <a:pathLst>
                  <a:path w="27330" h="11843" extrusionOk="0">
                    <a:moveTo>
                      <a:pt x="26915" y="0"/>
                    </a:moveTo>
                    <a:lnTo>
                      <a:pt x="0" y="10849"/>
                    </a:lnTo>
                    <a:lnTo>
                      <a:pt x="414" y="11843"/>
                    </a:lnTo>
                    <a:lnTo>
                      <a:pt x="27329" y="994"/>
                    </a:lnTo>
                    <a:lnTo>
                      <a:pt x="2691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44"/>
              <p:cNvSpPr/>
              <p:nvPr/>
            </p:nvSpPr>
            <p:spPr>
              <a:xfrm rot="436824">
                <a:off x="7078298" y="2446559"/>
                <a:ext cx="907253" cy="405052"/>
              </a:xfrm>
              <a:custGeom>
                <a:avLst/>
                <a:gdLst/>
                <a:ahLst/>
                <a:cxnLst/>
                <a:rect l="l" t="t" r="r" b="b"/>
                <a:pathLst>
                  <a:path w="27456" h="12258" extrusionOk="0">
                    <a:moveTo>
                      <a:pt x="26915" y="1"/>
                    </a:moveTo>
                    <a:lnTo>
                      <a:pt x="0" y="10849"/>
                    </a:lnTo>
                    <a:lnTo>
                      <a:pt x="540" y="12257"/>
                    </a:lnTo>
                    <a:lnTo>
                      <a:pt x="27455" y="1408"/>
                    </a:lnTo>
                    <a:lnTo>
                      <a:pt x="2691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44"/>
              <p:cNvSpPr/>
              <p:nvPr/>
            </p:nvSpPr>
            <p:spPr>
              <a:xfrm rot="436824">
                <a:off x="7097567" y="2523590"/>
                <a:ext cx="908575" cy="403631"/>
              </a:xfrm>
              <a:custGeom>
                <a:avLst/>
                <a:gdLst/>
                <a:ahLst/>
                <a:cxnLst/>
                <a:rect l="l" t="t" r="r" b="b"/>
                <a:pathLst>
                  <a:path w="27496" h="12215" extrusionOk="0">
                    <a:moveTo>
                      <a:pt x="26915" y="1"/>
                    </a:moveTo>
                    <a:lnTo>
                      <a:pt x="0" y="10849"/>
                    </a:lnTo>
                    <a:lnTo>
                      <a:pt x="580" y="12214"/>
                    </a:lnTo>
                    <a:lnTo>
                      <a:pt x="27495" y="1365"/>
                    </a:lnTo>
                    <a:lnTo>
                      <a:pt x="2691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44"/>
              <p:cNvSpPr/>
              <p:nvPr/>
            </p:nvSpPr>
            <p:spPr>
              <a:xfrm rot="436824">
                <a:off x="7609231" y="2767681"/>
                <a:ext cx="458352" cy="212175"/>
              </a:xfrm>
              <a:custGeom>
                <a:avLst/>
                <a:gdLst/>
                <a:ahLst/>
                <a:cxnLst/>
                <a:rect l="l" t="t" r="r" b="b"/>
                <a:pathLst>
                  <a:path w="13871" h="6421" extrusionOk="0">
                    <a:moveTo>
                      <a:pt x="13457" y="0"/>
                    </a:moveTo>
                    <a:lnTo>
                      <a:pt x="1" y="5427"/>
                    </a:lnTo>
                    <a:lnTo>
                      <a:pt x="415" y="6420"/>
                    </a:lnTo>
                    <a:lnTo>
                      <a:pt x="13871" y="994"/>
                    </a:lnTo>
                    <a:lnTo>
                      <a:pt x="1345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44"/>
              <p:cNvSpPr/>
              <p:nvPr/>
            </p:nvSpPr>
            <p:spPr>
              <a:xfrm rot="436824">
                <a:off x="7629016" y="2843688"/>
                <a:ext cx="462516" cy="225756"/>
              </a:xfrm>
              <a:custGeom>
                <a:avLst/>
                <a:gdLst/>
                <a:ahLst/>
                <a:cxnLst/>
                <a:rect l="l" t="t" r="r" b="b"/>
                <a:pathLst>
                  <a:path w="13997" h="6832" extrusionOk="0">
                    <a:moveTo>
                      <a:pt x="13457" y="1"/>
                    </a:moveTo>
                    <a:lnTo>
                      <a:pt x="1" y="5424"/>
                    </a:lnTo>
                    <a:lnTo>
                      <a:pt x="537" y="6831"/>
                    </a:lnTo>
                    <a:lnTo>
                      <a:pt x="13996" y="1409"/>
                    </a:lnTo>
                    <a:lnTo>
                      <a:pt x="1345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44"/>
              <p:cNvSpPr/>
              <p:nvPr/>
            </p:nvSpPr>
            <p:spPr>
              <a:xfrm rot="436824">
                <a:off x="7648180" y="2920712"/>
                <a:ext cx="463936" cy="224434"/>
              </a:xfrm>
              <a:custGeom>
                <a:avLst/>
                <a:gdLst/>
                <a:ahLst/>
                <a:cxnLst/>
                <a:rect l="l" t="t" r="r" b="b"/>
                <a:pathLst>
                  <a:path w="14040" h="6792" extrusionOk="0">
                    <a:moveTo>
                      <a:pt x="13460" y="1"/>
                    </a:moveTo>
                    <a:lnTo>
                      <a:pt x="1" y="5424"/>
                    </a:lnTo>
                    <a:lnTo>
                      <a:pt x="580" y="6792"/>
                    </a:lnTo>
                    <a:lnTo>
                      <a:pt x="14039" y="1366"/>
                    </a:lnTo>
                    <a:lnTo>
                      <a:pt x="1346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" name="Rectángulo 5"/>
          <p:cNvSpPr/>
          <p:nvPr/>
        </p:nvSpPr>
        <p:spPr>
          <a:xfrm>
            <a:off x="1881075" y="1022961"/>
            <a:ext cx="2686450" cy="83735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Tamizaje para detección de cáncer de cuello uterino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Frotis de secreción vaginal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Glicemia en </a:t>
            </a:r>
            <a:r>
              <a:rPr lang="es-CO" sz="12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ayunas</a:t>
            </a:r>
            <a:endParaRPr lang="es-CO" sz="1200" dirty="0"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82" name="Rectángulo 81"/>
          <p:cNvSpPr/>
          <p:nvPr/>
        </p:nvSpPr>
        <p:spPr>
          <a:xfrm>
            <a:off x="2661698" y="2037415"/>
            <a:ext cx="2560424" cy="63917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Hemoclasificación</a:t>
            </a:r>
            <a:endParaRPr lang="es-CO" sz="1200" dirty="0"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Hemograma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Hemoparásitos</a:t>
            </a:r>
          </a:p>
        </p:txBody>
      </p:sp>
      <p:sp>
        <p:nvSpPr>
          <p:cNvPr id="83" name="Rectángulo 82"/>
          <p:cNvSpPr/>
          <p:nvPr/>
        </p:nvSpPr>
        <p:spPr>
          <a:xfrm>
            <a:off x="3492539" y="2778284"/>
            <a:ext cx="2560424" cy="62013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IgG G toxoplasma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IgG G rubeola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IgG G varicela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5145090" y="4214279"/>
            <a:ext cx="2560424" cy="37247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Antígeno superficie hepatitis B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411923" y="3481351"/>
            <a:ext cx="2560424" cy="62013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PRT sífilis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Urocultivo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VIH (información)</a:t>
            </a:r>
          </a:p>
        </p:txBody>
      </p:sp>
      <p:grpSp>
        <p:nvGrpSpPr>
          <p:cNvPr id="94" name="Google Shape;1684;p51"/>
          <p:cNvGrpSpPr/>
          <p:nvPr/>
        </p:nvGrpSpPr>
        <p:grpSpPr>
          <a:xfrm>
            <a:off x="756787" y="2068507"/>
            <a:ext cx="1341615" cy="2550321"/>
            <a:chOff x="3223336" y="803680"/>
            <a:chExt cx="563303" cy="1541067"/>
          </a:xfrm>
        </p:grpSpPr>
        <p:sp>
          <p:nvSpPr>
            <p:cNvPr id="95" name="Google Shape;1685;p51"/>
            <p:cNvSpPr/>
            <p:nvPr/>
          </p:nvSpPr>
          <p:spPr>
            <a:xfrm>
              <a:off x="3223336" y="803680"/>
              <a:ext cx="316264" cy="415234"/>
            </a:xfrm>
            <a:custGeom>
              <a:avLst/>
              <a:gdLst/>
              <a:ahLst/>
              <a:cxnLst/>
              <a:rect l="l" t="t" r="r" b="b"/>
              <a:pathLst>
                <a:path w="16374" h="21498" extrusionOk="0">
                  <a:moveTo>
                    <a:pt x="10236" y="1"/>
                  </a:moveTo>
                  <a:cubicBezTo>
                    <a:pt x="9417" y="1"/>
                    <a:pt x="8513" y="255"/>
                    <a:pt x="7746" y="255"/>
                  </a:cubicBezTo>
                  <a:cubicBezTo>
                    <a:pt x="6773" y="302"/>
                    <a:pt x="5753" y="698"/>
                    <a:pt x="5045" y="1452"/>
                  </a:cubicBezTo>
                  <a:cubicBezTo>
                    <a:pt x="4868" y="1629"/>
                    <a:pt x="4691" y="1848"/>
                    <a:pt x="4603" y="2072"/>
                  </a:cubicBezTo>
                  <a:cubicBezTo>
                    <a:pt x="4560" y="2291"/>
                    <a:pt x="4560" y="2556"/>
                    <a:pt x="4514" y="2780"/>
                  </a:cubicBezTo>
                  <a:cubicBezTo>
                    <a:pt x="4383" y="4503"/>
                    <a:pt x="2744" y="4373"/>
                    <a:pt x="2302" y="5700"/>
                  </a:cubicBezTo>
                  <a:cubicBezTo>
                    <a:pt x="2125" y="6320"/>
                    <a:pt x="2656" y="6981"/>
                    <a:pt x="2479" y="7601"/>
                  </a:cubicBezTo>
                  <a:cubicBezTo>
                    <a:pt x="2302" y="8267"/>
                    <a:pt x="1551" y="8397"/>
                    <a:pt x="1197" y="8886"/>
                  </a:cubicBezTo>
                  <a:cubicBezTo>
                    <a:pt x="578" y="9594"/>
                    <a:pt x="886" y="10125"/>
                    <a:pt x="1328" y="10922"/>
                  </a:cubicBezTo>
                  <a:cubicBezTo>
                    <a:pt x="1551" y="11364"/>
                    <a:pt x="1682" y="11937"/>
                    <a:pt x="1374" y="12291"/>
                  </a:cubicBezTo>
                  <a:cubicBezTo>
                    <a:pt x="1109" y="12603"/>
                    <a:pt x="620" y="12692"/>
                    <a:pt x="355" y="12957"/>
                  </a:cubicBezTo>
                  <a:cubicBezTo>
                    <a:pt x="1" y="13399"/>
                    <a:pt x="135" y="14019"/>
                    <a:pt x="443" y="14504"/>
                  </a:cubicBezTo>
                  <a:cubicBezTo>
                    <a:pt x="755" y="14946"/>
                    <a:pt x="1151" y="15346"/>
                    <a:pt x="1286" y="15877"/>
                  </a:cubicBezTo>
                  <a:cubicBezTo>
                    <a:pt x="1463" y="16539"/>
                    <a:pt x="1109" y="17293"/>
                    <a:pt x="1109" y="18001"/>
                  </a:cubicBezTo>
                  <a:cubicBezTo>
                    <a:pt x="1083" y="19901"/>
                    <a:pt x="2483" y="20176"/>
                    <a:pt x="4025" y="20176"/>
                  </a:cubicBezTo>
                  <a:cubicBezTo>
                    <a:pt x="4656" y="20176"/>
                    <a:pt x="5310" y="20130"/>
                    <a:pt x="5901" y="20130"/>
                  </a:cubicBezTo>
                  <a:cubicBezTo>
                    <a:pt x="6423" y="20130"/>
                    <a:pt x="6896" y="20166"/>
                    <a:pt x="7258" y="20302"/>
                  </a:cubicBezTo>
                  <a:cubicBezTo>
                    <a:pt x="8100" y="20610"/>
                    <a:pt x="8762" y="21276"/>
                    <a:pt x="9647" y="21453"/>
                  </a:cubicBezTo>
                  <a:cubicBezTo>
                    <a:pt x="9798" y="21483"/>
                    <a:pt x="9948" y="21497"/>
                    <a:pt x="10097" y="21497"/>
                  </a:cubicBezTo>
                  <a:cubicBezTo>
                    <a:pt x="11254" y="21497"/>
                    <a:pt x="12330" y="20639"/>
                    <a:pt x="13233" y="19814"/>
                  </a:cubicBezTo>
                  <a:cubicBezTo>
                    <a:pt x="13984" y="19194"/>
                    <a:pt x="14780" y="18355"/>
                    <a:pt x="14603" y="17382"/>
                  </a:cubicBezTo>
                  <a:cubicBezTo>
                    <a:pt x="14561" y="17116"/>
                    <a:pt x="14472" y="16851"/>
                    <a:pt x="14561" y="16585"/>
                  </a:cubicBezTo>
                  <a:cubicBezTo>
                    <a:pt x="14869" y="15789"/>
                    <a:pt x="16373" y="15877"/>
                    <a:pt x="15800" y="14592"/>
                  </a:cubicBezTo>
                  <a:cubicBezTo>
                    <a:pt x="15623" y="14238"/>
                    <a:pt x="15269" y="13973"/>
                    <a:pt x="15003" y="13665"/>
                  </a:cubicBezTo>
                  <a:cubicBezTo>
                    <a:pt x="14780" y="13353"/>
                    <a:pt x="14649" y="12822"/>
                    <a:pt x="14957" y="12557"/>
                  </a:cubicBezTo>
                  <a:cubicBezTo>
                    <a:pt x="15311" y="12291"/>
                    <a:pt x="16019" y="12426"/>
                    <a:pt x="16108" y="11984"/>
                  </a:cubicBezTo>
                  <a:cubicBezTo>
                    <a:pt x="16196" y="11495"/>
                    <a:pt x="15269" y="11099"/>
                    <a:pt x="15577" y="10698"/>
                  </a:cubicBezTo>
                  <a:cubicBezTo>
                    <a:pt x="15623" y="10610"/>
                    <a:pt x="15754" y="10568"/>
                    <a:pt x="15842" y="10479"/>
                  </a:cubicBezTo>
                  <a:cubicBezTo>
                    <a:pt x="16154" y="10214"/>
                    <a:pt x="15931" y="9683"/>
                    <a:pt x="15665" y="9371"/>
                  </a:cubicBezTo>
                  <a:cubicBezTo>
                    <a:pt x="15400" y="9063"/>
                    <a:pt x="15046" y="8663"/>
                    <a:pt x="15180" y="8267"/>
                  </a:cubicBezTo>
                  <a:cubicBezTo>
                    <a:pt x="15223" y="8043"/>
                    <a:pt x="15488" y="7866"/>
                    <a:pt x="15665" y="7647"/>
                  </a:cubicBezTo>
                  <a:cubicBezTo>
                    <a:pt x="16285" y="6851"/>
                    <a:pt x="15577" y="6273"/>
                    <a:pt x="15446" y="5477"/>
                  </a:cubicBezTo>
                  <a:cubicBezTo>
                    <a:pt x="15311" y="4638"/>
                    <a:pt x="15665" y="3972"/>
                    <a:pt x="15092" y="3176"/>
                  </a:cubicBezTo>
                  <a:cubicBezTo>
                    <a:pt x="14826" y="2822"/>
                    <a:pt x="14472" y="2556"/>
                    <a:pt x="14295" y="2202"/>
                  </a:cubicBezTo>
                  <a:cubicBezTo>
                    <a:pt x="14161" y="1937"/>
                    <a:pt x="14118" y="1583"/>
                    <a:pt x="13895" y="1364"/>
                  </a:cubicBezTo>
                  <a:cubicBezTo>
                    <a:pt x="13541" y="1052"/>
                    <a:pt x="13010" y="1098"/>
                    <a:pt x="12614" y="963"/>
                  </a:cubicBezTo>
                  <a:cubicBezTo>
                    <a:pt x="12171" y="786"/>
                    <a:pt x="11817" y="479"/>
                    <a:pt x="11375" y="255"/>
                  </a:cubicBezTo>
                  <a:cubicBezTo>
                    <a:pt x="11035" y="64"/>
                    <a:pt x="10646" y="1"/>
                    <a:pt x="102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86;p51"/>
            <p:cNvSpPr/>
            <p:nvPr/>
          </p:nvSpPr>
          <p:spPr>
            <a:xfrm>
              <a:off x="3302856" y="974850"/>
              <a:ext cx="186351" cy="224904"/>
            </a:xfrm>
            <a:custGeom>
              <a:avLst/>
              <a:gdLst/>
              <a:ahLst/>
              <a:cxnLst/>
              <a:rect l="l" t="t" r="r" b="b"/>
              <a:pathLst>
                <a:path w="9648" h="11644" extrusionOk="0">
                  <a:moveTo>
                    <a:pt x="3014" y="0"/>
                  </a:moveTo>
                  <a:cubicBezTo>
                    <a:pt x="2786" y="0"/>
                    <a:pt x="2628" y="60"/>
                    <a:pt x="2521" y="155"/>
                  </a:cubicBezTo>
                  <a:cubicBezTo>
                    <a:pt x="1813" y="821"/>
                    <a:pt x="3495" y="2945"/>
                    <a:pt x="2787" y="5376"/>
                  </a:cubicBezTo>
                  <a:cubicBezTo>
                    <a:pt x="2344" y="6927"/>
                    <a:pt x="1151" y="7943"/>
                    <a:pt x="1" y="8651"/>
                  </a:cubicBezTo>
                  <a:cubicBezTo>
                    <a:pt x="574" y="9270"/>
                    <a:pt x="2302" y="10952"/>
                    <a:pt x="5045" y="11483"/>
                  </a:cubicBezTo>
                  <a:cubicBezTo>
                    <a:pt x="5642" y="11598"/>
                    <a:pt x="6207" y="11643"/>
                    <a:pt x="6728" y="11643"/>
                  </a:cubicBezTo>
                  <a:cubicBezTo>
                    <a:pt x="8020" y="11643"/>
                    <a:pt x="9047" y="11364"/>
                    <a:pt x="9647" y="11175"/>
                  </a:cubicBezTo>
                  <a:cubicBezTo>
                    <a:pt x="8893" y="10467"/>
                    <a:pt x="7877" y="9316"/>
                    <a:pt x="7212" y="7635"/>
                  </a:cubicBezTo>
                  <a:cubicBezTo>
                    <a:pt x="7123" y="7412"/>
                    <a:pt x="6592" y="6084"/>
                    <a:pt x="6461" y="4537"/>
                  </a:cubicBezTo>
                  <a:cubicBezTo>
                    <a:pt x="6415" y="3695"/>
                    <a:pt x="6461" y="3164"/>
                    <a:pt x="6550" y="2898"/>
                  </a:cubicBezTo>
                  <a:cubicBezTo>
                    <a:pt x="6638" y="2367"/>
                    <a:pt x="6769" y="1971"/>
                    <a:pt x="6815" y="1836"/>
                  </a:cubicBezTo>
                  <a:cubicBezTo>
                    <a:pt x="4774" y="445"/>
                    <a:pt x="3635" y="0"/>
                    <a:pt x="3014" y="0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87;p51"/>
            <p:cNvSpPr/>
            <p:nvPr/>
          </p:nvSpPr>
          <p:spPr>
            <a:xfrm>
              <a:off x="3354137" y="995497"/>
              <a:ext cx="75232" cy="71156"/>
            </a:xfrm>
            <a:custGeom>
              <a:avLst/>
              <a:gdLst/>
              <a:ahLst/>
              <a:cxnLst/>
              <a:rect l="l" t="t" r="r" b="b"/>
              <a:pathLst>
                <a:path w="3895" h="3684" extrusionOk="0">
                  <a:moveTo>
                    <a:pt x="502" y="0"/>
                  </a:moveTo>
                  <a:cubicBezTo>
                    <a:pt x="481" y="0"/>
                    <a:pt x="461" y="6"/>
                    <a:pt x="443" y="17"/>
                  </a:cubicBezTo>
                  <a:cubicBezTo>
                    <a:pt x="1" y="236"/>
                    <a:pt x="178" y="2714"/>
                    <a:pt x="1725" y="3468"/>
                  </a:cubicBezTo>
                  <a:cubicBezTo>
                    <a:pt x="2045" y="3617"/>
                    <a:pt x="2385" y="3684"/>
                    <a:pt x="2726" y="3684"/>
                  </a:cubicBezTo>
                  <a:cubicBezTo>
                    <a:pt x="3093" y="3684"/>
                    <a:pt x="3461" y="3606"/>
                    <a:pt x="3806" y="3468"/>
                  </a:cubicBezTo>
                  <a:cubicBezTo>
                    <a:pt x="3718" y="2849"/>
                    <a:pt x="3806" y="2272"/>
                    <a:pt x="3895" y="1829"/>
                  </a:cubicBezTo>
                  <a:cubicBezTo>
                    <a:pt x="3406" y="1741"/>
                    <a:pt x="2833" y="1564"/>
                    <a:pt x="2213" y="1210"/>
                  </a:cubicBezTo>
                  <a:cubicBezTo>
                    <a:pt x="1159" y="642"/>
                    <a:pt x="735" y="0"/>
                    <a:pt x="502" y="0"/>
                  </a:cubicBezTo>
                  <a:close/>
                </a:path>
              </a:pathLst>
            </a:custGeom>
            <a:solidFill>
              <a:srgbClr val="D68F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88;p51"/>
            <p:cNvSpPr/>
            <p:nvPr/>
          </p:nvSpPr>
          <p:spPr>
            <a:xfrm>
              <a:off x="3308805" y="847641"/>
              <a:ext cx="177795" cy="196955"/>
            </a:xfrm>
            <a:custGeom>
              <a:avLst/>
              <a:gdLst/>
              <a:ahLst/>
              <a:cxnLst/>
              <a:rect l="l" t="t" r="r" b="b"/>
              <a:pathLst>
                <a:path w="9205" h="10197" extrusionOk="0">
                  <a:moveTo>
                    <a:pt x="4964" y="0"/>
                  </a:moveTo>
                  <a:cubicBezTo>
                    <a:pt x="4251" y="0"/>
                    <a:pt x="3506" y="213"/>
                    <a:pt x="2879" y="769"/>
                  </a:cubicBezTo>
                  <a:cubicBezTo>
                    <a:pt x="1916" y="1561"/>
                    <a:pt x="1509" y="2945"/>
                    <a:pt x="1874" y="4178"/>
                  </a:cubicBezTo>
                  <a:lnTo>
                    <a:pt x="1874" y="4178"/>
                  </a:lnTo>
                  <a:cubicBezTo>
                    <a:pt x="1741" y="3887"/>
                    <a:pt x="1491" y="3673"/>
                    <a:pt x="1240" y="3601"/>
                  </a:cubicBezTo>
                  <a:cubicBezTo>
                    <a:pt x="1220" y="3599"/>
                    <a:pt x="1202" y="3599"/>
                    <a:pt x="1183" y="3599"/>
                  </a:cubicBezTo>
                  <a:cubicBezTo>
                    <a:pt x="643" y="3599"/>
                    <a:pt x="311" y="4225"/>
                    <a:pt x="266" y="4351"/>
                  </a:cubicBezTo>
                  <a:cubicBezTo>
                    <a:pt x="1" y="4840"/>
                    <a:pt x="135" y="5325"/>
                    <a:pt x="178" y="5502"/>
                  </a:cubicBezTo>
                  <a:cubicBezTo>
                    <a:pt x="443" y="6387"/>
                    <a:pt x="1374" y="6741"/>
                    <a:pt x="1505" y="6787"/>
                  </a:cubicBezTo>
                  <a:cubicBezTo>
                    <a:pt x="1682" y="7495"/>
                    <a:pt x="2213" y="8776"/>
                    <a:pt x="3452" y="9661"/>
                  </a:cubicBezTo>
                  <a:cubicBezTo>
                    <a:pt x="3852" y="9885"/>
                    <a:pt x="4249" y="10150"/>
                    <a:pt x="4780" y="10192"/>
                  </a:cubicBezTo>
                  <a:cubicBezTo>
                    <a:pt x="4818" y="10195"/>
                    <a:pt x="4855" y="10196"/>
                    <a:pt x="4893" y="10196"/>
                  </a:cubicBezTo>
                  <a:cubicBezTo>
                    <a:pt x="6252" y="10196"/>
                    <a:pt x="7268" y="8673"/>
                    <a:pt x="7658" y="8115"/>
                  </a:cubicBezTo>
                  <a:cubicBezTo>
                    <a:pt x="7877" y="7761"/>
                    <a:pt x="9205" y="5767"/>
                    <a:pt x="8585" y="3289"/>
                  </a:cubicBezTo>
                  <a:cubicBezTo>
                    <a:pt x="8408" y="2628"/>
                    <a:pt x="8012" y="1077"/>
                    <a:pt x="6596" y="369"/>
                  </a:cubicBezTo>
                  <a:cubicBezTo>
                    <a:pt x="6132" y="148"/>
                    <a:pt x="5559" y="0"/>
                    <a:pt x="4964" y="0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89;p51"/>
            <p:cNvSpPr/>
            <p:nvPr/>
          </p:nvSpPr>
          <p:spPr>
            <a:xfrm>
              <a:off x="3422512" y="920806"/>
              <a:ext cx="43575" cy="15201"/>
            </a:xfrm>
            <a:custGeom>
              <a:avLst/>
              <a:gdLst/>
              <a:ahLst/>
              <a:cxnLst/>
              <a:rect l="l" t="t" r="r" b="b"/>
              <a:pathLst>
                <a:path w="2256" h="787" extrusionOk="0">
                  <a:moveTo>
                    <a:pt x="1101" y="1"/>
                  </a:moveTo>
                  <a:cubicBezTo>
                    <a:pt x="495" y="1"/>
                    <a:pt x="78" y="481"/>
                    <a:pt x="1" y="521"/>
                  </a:cubicBezTo>
                  <a:lnTo>
                    <a:pt x="178" y="698"/>
                  </a:lnTo>
                  <a:cubicBezTo>
                    <a:pt x="215" y="657"/>
                    <a:pt x="599" y="276"/>
                    <a:pt x="1114" y="276"/>
                  </a:cubicBezTo>
                  <a:cubicBezTo>
                    <a:pt x="1183" y="276"/>
                    <a:pt x="1255" y="282"/>
                    <a:pt x="1328" y="298"/>
                  </a:cubicBezTo>
                  <a:cubicBezTo>
                    <a:pt x="1725" y="386"/>
                    <a:pt x="1948" y="652"/>
                    <a:pt x="2079" y="787"/>
                  </a:cubicBezTo>
                  <a:lnTo>
                    <a:pt x="2256" y="610"/>
                  </a:lnTo>
                  <a:cubicBezTo>
                    <a:pt x="2125" y="433"/>
                    <a:pt x="1813" y="121"/>
                    <a:pt x="1371" y="32"/>
                  </a:cubicBezTo>
                  <a:cubicBezTo>
                    <a:pt x="1277" y="10"/>
                    <a:pt x="1187" y="1"/>
                    <a:pt x="11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690;p51"/>
            <p:cNvSpPr/>
            <p:nvPr/>
          </p:nvSpPr>
          <p:spPr>
            <a:xfrm>
              <a:off x="3435299" y="922313"/>
              <a:ext cx="19721" cy="28181"/>
            </a:xfrm>
            <a:custGeom>
              <a:avLst/>
              <a:gdLst/>
              <a:ahLst/>
              <a:cxnLst/>
              <a:rect l="l" t="t" r="r" b="b"/>
              <a:pathLst>
                <a:path w="1021" h="1459" extrusionOk="0">
                  <a:moveTo>
                    <a:pt x="489" y="1"/>
                  </a:moveTo>
                  <a:cubicBezTo>
                    <a:pt x="224" y="1"/>
                    <a:pt x="1" y="308"/>
                    <a:pt x="1" y="751"/>
                  </a:cubicBezTo>
                  <a:cubicBezTo>
                    <a:pt x="1" y="1151"/>
                    <a:pt x="224" y="1459"/>
                    <a:pt x="489" y="1459"/>
                  </a:cubicBezTo>
                  <a:cubicBezTo>
                    <a:pt x="797" y="1459"/>
                    <a:pt x="1020" y="1151"/>
                    <a:pt x="1020" y="751"/>
                  </a:cubicBezTo>
                  <a:cubicBezTo>
                    <a:pt x="1020" y="308"/>
                    <a:pt x="797" y="1"/>
                    <a:pt x="4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691;p51"/>
            <p:cNvSpPr/>
            <p:nvPr/>
          </p:nvSpPr>
          <p:spPr>
            <a:xfrm>
              <a:off x="3355856" y="920806"/>
              <a:ext cx="42744" cy="15201"/>
            </a:xfrm>
            <a:custGeom>
              <a:avLst/>
              <a:gdLst/>
              <a:ahLst/>
              <a:cxnLst/>
              <a:rect l="l" t="t" r="r" b="b"/>
              <a:pathLst>
                <a:path w="2213" h="787" extrusionOk="0">
                  <a:moveTo>
                    <a:pt x="1099" y="1"/>
                  </a:moveTo>
                  <a:cubicBezTo>
                    <a:pt x="484" y="1"/>
                    <a:pt x="37" y="481"/>
                    <a:pt x="0" y="521"/>
                  </a:cubicBezTo>
                  <a:lnTo>
                    <a:pt x="177" y="698"/>
                  </a:lnTo>
                  <a:cubicBezTo>
                    <a:pt x="215" y="657"/>
                    <a:pt x="599" y="276"/>
                    <a:pt x="1114" y="276"/>
                  </a:cubicBezTo>
                  <a:cubicBezTo>
                    <a:pt x="1183" y="276"/>
                    <a:pt x="1254" y="282"/>
                    <a:pt x="1328" y="298"/>
                  </a:cubicBezTo>
                  <a:cubicBezTo>
                    <a:pt x="1682" y="386"/>
                    <a:pt x="1947" y="652"/>
                    <a:pt x="2036" y="787"/>
                  </a:cubicBezTo>
                  <a:lnTo>
                    <a:pt x="2213" y="610"/>
                  </a:lnTo>
                  <a:cubicBezTo>
                    <a:pt x="2078" y="433"/>
                    <a:pt x="1813" y="121"/>
                    <a:pt x="1370" y="32"/>
                  </a:cubicBezTo>
                  <a:cubicBezTo>
                    <a:pt x="1277" y="10"/>
                    <a:pt x="1186" y="1"/>
                    <a:pt x="10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692;p51"/>
            <p:cNvSpPr/>
            <p:nvPr/>
          </p:nvSpPr>
          <p:spPr>
            <a:xfrm>
              <a:off x="3368642" y="922313"/>
              <a:ext cx="19701" cy="28181"/>
            </a:xfrm>
            <a:custGeom>
              <a:avLst/>
              <a:gdLst/>
              <a:ahLst/>
              <a:cxnLst/>
              <a:rect l="l" t="t" r="r" b="b"/>
              <a:pathLst>
                <a:path w="1020" h="1459" extrusionOk="0">
                  <a:moveTo>
                    <a:pt x="489" y="1"/>
                  </a:moveTo>
                  <a:cubicBezTo>
                    <a:pt x="223" y="1"/>
                    <a:pt x="0" y="308"/>
                    <a:pt x="0" y="751"/>
                  </a:cubicBezTo>
                  <a:cubicBezTo>
                    <a:pt x="0" y="1151"/>
                    <a:pt x="223" y="1459"/>
                    <a:pt x="489" y="1459"/>
                  </a:cubicBezTo>
                  <a:cubicBezTo>
                    <a:pt x="754" y="1459"/>
                    <a:pt x="1020" y="1151"/>
                    <a:pt x="1020" y="751"/>
                  </a:cubicBezTo>
                  <a:cubicBezTo>
                    <a:pt x="1020" y="308"/>
                    <a:pt x="754" y="1"/>
                    <a:pt x="4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693;p51"/>
            <p:cNvSpPr/>
            <p:nvPr/>
          </p:nvSpPr>
          <p:spPr>
            <a:xfrm>
              <a:off x="3404530" y="930869"/>
              <a:ext cx="23139" cy="44463"/>
            </a:xfrm>
            <a:custGeom>
              <a:avLst/>
              <a:gdLst/>
              <a:ahLst/>
              <a:cxnLst/>
              <a:rect l="l" t="t" r="r" b="b"/>
              <a:pathLst>
                <a:path w="1198" h="2302" extrusionOk="0">
                  <a:moveTo>
                    <a:pt x="355" y="0"/>
                  </a:moveTo>
                  <a:cubicBezTo>
                    <a:pt x="266" y="354"/>
                    <a:pt x="266" y="708"/>
                    <a:pt x="355" y="1062"/>
                  </a:cubicBezTo>
                  <a:cubicBezTo>
                    <a:pt x="401" y="1416"/>
                    <a:pt x="532" y="1724"/>
                    <a:pt x="709" y="2036"/>
                  </a:cubicBezTo>
                  <a:lnTo>
                    <a:pt x="1" y="1947"/>
                  </a:lnTo>
                  <a:lnTo>
                    <a:pt x="1" y="2213"/>
                  </a:lnTo>
                  <a:lnTo>
                    <a:pt x="1197" y="2301"/>
                  </a:lnTo>
                  <a:lnTo>
                    <a:pt x="1020" y="2078"/>
                  </a:lnTo>
                  <a:cubicBezTo>
                    <a:pt x="797" y="1770"/>
                    <a:pt x="666" y="1416"/>
                    <a:pt x="578" y="1016"/>
                  </a:cubicBezTo>
                  <a:cubicBezTo>
                    <a:pt x="532" y="708"/>
                    <a:pt x="532" y="354"/>
                    <a:pt x="578" y="42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694;p51"/>
            <p:cNvSpPr/>
            <p:nvPr/>
          </p:nvSpPr>
          <p:spPr>
            <a:xfrm>
              <a:off x="3373761" y="988988"/>
              <a:ext cx="39345" cy="21343"/>
            </a:xfrm>
            <a:custGeom>
              <a:avLst/>
              <a:gdLst/>
              <a:ahLst/>
              <a:cxnLst/>
              <a:rect l="l" t="t" r="r" b="b"/>
              <a:pathLst>
                <a:path w="2037" h="1105" extrusionOk="0">
                  <a:moveTo>
                    <a:pt x="224" y="0"/>
                  </a:moveTo>
                  <a:lnTo>
                    <a:pt x="1" y="131"/>
                  </a:lnTo>
                  <a:cubicBezTo>
                    <a:pt x="178" y="354"/>
                    <a:pt x="489" y="662"/>
                    <a:pt x="932" y="885"/>
                  </a:cubicBezTo>
                  <a:cubicBezTo>
                    <a:pt x="1286" y="1062"/>
                    <a:pt x="1640" y="1104"/>
                    <a:pt x="1905" y="1104"/>
                  </a:cubicBezTo>
                  <a:lnTo>
                    <a:pt x="2036" y="1104"/>
                  </a:lnTo>
                  <a:lnTo>
                    <a:pt x="2036" y="839"/>
                  </a:lnTo>
                  <a:cubicBezTo>
                    <a:pt x="1973" y="850"/>
                    <a:pt x="1905" y="856"/>
                    <a:pt x="1832" y="856"/>
                  </a:cubicBezTo>
                  <a:cubicBezTo>
                    <a:pt x="1600" y="856"/>
                    <a:pt x="1322" y="797"/>
                    <a:pt x="1020" y="662"/>
                  </a:cubicBezTo>
                  <a:cubicBezTo>
                    <a:pt x="620" y="485"/>
                    <a:pt x="355" y="219"/>
                    <a:pt x="2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695;p51"/>
            <p:cNvSpPr/>
            <p:nvPr/>
          </p:nvSpPr>
          <p:spPr>
            <a:xfrm>
              <a:off x="3324199" y="824734"/>
              <a:ext cx="175264" cy="107855"/>
            </a:xfrm>
            <a:custGeom>
              <a:avLst/>
              <a:gdLst/>
              <a:ahLst/>
              <a:cxnLst/>
              <a:rect l="l" t="t" r="r" b="b"/>
              <a:pathLst>
                <a:path w="9074" h="5584" extrusionOk="0">
                  <a:moveTo>
                    <a:pt x="4061" y="0"/>
                  </a:moveTo>
                  <a:cubicBezTo>
                    <a:pt x="3345" y="0"/>
                    <a:pt x="2630" y="166"/>
                    <a:pt x="1993" y="539"/>
                  </a:cubicBezTo>
                  <a:cubicBezTo>
                    <a:pt x="1682" y="716"/>
                    <a:pt x="531" y="1424"/>
                    <a:pt x="266" y="2840"/>
                  </a:cubicBezTo>
                  <a:cubicBezTo>
                    <a:pt x="0" y="4298"/>
                    <a:pt x="974" y="5407"/>
                    <a:pt x="1151" y="5584"/>
                  </a:cubicBezTo>
                  <a:cubicBezTo>
                    <a:pt x="974" y="4876"/>
                    <a:pt x="708" y="3371"/>
                    <a:pt x="1505" y="2663"/>
                  </a:cubicBezTo>
                  <a:cubicBezTo>
                    <a:pt x="1800" y="2411"/>
                    <a:pt x="2189" y="2313"/>
                    <a:pt x="2636" y="2313"/>
                  </a:cubicBezTo>
                  <a:cubicBezTo>
                    <a:pt x="3528" y="2313"/>
                    <a:pt x="4649" y="2706"/>
                    <a:pt x="5710" y="3059"/>
                  </a:cubicBezTo>
                  <a:cubicBezTo>
                    <a:pt x="7294" y="3576"/>
                    <a:pt x="8111" y="4153"/>
                    <a:pt x="8520" y="4153"/>
                  </a:cubicBezTo>
                  <a:cubicBezTo>
                    <a:pt x="8602" y="4153"/>
                    <a:pt x="8667" y="4130"/>
                    <a:pt x="8719" y="4079"/>
                  </a:cubicBezTo>
                  <a:cubicBezTo>
                    <a:pt x="9073" y="3725"/>
                    <a:pt x="8496" y="2309"/>
                    <a:pt x="7569" y="1424"/>
                  </a:cubicBezTo>
                  <a:cubicBezTo>
                    <a:pt x="6708" y="563"/>
                    <a:pt x="5381" y="0"/>
                    <a:pt x="40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696;p51"/>
            <p:cNvSpPr/>
            <p:nvPr/>
          </p:nvSpPr>
          <p:spPr>
            <a:xfrm>
              <a:off x="3349830" y="897493"/>
              <a:ext cx="55608" cy="17577"/>
            </a:xfrm>
            <a:custGeom>
              <a:avLst/>
              <a:gdLst/>
              <a:ahLst/>
              <a:cxnLst/>
              <a:rect l="l" t="t" r="r" b="b"/>
              <a:pathLst>
                <a:path w="2879" h="910" extrusionOk="0">
                  <a:moveTo>
                    <a:pt x="1505" y="0"/>
                  </a:moveTo>
                  <a:cubicBezTo>
                    <a:pt x="843" y="0"/>
                    <a:pt x="355" y="354"/>
                    <a:pt x="89" y="578"/>
                  </a:cubicBezTo>
                  <a:cubicBezTo>
                    <a:pt x="1" y="620"/>
                    <a:pt x="1" y="755"/>
                    <a:pt x="89" y="843"/>
                  </a:cubicBezTo>
                  <a:cubicBezTo>
                    <a:pt x="133" y="887"/>
                    <a:pt x="178" y="909"/>
                    <a:pt x="222" y="909"/>
                  </a:cubicBezTo>
                  <a:cubicBezTo>
                    <a:pt x="266" y="909"/>
                    <a:pt x="310" y="887"/>
                    <a:pt x="355" y="843"/>
                  </a:cubicBezTo>
                  <a:cubicBezTo>
                    <a:pt x="578" y="666"/>
                    <a:pt x="974" y="401"/>
                    <a:pt x="1505" y="401"/>
                  </a:cubicBezTo>
                  <a:cubicBezTo>
                    <a:pt x="1994" y="401"/>
                    <a:pt x="2302" y="620"/>
                    <a:pt x="2525" y="797"/>
                  </a:cubicBezTo>
                  <a:cubicBezTo>
                    <a:pt x="2542" y="816"/>
                    <a:pt x="2576" y="827"/>
                    <a:pt x="2616" y="827"/>
                  </a:cubicBezTo>
                  <a:cubicBezTo>
                    <a:pt x="2672" y="827"/>
                    <a:pt x="2739" y="806"/>
                    <a:pt x="2790" y="755"/>
                  </a:cubicBezTo>
                  <a:cubicBezTo>
                    <a:pt x="2879" y="708"/>
                    <a:pt x="2833" y="531"/>
                    <a:pt x="2744" y="489"/>
                  </a:cubicBezTo>
                  <a:cubicBezTo>
                    <a:pt x="2525" y="266"/>
                    <a:pt x="2082" y="47"/>
                    <a:pt x="15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97;p51"/>
            <p:cNvSpPr/>
            <p:nvPr/>
          </p:nvSpPr>
          <p:spPr>
            <a:xfrm>
              <a:off x="3415674" y="900835"/>
              <a:ext cx="55550" cy="16978"/>
            </a:xfrm>
            <a:custGeom>
              <a:avLst/>
              <a:gdLst/>
              <a:ahLst/>
              <a:cxnLst/>
              <a:rect l="l" t="t" r="r" b="b"/>
              <a:pathLst>
                <a:path w="2876" h="879" extrusionOk="0">
                  <a:moveTo>
                    <a:pt x="1444" y="1"/>
                  </a:moveTo>
                  <a:cubicBezTo>
                    <a:pt x="1406" y="1"/>
                    <a:pt x="1367" y="2"/>
                    <a:pt x="1328" y="4"/>
                  </a:cubicBezTo>
                  <a:cubicBezTo>
                    <a:pt x="751" y="4"/>
                    <a:pt x="355" y="270"/>
                    <a:pt x="89" y="447"/>
                  </a:cubicBezTo>
                  <a:cubicBezTo>
                    <a:pt x="1" y="535"/>
                    <a:pt x="1" y="670"/>
                    <a:pt x="89" y="759"/>
                  </a:cubicBezTo>
                  <a:cubicBezTo>
                    <a:pt x="133" y="803"/>
                    <a:pt x="178" y="825"/>
                    <a:pt x="222" y="825"/>
                  </a:cubicBezTo>
                  <a:cubicBezTo>
                    <a:pt x="266" y="825"/>
                    <a:pt x="310" y="803"/>
                    <a:pt x="355" y="759"/>
                  </a:cubicBezTo>
                  <a:cubicBezTo>
                    <a:pt x="532" y="624"/>
                    <a:pt x="886" y="405"/>
                    <a:pt x="1371" y="405"/>
                  </a:cubicBezTo>
                  <a:cubicBezTo>
                    <a:pt x="1406" y="401"/>
                    <a:pt x="1442" y="400"/>
                    <a:pt x="1476" y="400"/>
                  </a:cubicBezTo>
                  <a:cubicBezTo>
                    <a:pt x="1955" y="400"/>
                    <a:pt x="2316" y="682"/>
                    <a:pt x="2521" y="847"/>
                  </a:cubicBezTo>
                  <a:cubicBezTo>
                    <a:pt x="2544" y="868"/>
                    <a:pt x="2588" y="879"/>
                    <a:pt x="2638" y="879"/>
                  </a:cubicBezTo>
                  <a:cubicBezTo>
                    <a:pt x="2687" y="879"/>
                    <a:pt x="2742" y="868"/>
                    <a:pt x="2787" y="847"/>
                  </a:cubicBezTo>
                  <a:cubicBezTo>
                    <a:pt x="2833" y="759"/>
                    <a:pt x="2875" y="624"/>
                    <a:pt x="2787" y="535"/>
                  </a:cubicBezTo>
                  <a:cubicBezTo>
                    <a:pt x="2536" y="328"/>
                    <a:pt x="2089" y="1"/>
                    <a:pt x="14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698;p51"/>
            <p:cNvSpPr/>
            <p:nvPr/>
          </p:nvSpPr>
          <p:spPr>
            <a:xfrm>
              <a:off x="3377180" y="1658871"/>
              <a:ext cx="251307" cy="667024"/>
            </a:xfrm>
            <a:custGeom>
              <a:avLst/>
              <a:gdLst/>
              <a:ahLst/>
              <a:cxnLst/>
              <a:rect l="l" t="t" r="r" b="b"/>
              <a:pathLst>
                <a:path w="13011" h="34534" extrusionOk="0">
                  <a:moveTo>
                    <a:pt x="4510" y="1"/>
                  </a:moveTo>
                  <a:cubicBezTo>
                    <a:pt x="4278" y="1"/>
                    <a:pt x="4044" y="4"/>
                    <a:pt x="3806" y="10"/>
                  </a:cubicBezTo>
                  <a:cubicBezTo>
                    <a:pt x="2833" y="10"/>
                    <a:pt x="1948" y="98"/>
                    <a:pt x="1109" y="187"/>
                  </a:cubicBezTo>
                  <a:cubicBezTo>
                    <a:pt x="1" y="5185"/>
                    <a:pt x="709" y="8637"/>
                    <a:pt x="1594" y="10849"/>
                  </a:cubicBezTo>
                  <a:cubicBezTo>
                    <a:pt x="1948" y="11780"/>
                    <a:pt x="2567" y="13108"/>
                    <a:pt x="2744" y="15055"/>
                  </a:cubicBezTo>
                  <a:cubicBezTo>
                    <a:pt x="2879" y="16425"/>
                    <a:pt x="2525" y="17664"/>
                    <a:pt x="2171" y="18991"/>
                  </a:cubicBezTo>
                  <a:cubicBezTo>
                    <a:pt x="1286" y="22754"/>
                    <a:pt x="2436" y="26779"/>
                    <a:pt x="3452" y="30408"/>
                  </a:cubicBezTo>
                  <a:cubicBezTo>
                    <a:pt x="3498" y="30631"/>
                    <a:pt x="3629" y="31073"/>
                    <a:pt x="3675" y="31735"/>
                  </a:cubicBezTo>
                  <a:cubicBezTo>
                    <a:pt x="3764" y="32709"/>
                    <a:pt x="3498" y="33109"/>
                    <a:pt x="3587" y="33417"/>
                  </a:cubicBezTo>
                  <a:cubicBezTo>
                    <a:pt x="3709" y="33957"/>
                    <a:pt x="5265" y="34533"/>
                    <a:pt x="11621" y="34533"/>
                  </a:cubicBezTo>
                  <a:cubicBezTo>
                    <a:pt x="12060" y="34533"/>
                    <a:pt x="12523" y="34531"/>
                    <a:pt x="13010" y="34525"/>
                  </a:cubicBezTo>
                  <a:cubicBezTo>
                    <a:pt x="8897" y="33505"/>
                    <a:pt x="7481" y="31824"/>
                    <a:pt x="6950" y="30985"/>
                  </a:cubicBezTo>
                  <a:cubicBezTo>
                    <a:pt x="6373" y="30054"/>
                    <a:pt x="6153" y="29080"/>
                    <a:pt x="7258" y="22931"/>
                  </a:cubicBezTo>
                  <a:cubicBezTo>
                    <a:pt x="7923" y="19080"/>
                    <a:pt x="8143" y="18726"/>
                    <a:pt x="8454" y="16382"/>
                  </a:cubicBezTo>
                  <a:cubicBezTo>
                    <a:pt x="8851" y="13416"/>
                    <a:pt x="8897" y="11161"/>
                    <a:pt x="8939" y="9433"/>
                  </a:cubicBezTo>
                  <a:cubicBezTo>
                    <a:pt x="8939" y="7001"/>
                    <a:pt x="8897" y="3904"/>
                    <a:pt x="8454" y="275"/>
                  </a:cubicBezTo>
                  <a:cubicBezTo>
                    <a:pt x="7342" y="122"/>
                    <a:pt x="5999" y="1"/>
                    <a:pt x="4510" y="1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699;p51"/>
            <p:cNvSpPr/>
            <p:nvPr/>
          </p:nvSpPr>
          <p:spPr>
            <a:xfrm>
              <a:off x="3431880" y="2274421"/>
              <a:ext cx="219708" cy="70326"/>
            </a:xfrm>
            <a:custGeom>
              <a:avLst/>
              <a:gdLst/>
              <a:ahLst/>
              <a:cxnLst/>
              <a:rect l="l" t="t" r="r" b="b"/>
              <a:pathLst>
                <a:path w="11375" h="3641" extrusionOk="0">
                  <a:moveTo>
                    <a:pt x="843" y="1"/>
                  </a:moveTo>
                  <a:cubicBezTo>
                    <a:pt x="709" y="89"/>
                    <a:pt x="1" y="751"/>
                    <a:pt x="47" y="1813"/>
                  </a:cubicBezTo>
                  <a:cubicBezTo>
                    <a:pt x="135" y="2875"/>
                    <a:pt x="932" y="3452"/>
                    <a:pt x="1063" y="3541"/>
                  </a:cubicBezTo>
                  <a:lnTo>
                    <a:pt x="3187" y="3541"/>
                  </a:lnTo>
                  <a:cubicBezTo>
                    <a:pt x="4450" y="3576"/>
                    <a:pt x="5800" y="3641"/>
                    <a:pt x="7428" y="3641"/>
                  </a:cubicBezTo>
                  <a:cubicBezTo>
                    <a:pt x="7798" y="3641"/>
                    <a:pt x="8183" y="3637"/>
                    <a:pt x="8585" y="3629"/>
                  </a:cubicBezTo>
                  <a:cubicBezTo>
                    <a:pt x="10355" y="3629"/>
                    <a:pt x="11152" y="3583"/>
                    <a:pt x="11286" y="3229"/>
                  </a:cubicBezTo>
                  <a:cubicBezTo>
                    <a:pt x="11375" y="2875"/>
                    <a:pt x="10798" y="2521"/>
                    <a:pt x="10532" y="2390"/>
                  </a:cubicBezTo>
                  <a:cubicBezTo>
                    <a:pt x="10178" y="2256"/>
                    <a:pt x="9782" y="2167"/>
                    <a:pt x="9428" y="2079"/>
                  </a:cubicBezTo>
                  <a:cubicBezTo>
                    <a:pt x="9074" y="2036"/>
                    <a:pt x="8720" y="1948"/>
                    <a:pt x="8366" y="1902"/>
                  </a:cubicBezTo>
                  <a:cubicBezTo>
                    <a:pt x="8100" y="1859"/>
                    <a:pt x="7835" y="1813"/>
                    <a:pt x="7612" y="1813"/>
                  </a:cubicBezTo>
                  <a:cubicBezTo>
                    <a:pt x="7441" y="1870"/>
                    <a:pt x="6353" y="2130"/>
                    <a:pt x="5150" y="2130"/>
                  </a:cubicBezTo>
                  <a:cubicBezTo>
                    <a:pt x="4485" y="2130"/>
                    <a:pt x="3785" y="2050"/>
                    <a:pt x="3187" y="1813"/>
                  </a:cubicBezTo>
                  <a:cubicBezTo>
                    <a:pt x="2613" y="1594"/>
                    <a:pt x="2125" y="1282"/>
                    <a:pt x="2125" y="1282"/>
                  </a:cubicBezTo>
                  <a:cubicBezTo>
                    <a:pt x="1417" y="797"/>
                    <a:pt x="1020" y="266"/>
                    <a:pt x="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700;p51"/>
            <p:cNvSpPr/>
            <p:nvPr/>
          </p:nvSpPr>
          <p:spPr>
            <a:xfrm>
              <a:off x="3231062" y="1658581"/>
              <a:ext cx="261564" cy="667314"/>
            </a:xfrm>
            <a:custGeom>
              <a:avLst/>
              <a:gdLst/>
              <a:ahLst/>
              <a:cxnLst/>
              <a:rect l="l" t="t" r="r" b="b"/>
              <a:pathLst>
                <a:path w="13542" h="34549" extrusionOk="0">
                  <a:moveTo>
                    <a:pt x="3477" y="1"/>
                  </a:moveTo>
                  <a:cubicBezTo>
                    <a:pt x="2729" y="1"/>
                    <a:pt x="2078" y="90"/>
                    <a:pt x="1594" y="510"/>
                  </a:cubicBezTo>
                  <a:cubicBezTo>
                    <a:pt x="1282" y="775"/>
                    <a:pt x="1017" y="1175"/>
                    <a:pt x="886" y="1837"/>
                  </a:cubicBezTo>
                  <a:cubicBezTo>
                    <a:pt x="1" y="6308"/>
                    <a:pt x="2921" y="10733"/>
                    <a:pt x="3318" y="15070"/>
                  </a:cubicBezTo>
                  <a:cubicBezTo>
                    <a:pt x="3406" y="16440"/>
                    <a:pt x="3052" y="17679"/>
                    <a:pt x="2744" y="19006"/>
                  </a:cubicBezTo>
                  <a:cubicBezTo>
                    <a:pt x="1813" y="22769"/>
                    <a:pt x="2964" y="26794"/>
                    <a:pt x="3983" y="30423"/>
                  </a:cubicBezTo>
                  <a:cubicBezTo>
                    <a:pt x="4072" y="30646"/>
                    <a:pt x="4203" y="31088"/>
                    <a:pt x="4249" y="31750"/>
                  </a:cubicBezTo>
                  <a:cubicBezTo>
                    <a:pt x="4291" y="32724"/>
                    <a:pt x="4026" y="33124"/>
                    <a:pt x="4114" y="33432"/>
                  </a:cubicBezTo>
                  <a:cubicBezTo>
                    <a:pt x="4280" y="33972"/>
                    <a:pt x="5801" y="34548"/>
                    <a:pt x="12152" y="34548"/>
                  </a:cubicBezTo>
                  <a:cubicBezTo>
                    <a:pt x="12592" y="34548"/>
                    <a:pt x="13054" y="34546"/>
                    <a:pt x="13541" y="34540"/>
                  </a:cubicBezTo>
                  <a:cubicBezTo>
                    <a:pt x="9424" y="33520"/>
                    <a:pt x="8008" y="31839"/>
                    <a:pt x="7477" y="31000"/>
                  </a:cubicBezTo>
                  <a:cubicBezTo>
                    <a:pt x="6946" y="30069"/>
                    <a:pt x="6727" y="29095"/>
                    <a:pt x="7789" y="22946"/>
                  </a:cubicBezTo>
                  <a:cubicBezTo>
                    <a:pt x="8497" y="19095"/>
                    <a:pt x="8674" y="18741"/>
                    <a:pt x="8982" y="16397"/>
                  </a:cubicBezTo>
                  <a:cubicBezTo>
                    <a:pt x="9382" y="13431"/>
                    <a:pt x="9424" y="11176"/>
                    <a:pt x="9470" y="9448"/>
                  </a:cubicBezTo>
                  <a:cubicBezTo>
                    <a:pt x="9513" y="7016"/>
                    <a:pt x="9424" y="3919"/>
                    <a:pt x="8982" y="290"/>
                  </a:cubicBezTo>
                  <a:cubicBezTo>
                    <a:pt x="7523" y="156"/>
                    <a:pt x="5973" y="67"/>
                    <a:pt x="4337" y="25"/>
                  </a:cubicBezTo>
                  <a:cubicBezTo>
                    <a:pt x="4040" y="13"/>
                    <a:pt x="3752" y="1"/>
                    <a:pt x="3477" y="1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701;p51"/>
            <p:cNvSpPr/>
            <p:nvPr/>
          </p:nvSpPr>
          <p:spPr>
            <a:xfrm>
              <a:off x="3401999" y="1665882"/>
              <a:ext cx="15413" cy="314545"/>
            </a:xfrm>
            <a:custGeom>
              <a:avLst/>
              <a:gdLst/>
              <a:ahLst/>
              <a:cxnLst/>
              <a:rect l="l" t="t" r="r" b="b"/>
              <a:pathLst>
                <a:path w="798" h="16285" extrusionOk="0">
                  <a:moveTo>
                    <a:pt x="43" y="1"/>
                  </a:moveTo>
                  <a:cubicBezTo>
                    <a:pt x="355" y="3052"/>
                    <a:pt x="532" y="6107"/>
                    <a:pt x="486" y="9070"/>
                  </a:cubicBezTo>
                  <a:cubicBezTo>
                    <a:pt x="443" y="10621"/>
                    <a:pt x="397" y="12964"/>
                    <a:pt x="1" y="15973"/>
                  </a:cubicBezTo>
                  <a:lnTo>
                    <a:pt x="1" y="16239"/>
                  </a:lnTo>
                  <a:lnTo>
                    <a:pt x="266" y="16285"/>
                  </a:lnTo>
                  <a:cubicBezTo>
                    <a:pt x="266" y="16196"/>
                    <a:pt x="266" y="16108"/>
                    <a:pt x="309" y="16019"/>
                  </a:cubicBezTo>
                  <a:cubicBezTo>
                    <a:pt x="709" y="13010"/>
                    <a:pt x="751" y="10663"/>
                    <a:pt x="751" y="9070"/>
                  </a:cubicBezTo>
                  <a:cubicBezTo>
                    <a:pt x="797" y="6061"/>
                    <a:pt x="663" y="3010"/>
                    <a:pt x="309" y="1"/>
                  </a:cubicBezTo>
                  <a:close/>
                </a:path>
              </a:pathLst>
            </a:custGeom>
            <a:solidFill>
              <a:srgbClr val="D68F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702;p51"/>
            <p:cNvSpPr/>
            <p:nvPr/>
          </p:nvSpPr>
          <p:spPr>
            <a:xfrm>
              <a:off x="3296018" y="2274421"/>
              <a:ext cx="220539" cy="70326"/>
            </a:xfrm>
            <a:custGeom>
              <a:avLst/>
              <a:gdLst/>
              <a:ahLst/>
              <a:cxnLst/>
              <a:rect l="l" t="t" r="r" b="b"/>
              <a:pathLst>
                <a:path w="11418" h="3641" extrusionOk="0">
                  <a:moveTo>
                    <a:pt x="840" y="1"/>
                  </a:moveTo>
                  <a:cubicBezTo>
                    <a:pt x="751" y="89"/>
                    <a:pt x="1" y="751"/>
                    <a:pt x="89" y="1813"/>
                  </a:cubicBezTo>
                  <a:cubicBezTo>
                    <a:pt x="132" y="2875"/>
                    <a:pt x="974" y="3452"/>
                    <a:pt x="1063" y="3541"/>
                  </a:cubicBezTo>
                  <a:lnTo>
                    <a:pt x="3187" y="3541"/>
                  </a:lnTo>
                  <a:cubicBezTo>
                    <a:pt x="4484" y="3576"/>
                    <a:pt x="5841" y="3641"/>
                    <a:pt x="7470" y="3641"/>
                  </a:cubicBezTo>
                  <a:cubicBezTo>
                    <a:pt x="7841" y="3641"/>
                    <a:pt x="8226" y="3637"/>
                    <a:pt x="8628" y="3629"/>
                  </a:cubicBezTo>
                  <a:cubicBezTo>
                    <a:pt x="10355" y="3629"/>
                    <a:pt x="11194" y="3583"/>
                    <a:pt x="11283" y="3229"/>
                  </a:cubicBezTo>
                  <a:cubicBezTo>
                    <a:pt x="11417" y="2875"/>
                    <a:pt x="10840" y="2521"/>
                    <a:pt x="10575" y="2390"/>
                  </a:cubicBezTo>
                  <a:cubicBezTo>
                    <a:pt x="10221" y="2256"/>
                    <a:pt x="9824" y="2167"/>
                    <a:pt x="9424" y="2079"/>
                  </a:cubicBezTo>
                  <a:cubicBezTo>
                    <a:pt x="9116" y="2036"/>
                    <a:pt x="8762" y="1948"/>
                    <a:pt x="8408" y="1902"/>
                  </a:cubicBezTo>
                  <a:cubicBezTo>
                    <a:pt x="8097" y="1859"/>
                    <a:pt x="7831" y="1813"/>
                    <a:pt x="7654" y="1813"/>
                  </a:cubicBezTo>
                  <a:cubicBezTo>
                    <a:pt x="7483" y="1870"/>
                    <a:pt x="6395" y="2130"/>
                    <a:pt x="5182" y="2130"/>
                  </a:cubicBezTo>
                  <a:cubicBezTo>
                    <a:pt x="4510" y="2130"/>
                    <a:pt x="3801" y="2050"/>
                    <a:pt x="3187" y="1813"/>
                  </a:cubicBezTo>
                  <a:cubicBezTo>
                    <a:pt x="2610" y="1594"/>
                    <a:pt x="2125" y="1282"/>
                    <a:pt x="2125" y="1282"/>
                  </a:cubicBezTo>
                  <a:cubicBezTo>
                    <a:pt x="1459" y="797"/>
                    <a:pt x="1063" y="266"/>
                    <a:pt x="8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703;p51"/>
            <p:cNvSpPr/>
            <p:nvPr/>
          </p:nvSpPr>
          <p:spPr>
            <a:xfrm>
              <a:off x="3230173" y="1458169"/>
              <a:ext cx="330827" cy="285476"/>
            </a:xfrm>
            <a:custGeom>
              <a:avLst/>
              <a:gdLst/>
              <a:ahLst/>
              <a:cxnLst/>
              <a:rect l="l" t="t" r="r" b="b"/>
              <a:pathLst>
                <a:path w="17128" h="14780" extrusionOk="0">
                  <a:moveTo>
                    <a:pt x="5445" y="0"/>
                  </a:moveTo>
                  <a:cubicBezTo>
                    <a:pt x="4691" y="620"/>
                    <a:pt x="3895" y="1374"/>
                    <a:pt x="3187" y="2347"/>
                  </a:cubicBezTo>
                  <a:cubicBezTo>
                    <a:pt x="1" y="6595"/>
                    <a:pt x="532" y="11640"/>
                    <a:pt x="755" y="13275"/>
                  </a:cubicBezTo>
                  <a:cubicBezTo>
                    <a:pt x="1526" y="13121"/>
                    <a:pt x="2432" y="13002"/>
                    <a:pt x="3472" y="13002"/>
                  </a:cubicBezTo>
                  <a:cubicBezTo>
                    <a:pt x="3625" y="13002"/>
                    <a:pt x="3781" y="13004"/>
                    <a:pt x="3941" y="13010"/>
                  </a:cubicBezTo>
                  <a:cubicBezTo>
                    <a:pt x="6550" y="13098"/>
                    <a:pt x="8543" y="13983"/>
                    <a:pt x="9647" y="14603"/>
                  </a:cubicBezTo>
                  <a:cubicBezTo>
                    <a:pt x="10444" y="14426"/>
                    <a:pt x="11375" y="14249"/>
                    <a:pt x="12479" y="14249"/>
                  </a:cubicBezTo>
                  <a:cubicBezTo>
                    <a:pt x="12703" y="14239"/>
                    <a:pt x="12923" y="14234"/>
                    <a:pt x="13138" y="14234"/>
                  </a:cubicBezTo>
                  <a:cubicBezTo>
                    <a:pt x="14752" y="14234"/>
                    <a:pt x="16112" y="14508"/>
                    <a:pt x="17127" y="14780"/>
                  </a:cubicBezTo>
                  <a:cubicBezTo>
                    <a:pt x="16108" y="10797"/>
                    <a:pt x="15046" y="6815"/>
                    <a:pt x="13984" y="2832"/>
                  </a:cubicBezTo>
                  <a:cubicBezTo>
                    <a:pt x="11152" y="1859"/>
                    <a:pt x="8320" y="931"/>
                    <a:pt x="54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704;p51"/>
            <p:cNvSpPr/>
            <p:nvPr/>
          </p:nvSpPr>
          <p:spPr>
            <a:xfrm>
              <a:off x="3413975" y="1607764"/>
              <a:ext cx="17924" cy="132462"/>
            </a:xfrm>
            <a:custGeom>
              <a:avLst/>
              <a:gdLst/>
              <a:ahLst/>
              <a:cxnLst/>
              <a:rect l="l" t="t" r="r" b="b"/>
              <a:pathLst>
                <a:path w="928" h="6858" extrusionOk="0">
                  <a:moveTo>
                    <a:pt x="662" y="1"/>
                  </a:moveTo>
                  <a:cubicBezTo>
                    <a:pt x="531" y="709"/>
                    <a:pt x="443" y="1371"/>
                    <a:pt x="354" y="2079"/>
                  </a:cubicBezTo>
                  <a:cubicBezTo>
                    <a:pt x="177" y="3672"/>
                    <a:pt x="43" y="5265"/>
                    <a:pt x="0" y="6858"/>
                  </a:cubicBezTo>
                  <a:lnTo>
                    <a:pt x="266" y="6858"/>
                  </a:lnTo>
                  <a:cubicBezTo>
                    <a:pt x="354" y="5265"/>
                    <a:pt x="485" y="3672"/>
                    <a:pt x="662" y="2125"/>
                  </a:cubicBezTo>
                  <a:cubicBezTo>
                    <a:pt x="751" y="1417"/>
                    <a:pt x="839" y="751"/>
                    <a:pt x="928" y="43"/>
                  </a:cubicBezTo>
                  <a:lnTo>
                    <a:pt x="66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705;p51"/>
            <p:cNvSpPr/>
            <p:nvPr/>
          </p:nvSpPr>
          <p:spPr>
            <a:xfrm>
              <a:off x="3286592" y="1118882"/>
              <a:ext cx="238502" cy="446176"/>
            </a:xfrm>
            <a:custGeom>
              <a:avLst/>
              <a:gdLst/>
              <a:ahLst/>
              <a:cxnLst/>
              <a:rect l="l" t="t" r="r" b="b"/>
              <a:pathLst>
                <a:path w="12348" h="23100" extrusionOk="0">
                  <a:moveTo>
                    <a:pt x="2436" y="1"/>
                  </a:moveTo>
                  <a:cubicBezTo>
                    <a:pt x="1905" y="178"/>
                    <a:pt x="1328" y="486"/>
                    <a:pt x="931" y="1105"/>
                  </a:cubicBezTo>
                  <a:lnTo>
                    <a:pt x="843" y="1194"/>
                  </a:lnTo>
                  <a:cubicBezTo>
                    <a:pt x="620" y="1636"/>
                    <a:pt x="1062" y="2079"/>
                    <a:pt x="1682" y="3937"/>
                  </a:cubicBezTo>
                  <a:cubicBezTo>
                    <a:pt x="1770" y="4337"/>
                    <a:pt x="1816" y="5176"/>
                    <a:pt x="1816" y="6638"/>
                  </a:cubicBezTo>
                  <a:cubicBezTo>
                    <a:pt x="1816" y="7743"/>
                    <a:pt x="1816" y="9159"/>
                    <a:pt x="1770" y="11017"/>
                  </a:cubicBezTo>
                  <a:cubicBezTo>
                    <a:pt x="1728" y="13010"/>
                    <a:pt x="1416" y="15885"/>
                    <a:pt x="0" y="19425"/>
                  </a:cubicBezTo>
                  <a:cubicBezTo>
                    <a:pt x="1551" y="20267"/>
                    <a:pt x="3498" y="21106"/>
                    <a:pt x="5799" y="21772"/>
                  </a:cubicBezTo>
                  <a:cubicBezTo>
                    <a:pt x="8277" y="22522"/>
                    <a:pt x="10489" y="22922"/>
                    <a:pt x="12348" y="23099"/>
                  </a:cubicBezTo>
                  <a:cubicBezTo>
                    <a:pt x="11859" y="22126"/>
                    <a:pt x="11463" y="21241"/>
                    <a:pt x="11197" y="20356"/>
                  </a:cubicBezTo>
                  <a:cubicBezTo>
                    <a:pt x="10532" y="18540"/>
                    <a:pt x="10312" y="16993"/>
                    <a:pt x="10224" y="15754"/>
                  </a:cubicBezTo>
                  <a:cubicBezTo>
                    <a:pt x="10224" y="15354"/>
                    <a:pt x="10178" y="15000"/>
                    <a:pt x="10178" y="14692"/>
                  </a:cubicBezTo>
                  <a:lnTo>
                    <a:pt x="10178" y="14249"/>
                  </a:lnTo>
                  <a:cubicBezTo>
                    <a:pt x="10178" y="13010"/>
                    <a:pt x="10047" y="11594"/>
                    <a:pt x="10532" y="9955"/>
                  </a:cubicBezTo>
                  <a:cubicBezTo>
                    <a:pt x="10620" y="9559"/>
                    <a:pt x="10709" y="9336"/>
                    <a:pt x="10797" y="9070"/>
                  </a:cubicBezTo>
                  <a:cubicBezTo>
                    <a:pt x="10886" y="8851"/>
                    <a:pt x="10974" y="8628"/>
                    <a:pt x="11063" y="8231"/>
                  </a:cubicBezTo>
                  <a:cubicBezTo>
                    <a:pt x="11374" y="6815"/>
                    <a:pt x="11728" y="5399"/>
                    <a:pt x="11151" y="4026"/>
                  </a:cubicBezTo>
                  <a:cubicBezTo>
                    <a:pt x="10974" y="3629"/>
                    <a:pt x="10620" y="3010"/>
                    <a:pt x="9912" y="2390"/>
                  </a:cubicBezTo>
                  <a:cubicBezTo>
                    <a:pt x="9636" y="2427"/>
                    <a:pt x="9119" y="2480"/>
                    <a:pt x="8473" y="2480"/>
                  </a:cubicBezTo>
                  <a:cubicBezTo>
                    <a:pt x="7572" y="2480"/>
                    <a:pt x="6419" y="2378"/>
                    <a:pt x="5310" y="1990"/>
                  </a:cubicBezTo>
                  <a:cubicBezTo>
                    <a:pt x="4560" y="1725"/>
                    <a:pt x="4071" y="1459"/>
                    <a:pt x="3940" y="1371"/>
                  </a:cubicBezTo>
                  <a:cubicBezTo>
                    <a:pt x="3186" y="886"/>
                    <a:pt x="2701" y="355"/>
                    <a:pt x="24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706;p51"/>
            <p:cNvSpPr/>
            <p:nvPr/>
          </p:nvSpPr>
          <p:spPr>
            <a:xfrm>
              <a:off x="3537861" y="1265193"/>
              <a:ext cx="248777" cy="151198"/>
            </a:xfrm>
            <a:custGeom>
              <a:avLst/>
              <a:gdLst/>
              <a:ahLst/>
              <a:cxnLst/>
              <a:rect l="l" t="t" r="r" b="b"/>
              <a:pathLst>
                <a:path w="12880" h="7828" extrusionOk="0">
                  <a:moveTo>
                    <a:pt x="11294" y="1"/>
                  </a:moveTo>
                  <a:cubicBezTo>
                    <a:pt x="11141" y="1"/>
                    <a:pt x="10985" y="40"/>
                    <a:pt x="10844" y="125"/>
                  </a:cubicBezTo>
                  <a:lnTo>
                    <a:pt x="3452" y="3931"/>
                  </a:lnTo>
                  <a:cubicBezTo>
                    <a:pt x="3098" y="4108"/>
                    <a:pt x="2921" y="4504"/>
                    <a:pt x="2967" y="4904"/>
                  </a:cubicBezTo>
                  <a:lnTo>
                    <a:pt x="620" y="6097"/>
                  </a:lnTo>
                  <a:cubicBezTo>
                    <a:pt x="135" y="6320"/>
                    <a:pt x="1" y="6894"/>
                    <a:pt x="224" y="7336"/>
                  </a:cubicBezTo>
                  <a:cubicBezTo>
                    <a:pt x="312" y="7559"/>
                    <a:pt x="532" y="7690"/>
                    <a:pt x="755" y="7779"/>
                  </a:cubicBezTo>
                  <a:cubicBezTo>
                    <a:pt x="839" y="7813"/>
                    <a:pt x="925" y="7828"/>
                    <a:pt x="1010" y="7828"/>
                  </a:cubicBezTo>
                  <a:cubicBezTo>
                    <a:pt x="1146" y="7828"/>
                    <a:pt x="1282" y="7791"/>
                    <a:pt x="1417" y="7736"/>
                  </a:cubicBezTo>
                  <a:lnTo>
                    <a:pt x="3806" y="6497"/>
                  </a:lnTo>
                  <a:cubicBezTo>
                    <a:pt x="3977" y="6669"/>
                    <a:pt x="4205" y="6767"/>
                    <a:pt x="4451" y="6767"/>
                  </a:cubicBezTo>
                  <a:cubicBezTo>
                    <a:pt x="4587" y="6767"/>
                    <a:pt x="4728" y="6737"/>
                    <a:pt x="4868" y="6674"/>
                  </a:cubicBezTo>
                  <a:lnTo>
                    <a:pt x="12260" y="2823"/>
                  </a:lnTo>
                  <a:cubicBezTo>
                    <a:pt x="12702" y="2603"/>
                    <a:pt x="12879" y="2072"/>
                    <a:pt x="12656" y="1630"/>
                  </a:cubicBezTo>
                  <a:lnTo>
                    <a:pt x="12083" y="479"/>
                  </a:lnTo>
                  <a:cubicBezTo>
                    <a:pt x="11931" y="179"/>
                    <a:pt x="11618" y="1"/>
                    <a:pt x="112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707;p51"/>
            <p:cNvSpPr/>
            <p:nvPr/>
          </p:nvSpPr>
          <p:spPr>
            <a:xfrm>
              <a:off x="3537861" y="1364144"/>
              <a:ext cx="64164" cy="52247"/>
            </a:xfrm>
            <a:custGeom>
              <a:avLst/>
              <a:gdLst/>
              <a:ahLst/>
              <a:cxnLst/>
              <a:rect l="l" t="t" r="r" b="b"/>
              <a:pathLst>
                <a:path w="3322" h="2705" extrusionOk="0">
                  <a:moveTo>
                    <a:pt x="2479" y="1"/>
                  </a:moveTo>
                  <a:lnTo>
                    <a:pt x="620" y="974"/>
                  </a:lnTo>
                  <a:cubicBezTo>
                    <a:pt x="135" y="1197"/>
                    <a:pt x="1" y="1771"/>
                    <a:pt x="224" y="2213"/>
                  </a:cubicBezTo>
                  <a:cubicBezTo>
                    <a:pt x="312" y="2436"/>
                    <a:pt x="532" y="2567"/>
                    <a:pt x="755" y="2656"/>
                  </a:cubicBezTo>
                  <a:cubicBezTo>
                    <a:pt x="839" y="2690"/>
                    <a:pt x="925" y="2705"/>
                    <a:pt x="1010" y="2705"/>
                  </a:cubicBezTo>
                  <a:cubicBezTo>
                    <a:pt x="1146" y="2705"/>
                    <a:pt x="1282" y="2668"/>
                    <a:pt x="1417" y="2613"/>
                  </a:cubicBezTo>
                  <a:lnTo>
                    <a:pt x="3321" y="1640"/>
                  </a:lnTo>
                  <a:lnTo>
                    <a:pt x="2479" y="1"/>
                  </a:lnTo>
                  <a:close/>
                </a:path>
              </a:pathLst>
            </a:custGeom>
            <a:solidFill>
              <a:srgbClr val="4B55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708;p51"/>
            <p:cNvSpPr/>
            <p:nvPr/>
          </p:nvSpPr>
          <p:spPr>
            <a:xfrm>
              <a:off x="3652399" y="1284701"/>
              <a:ext cx="107700" cy="74343"/>
            </a:xfrm>
            <a:custGeom>
              <a:avLst/>
              <a:gdLst/>
              <a:ahLst/>
              <a:cxnLst/>
              <a:rect l="l" t="t" r="r" b="b"/>
              <a:pathLst>
                <a:path w="5576" h="3849" extrusionOk="0">
                  <a:moveTo>
                    <a:pt x="4914" y="0"/>
                  </a:moveTo>
                  <a:lnTo>
                    <a:pt x="0" y="2521"/>
                  </a:lnTo>
                  <a:lnTo>
                    <a:pt x="666" y="3848"/>
                  </a:lnTo>
                  <a:lnTo>
                    <a:pt x="5576" y="1328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709;p51"/>
            <p:cNvSpPr/>
            <p:nvPr/>
          </p:nvSpPr>
          <p:spPr>
            <a:xfrm>
              <a:off x="3678919" y="1315470"/>
              <a:ext cx="21343" cy="29900"/>
            </a:xfrm>
            <a:custGeom>
              <a:avLst/>
              <a:gdLst/>
              <a:ahLst/>
              <a:cxnLst/>
              <a:rect l="l" t="t" r="r" b="b"/>
              <a:pathLst>
                <a:path w="1105" h="1548" extrusionOk="0">
                  <a:moveTo>
                    <a:pt x="443" y="0"/>
                  </a:moveTo>
                  <a:lnTo>
                    <a:pt x="1" y="220"/>
                  </a:lnTo>
                  <a:lnTo>
                    <a:pt x="663" y="1547"/>
                  </a:lnTo>
                  <a:lnTo>
                    <a:pt x="1105" y="1328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710;p51"/>
            <p:cNvSpPr/>
            <p:nvPr/>
          </p:nvSpPr>
          <p:spPr>
            <a:xfrm>
              <a:off x="3708799" y="1300076"/>
              <a:ext cx="22232" cy="29900"/>
            </a:xfrm>
            <a:custGeom>
              <a:avLst/>
              <a:gdLst/>
              <a:ahLst/>
              <a:cxnLst/>
              <a:rect l="l" t="t" r="r" b="b"/>
              <a:pathLst>
                <a:path w="1151" h="1548" extrusionOk="0">
                  <a:moveTo>
                    <a:pt x="443" y="1"/>
                  </a:moveTo>
                  <a:lnTo>
                    <a:pt x="1" y="220"/>
                  </a:lnTo>
                  <a:lnTo>
                    <a:pt x="666" y="1548"/>
                  </a:lnTo>
                  <a:lnTo>
                    <a:pt x="1151" y="1328"/>
                  </a:lnTo>
                  <a:lnTo>
                    <a:pt x="4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711;p51"/>
            <p:cNvSpPr/>
            <p:nvPr/>
          </p:nvSpPr>
          <p:spPr>
            <a:xfrm>
              <a:off x="3237011" y="1184765"/>
              <a:ext cx="448765" cy="266161"/>
            </a:xfrm>
            <a:custGeom>
              <a:avLst/>
              <a:gdLst/>
              <a:ahLst/>
              <a:cxnLst/>
              <a:rect l="l" t="t" r="r" b="b"/>
              <a:pathLst>
                <a:path w="23234" h="13780" extrusionOk="0">
                  <a:moveTo>
                    <a:pt x="2989" y="0"/>
                  </a:moveTo>
                  <a:cubicBezTo>
                    <a:pt x="2665" y="0"/>
                    <a:pt x="2351" y="69"/>
                    <a:pt x="2082" y="218"/>
                  </a:cubicBezTo>
                  <a:cubicBezTo>
                    <a:pt x="1" y="1411"/>
                    <a:pt x="1" y="8491"/>
                    <a:pt x="3764" y="11723"/>
                  </a:cubicBezTo>
                  <a:cubicBezTo>
                    <a:pt x="5622" y="13316"/>
                    <a:pt x="7835" y="13536"/>
                    <a:pt x="9605" y="13713"/>
                  </a:cubicBezTo>
                  <a:cubicBezTo>
                    <a:pt x="10093" y="13758"/>
                    <a:pt x="10568" y="13779"/>
                    <a:pt x="11028" y="13779"/>
                  </a:cubicBezTo>
                  <a:cubicBezTo>
                    <a:pt x="14157" y="13779"/>
                    <a:pt x="16612" y="12826"/>
                    <a:pt x="17924" y="12208"/>
                  </a:cubicBezTo>
                  <a:cubicBezTo>
                    <a:pt x="18295" y="12289"/>
                    <a:pt x="19286" y="12496"/>
                    <a:pt x="20125" y="12496"/>
                  </a:cubicBezTo>
                  <a:cubicBezTo>
                    <a:pt x="20686" y="12496"/>
                    <a:pt x="21179" y="12404"/>
                    <a:pt x="21375" y="12120"/>
                  </a:cubicBezTo>
                  <a:cubicBezTo>
                    <a:pt x="21418" y="12077"/>
                    <a:pt x="21552" y="11854"/>
                    <a:pt x="21464" y="11723"/>
                  </a:cubicBezTo>
                  <a:cubicBezTo>
                    <a:pt x="21443" y="11688"/>
                    <a:pt x="21410" y="11659"/>
                    <a:pt x="21367" y="11637"/>
                  </a:cubicBezTo>
                  <a:lnTo>
                    <a:pt x="21367" y="11637"/>
                  </a:lnTo>
                  <a:cubicBezTo>
                    <a:pt x="21459" y="11593"/>
                    <a:pt x="21526" y="11535"/>
                    <a:pt x="21552" y="11458"/>
                  </a:cubicBezTo>
                  <a:cubicBezTo>
                    <a:pt x="21595" y="11281"/>
                    <a:pt x="21506" y="11104"/>
                    <a:pt x="21375" y="10969"/>
                  </a:cubicBezTo>
                  <a:cubicBezTo>
                    <a:pt x="21329" y="10935"/>
                    <a:pt x="21279" y="10910"/>
                    <a:pt x="21225" y="10892"/>
                  </a:cubicBezTo>
                  <a:lnTo>
                    <a:pt x="21225" y="10892"/>
                  </a:lnTo>
                  <a:cubicBezTo>
                    <a:pt x="21389" y="10865"/>
                    <a:pt x="21560" y="10832"/>
                    <a:pt x="21729" y="10792"/>
                  </a:cubicBezTo>
                  <a:cubicBezTo>
                    <a:pt x="22614" y="10615"/>
                    <a:pt x="23057" y="10527"/>
                    <a:pt x="23145" y="10219"/>
                  </a:cubicBezTo>
                  <a:cubicBezTo>
                    <a:pt x="23234" y="9996"/>
                    <a:pt x="23145" y="9688"/>
                    <a:pt x="22968" y="9599"/>
                  </a:cubicBezTo>
                  <a:cubicBezTo>
                    <a:pt x="22914" y="9564"/>
                    <a:pt x="22857" y="9548"/>
                    <a:pt x="22793" y="9548"/>
                  </a:cubicBezTo>
                  <a:cubicBezTo>
                    <a:pt x="22541" y="9548"/>
                    <a:pt x="22187" y="9794"/>
                    <a:pt x="21552" y="10042"/>
                  </a:cubicBezTo>
                  <a:cubicBezTo>
                    <a:pt x="20710" y="10396"/>
                    <a:pt x="20179" y="10438"/>
                    <a:pt x="20136" y="10438"/>
                  </a:cubicBezTo>
                  <a:cubicBezTo>
                    <a:pt x="20136" y="10396"/>
                    <a:pt x="22349" y="10084"/>
                    <a:pt x="22480" y="9199"/>
                  </a:cubicBezTo>
                  <a:cubicBezTo>
                    <a:pt x="22526" y="9022"/>
                    <a:pt x="22480" y="8757"/>
                    <a:pt x="22303" y="8626"/>
                  </a:cubicBezTo>
                  <a:cubicBezTo>
                    <a:pt x="22257" y="8600"/>
                    <a:pt x="22207" y="8588"/>
                    <a:pt x="22152" y="8588"/>
                  </a:cubicBezTo>
                  <a:cubicBezTo>
                    <a:pt x="21830" y="8588"/>
                    <a:pt x="21327" y="8986"/>
                    <a:pt x="20533" y="9288"/>
                  </a:cubicBezTo>
                  <a:cubicBezTo>
                    <a:pt x="19986" y="9507"/>
                    <a:pt x="19355" y="9658"/>
                    <a:pt x="18911" y="9658"/>
                  </a:cubicBezTo>
                  <a:cubicBezTo>
                    <a:pt x="18637" y="9658"/>
                    <a:pt x="18434" y="9600"/>
                    <a:pt x="18366" y="9465"/>
                  </a:cubicBezTo>
                  <a:cubicBezTo>
                    <a:pt x="18189" y="9157"/>
                    <a:pt x="19163" y="8491"/>
                    <a:pt x="18940" y="8006"/>
                  </a:cubicBezTo>
                  <a:cubicBezTo>
                    <a:pt x="18851" y="7829"/>
                    <a:pt x="18632" y="7695"/>
                    <a:pt x="18455" y="7695"/>
                  </a:cubicBezTo>
                  <a:cubicBezTo>
                    <a:pt x="17701" y="7695"/>
                    <a:pt x="17216" y="9865"/>
                    <a:pt x="17170" y="10042"/>
                  </a:cubicBezTo>
                  <a:cubicBezTo>
                    <a:pt x="15134" y="9907"/>
                    <a:pt x="13010" y="9730"/>
                    <a:pt x="10886" y="9465"/>
                  </a:cubicBezTo>
                  <a:cubicBezTo>
                    <a:pt x="9516" y="9334"/>
                    <a:pt x="8189" y="9199"/>
                    <a:pt x="6861" y="9022"/>
                  </a:cubicBezTo>
                  <a:cubicBezTo>
                    <a:pt x="6373" y="8360"/>
                    <a:pt x="5711" y="7252"/>
                    <a:pt x="5357" y="5748"/>
                  </a:cubicBezTo>
                  <a:cubicBezTo>
                    <a:pt x="4826" y="3270"/>
                    <a:pt x="5711" y="1723"/>
                    <a:pt x="4737" y="703"/>
                  </a:cubicBezTo>
                  <a:cubicBezTo>
                    <a:pt x="4296" y="265"/>
                    <a:pt x="3624" y="0"/>
                    <a:pt x="2989" y="0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712;p51"/>
            <p:cNvSpPr/>
            <p:nvPr/>
          </p:nvSpPr>
          <p:spPr>
            <a:xfrm>
              <a:off x="3246456" y="1259881"/>
              <a:ext cx="442738" cy="193169"/>
            </a:xfrm>
            <a:custGeom>
              <a:avLst/>
              <a:gdLst/>
              <a:ahLst/>
              <a:cxnLst/>
              <a:rect l="l" t="t" r="r" b="b"/>
              <a:pathLst>
                <a:path w="22922" h="10001" extrusionOk="0">
                  <a:moveTo>
                    <a:pt x="43" y="0"/>
                  </a:moveTo>
                  <a:cubicBezTo>
                    <a:pt x="0" y="2347"/>
                    <a:pt x="751" y="5887"/>
                    <a:pt x="3186" y="7965"/>
                  </a:cubicBezTo>
                  <a:cubicBezTo>
                    <a:pt x="5087" y="9558"/>
                    <a:pt x="7300" y="9781"/>
                    <a:pt x="9070" y="9958"/>
                  </a:cubicBezTo>
                  <a:cubicBezTo>
                    <a:pt x="9558" y="10001"/>
                    <a:pt x="10043" y="10001"/>
                    <a:pt x="10574" y="10001"/>
                  </a:cubicBezTo>
                  <a:cubicBezTo>
                    <a:pt x="12875" y="10001"/>
                    <a:pt x="15222" y="9470"/>
                    <a:pt x="17435" y="8454"/>
                  </a:cubicBezTo>
                  <a:cubicBezTo>
                    <a:pt x="18046" y="8595"/>
                    <a:pt x="18882" y="8748"/>
                    <a:pt x="19604" y="8748"/>
                  </a:cubicBezTo>
                  <a:cubicBezTo>
                    <a:pt x="20241" y="8748"/>
                    <a:pt x="20790" y="8629"/>
                    <a:pt x="21017" y="8277"/>
                  </a:cubicBezTo>
                  <a:cubicBezTo>
                    <a:pt x="21152" y="8100"/>
                    <a:pt x="21152" y="7923"/>
                    <a:pt x="21106" y="7788"/>
                  </a:cubicBezTo>
                  <a:cubicBezTo>
                    <a:pt x="21152" y="7746"/>
                    <a:pt x="21194" y="7657"/>
                    <a:pt x="21194" y="7611"/>
                  </a:cubicBezTo>
                  <a:cubicBezTo>
                    <a:pt x="21283" y="7434"/>
                    <a:pt x="21194" y="7215"/>
                    <a:pt x="21063" y="7080"/>
                  </a:cubicBezTo>
                  <a:cubicBezTo>
                    <a:pt x="21194" y="7080"/>
                    <a:pt x="21283" y="7038"/>
                    <a:pt x="21283" y="7038"/>
                  </a:cubicBezTo>
                  <a:cubicBezTo>
                    <a:pt x="22168" y="6861"/>
                    <a:pt x="22656" y="6772"/>
                    <a:pt x="22787" y="6418"/>
                  </a:cubicBezTo>
                  <a:cubicBezTo>
                    <a:pt x="22922" y="6107"/>
                    <a:pt x="22787" y="5710"/>
                    <a:pt x="22568" y="5576"/>
                  </a:cubicBezTo>
                  <a:cubicBezTo>
                    <a:pt x="22465" y="5525"/>
                    <a:pt x="22376" y="5503"/>
                    <a:pt x="22285" y="5503"/>
                  </a:cubicBezTo>
                  <a:cubicBezTo>
                    <a:pt x="22220" y="5503"/>
                    <a:pt x="22153" y="5514"/>
                    <a:pt x="22079" y="5533"/>
                  </a:cubicBezTo>
                  <a:cubicBezTo>
                    <a:pt x="22125" y="5487"/>
                    <a:pt x="22125" y="5399"/>
                    <a:pt x="22125" y="5356"/>
                  </a:cubicBezTo>
                  <a:cubicBezTo>
                    <a:pt x="22168" y="5091"/>
                    <a:pt x="22125" y="4779"/>
                    <a:pt x="21902" y="4648"/>
                  </a:cubicBezTo>
                  <a:cubicBezTo>
                    <a:pt x="21826" y="4598"/>
                    <a:pt x="21747" y="4576"/>
                    <a:pt x="21662" y="4576"/>
                  </a:cubicBezTo>
                  <a:cubicBezTo>
                    <a:pt x="21449" y="4576"/>
                    <a:pt x="21202" y="4711"/>
                    <a:pt x="20886" y="4868"/>
                  </a:cubicBezTo>
                  <a:cubicBezTo>
                    <a:pt x="20621" y="5002"/>
                    <a:pt x="20355" y="5133"/>
                    <a:pt x="20001" y="5268"/>
                  </a:cubicBezTo>
                  <a:cubicBezTo>
                    <a:pt x="19348" y="5522"/>
                    <a:pt x="18751" y="5632"/>
                    <a:pt x="18382" y="5632"/>
                  </a:cubicBezTo>
                  <a:cubicBezTo>
                    <a:pt x="18175" y="5632"/>
                    <a:pt x="18040" y="5597"/>
                    <a:pt x="18008" y="5533"/>
                  </a:cubicBezTo>
                  <a:cubicBezTo>
                    <a:pt x="17966" y="5445"/>
                    <a:pt x="18143" y="5222"/>
                    <a:pt x="18274" y="5045"/>
                  </a:cubicBezTo>
                  <a:cubicBezTo>
                    <a:pt x="18497" y="4737"/>
                    <a:pt x="18762" y="4383"/>
                    <a:pt x="18585" y="4029"/>
                  </a:cubicBezTo>
                  <a:cubicBezTo>
                    <a:pt x="18451" y="3806"/>
                    <a:pt x="18185" y="3675"/>
                    <a:pt x="17966" y="3675"/>
                  </a:cubicBezTo>
                  <a:cubicBezTo>
                    <a:pt x="17212" y="3675"/>
                    <a:pt x="16727" y="5356"/>
                    <a:pt x="16550" y="6018"/>
                  </a:cubicBezTo>
                  <a:cubicBezTo>
                    <a:pt x="14514" y="5841"/>
                    <a:pt x="12433" y="5664"/>
                    <a:pt x="10397" y="5445"/>
                  </a:cubicBezTo>
                  <a:cubicBezTo>
                    <a:pt x="9778" y="5399"/>
                    <a:pt x="9158" y="5310"/>
                    <a:pt x="8539" y="5268"/>
                  </a:cubicBezTo>
                  <a:lnTo>
                    <a:pt x="8496" y="5533"/>
                  </a:lnTo>
                  <a:cubicBezTo>
                    <a:pt x="9116" y="5622"/>
                    <a:pt x="9778" y="5664"/>
                    <a:pt x="10397" y="5753"/>
                  </a:cubicBezTo>
                  <a:cubicBezTo>
                    <a:pt x="12479" y="5976"/>
                    <a:pt x="14557" y="6153"/>
                    <a:pt x="16681" y="6284"/>
                  </a:cubicBezTo>
                  <a:lnTo>
                    <a:pt x="16769" y="6330"/>
                  </a:lnTo>
                  <a:lnTo>
                    <a:pt x="16815" y="6195"/>
                  </a:lnTo>
                  <a:cubicBezTo>
                    <a:pt x="17035" y="5310"/>
                    <a:pt x="17477" y="3983"/>
                    <a:pt x="17966" y="3940"/>
                  </a:cubicBezTo>
                  <a:cubicBezTo>
                    <a:pt x="18097" y="3940"/>
                    <a:pt x="18274" y="4029"/>
                    <a:pt x="18320" y="4160"/>
                  </a:cubicBezTo>
                  <a:cubicBezTo>
                    <a:pt x="18408" y="4337"/>
                    <a:pt x="18185" y="4648"/>
                    <a:pt x="18008" y="4914"/>
                  </a:cubicBezTo>
                  <a:cubicBezTo>
                    <a:pt x="17831" y="5179"/>
                    <a:pt x="17654" y="5445"/>
                    <a:pt x="17743" y="5664"/>
                  </a:cubicBezTo>
                  <a:cubicBezTo>
                    <a:pt x="17839" y="5842"/>
                    <a:pt x="18086" y="5908"/>
                    <a:pt x="18394" y="5908"/>
                  </a:cubicBezTo>
                  <a:cubicBezTo>
                    <a:pt x="18936" y="5908"/>
                    <a:pt x="19665" y="5703"/>
                    <a:pt x="20090" y="5533"/>
                  </a:cubicBezTo>
                  <a:cubicBezTo>
                    <a:pt x="20444" y="5399"/>
                    <a:pt x="20752" y="5222"/>
                    <a:pt x="21017" y="5091"/>
                  </a:cubicBezTo>
                  <a:cubicBezTo>
                    <a:pt x="21294" y="4952"/>
                    <a:pt x="21491" y="4840"/>
                    <a:pt x="21626" y="4840"/>
                  </a:cubicBezTo>
                  <a:cubicBezTo>
                    <a:pt x="21664" y="4840"/>
                    <a:pt x="21697" y="4849"/>
                    <a:pt x="21725" y="4868"/>
                  </a:cubicBezTo>
                  <a:cubicBezTo>
                    <a:pt x="21860" y="4956"/>
                    <a:pt x="21902" y="5133"/>
                    <a:pt x="21860" y="5310"/>
                  </a:cubicBezTo>
                  <a:cubicBezTo>
                    <a:pt x="21814" y="5576"/>
                    <a:pt x="21417" y="6018"/>
                    <a:pt x="19778" y="6372"/>
                  </a:cubicBezTo>
                  <a:cubicBezTo>
                    <a:pt x="19601" y="6418"/>
                    <a:pt x="19559" y="6418"/>
                    <a:pt x="19559" y="6461"/>
                  </a:cubicBezTo>
                  <a:lnTo>
                    <a:pt x="19513" y="6507"/>
                  </a:lnTo>
                  <a:lnTo>
                    <a:pt x="19559" y="6638"/>
                  </a:lnTo>
                  <a:lnTo>
                    <a:pt x="19601" y="6638"/>
                  </a:lnTo>
                  <a:cubicBezTo>
                    <a:pt x="19629" y="6656"/>
                    <a:pt x="19679" y="6665"/>
                    <a:pt x="19746" y="6665"/>
                  </a:cubicBezTo>
                  <a:cubicBezTo>
                    <a:pt x="20009" y="6665"/>
                    <a:pt x="20543" y="6532"/>
                    <a:pt x="21106" y="6284"/>
                  </a:cubicBezTo>
                  <a:cubicBezTo>
                    <a:pt x="21371" y="6195"/>
                    <a:pt x="21594" y="6064"/>
                    <a:pt x="21771" y="5976"/>
                  </a:cubicBezTo>
                  <a:cubicBezTo>
                    <a:pt x="22061" y="5866"/>
                    <a:pt x="22232" y="5787"/>
                    <a:pt x="22333" y="5787"/>
                  </a:cubicBezTo>
                  <a:cubicBezTo>
                    <a:pt x="22355" y="5787"/>
                    <a:pt x="22374" y="5791"/>
                    <a:pt x="22391" y="5799"/>
                  </a:cubicBezTo>
                  <a:cubicBezTo>
                    <a:pt x="22522" y="5887"/>
                    <a:pt x="22610" y="6107"/>
                    <a:pt x="22522" y="6284"/>
                  </a:cubicBezTo>
                  <a:cubicBezTo>
                    <a:pt x="22433" y="6507"/>
                    <a:pt x="22037" y="6595"/>
                    <a:pt x="21240" y="6772"/>
                  </a:cubicBezTo>
                  <a:cubicBezTo>
                    <a:pt x="21063" y="6815"/>
                    <a:pt x="20886" y="6815"/>
                    <a:pt x="20709" y="6861"/>
                  </a:cubicBezTo>
                  <a:cubicBezTo>
                    <a:pt x="20650" y="6846"/>
                    <a:pt x="20591" y="6841"/>
                    <a:pt x="20530" y="6841"/>
                  </a:cubicBezTo>
                  <a:cubicBezTo>
                    <a:pt x="20409" y="6841"/>
                    <a:pt x="20281" y="6861"/>
                    <a:pt x="20132" y="6861"/>
                  </a:cubicBezTo>
                  <a:cubicBezTo>
                    <a:pt x="19955" y="6861"/>
                    <a:pt x="19601" y="6903"/>
                    <a:pt x="19559" y="6992"/>
                  </a:cubicBezTo>
                  <a:lnTo>
                    <a:pt x="19513" y="7038"/>
                  </a:lnTo>
                  <a:lnTo>
                    <a:pt x="19513" y="7169"/>
                  </a:lnTo>
                  <a:lnTo>
                    <a:pt x="19601" y="7215"/>
                  </a:lnTo>
                  <a:cubicBezTo>
                    <a:pt x="19625" y="7226"/>
                    <a:pt x="19680" y="7232"/>
                    <a:pt x="19757" y="7232"/>
                  </a:cubicBezTo>
                  <a:cubicBezTo>
                    <a:pt x="19969" y="7232"/>
                    <a:pt x="20351" y="7191"/>
                    <a:pt x="20709" y="7126"/>
                  </a:cubicBezTo>
                  <a:cubicBezTo>
                    <a:pt x="20709" y="7169"/>
                    <a:pt x="20752" y="7169"/>
                    <a:pt x="20798" y="7215"/>
                  </a:cubicBezTo>
                  <a:cubicBezTo>
                    <a:pt x="20886" y="7257"/>
                    <a:pt x="20975" y="7434"/>
                    <a:pt x="20929" y="7523"/>
                  </a:cubicBezTo>
                  <a:cubicBezTo>
                    <a:pt x="20929" y="7569"/>
                    <a:pt x="20886" y="7569"/>
                    <a:pt x="20840" y="7611"/>
                  </a:cubicBezTo>
                  <a:cubicBezTo>
                    <a:pt x="20733" y="7576"/>
                    <a:pt x="20600" y="7563"/>
                    <a:pt x="20462" y="7563"/>
                  </a:cubicBezTo>
                  <a:cubicBezTo>
                    <a:pt x="20091" y="7563"/>
                    <a:pt x="19690" y="7657"/>
                    <a:pt x="19690" y="7657"/>
                  </a:cubicBezTo>
                  <a:cubicBezTo>
                    <a:pt x="19647" y="7700"/>
                    <a:pt x="19513" y="7746"/>
                    <a:pt x="19513" y="7877"/>
                  </a:cubicBezTo>
                  <a:cubicBezTo>
                    <a:pt x="19559" y="7965"/>
                    <a:pt x="19647" y="8011"/>
                    <a:pt x="19736" y="8011"/>
                  </a:cubicBezTo>
                  <a:cubicBezTo>
                    <a:pt x="19736" y="8011"/>
                    <a:pt x="19838" y="8018"/>
                    <a:pt x="19989" y="8018"/>
                  </a:cubicBezTo>
                  <a:cubicBezTo>
                    <a:pt x="20222" y="8018"/>
                    <a:pt x="20572" y="8002"/>
                    <a:pt x="20840" y="7923"/>
                  </a:cubicBezTo>
                  <a:lnTo>
                    <a:pt x="20840" y="7923"/>
                  </a:lnTo>
                  <a:cubicBezTo>
                    <a:pt x="20840" y="7923"/>
                    <a:pt x="20886" y="7965"/>
                    <a:pt x="20752" y="8142"/>
                  </a:cubicBezTo>
                  <a:cubicBezTo>
                    <a:pt x="20615" y="8370"/>
                    <a:pt x="20222" y="8480"/>
                    <a:pt x="19626" y="8480"/>
                  </a:cubicBezTo>
                  <a:cubicBezTo>
                    <a:pt x="19062" y="8480"/>
                    <a:pt x="18316" y="8381"/>
                    <a:pt x="17435" y="8188"/>
                  </a:cubicBezTo>
                  <a:lnTo>
                    <a:pt x="17389" y="8142"/>
                  </a:lnTo>
                  <a:lnTo>
                    <a:pt x="17346" y="8188"/>
                  </a:lnTo>
                  <a:cubicBezTo>
                    <a:pt x="15224" y="9195"/>
                    <a:pt x="12929" y="9734"/>
                    <a:pt x="10672" y="9734"/>
                  </a:cubicBezTo>
                  <a:cubicBezTo>
                    <a:pt x="10150" y="9734"/>
                    <a:pt x="9630" y="9705"/>
                    <a:pt x="9116" y="9647"/>
                  </a:cubicBezTo>
                  <a:cubicBezTo>
                    <a:pt x="7346" y="9516"/>
                    <a:pt x="5176" y="9293"/>
                    <a:pt x="3363" y="7746"/>
                  </a:cubicBezTo>
                  <a:cubicBezTo>
                    <a:pt x="1016" y="5710"/>
                    <a:pt x="266" y="2301"/>
                    <a:pt x="3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713;p51"/>
            <p:cNvSpPr/>
            <p:nvPr/>
          </p:nvSpPr>
          <p:spPr>
            <a:xfrm>
              <a:off x="3230173" y="1118882"/>
              <a:ext cx="129121" cy="146388"/>
            </a:xfrm>
            <a:custGeom>
              <a:avLst/>
              <a:gdLst/>
              <a:ahLst/>
              <a:cxnLst/>
              <a:rect l="l" t="t" r="r" b="b"/>
              <a:pathLst>
                <a:path w="6685" h="7579" extrusionOk="0">
                  <a:moveTo>
                    <a:pt x="5357" y="1"/>
                  </a:moveTo>
                  <a:lnTo>
                    <a:pt x="5357" y="1"/>
                  </a:lnTo>
                  <a:cubicBezTo>
                    <a:pt x="5357" y="4"/>
                    <a:pt x="5358" y="7"/>
                    <a:pt x="5358" y="10"/>
                  </a:cubicBezTo>
                  <a:lnTo>
                    <a:pt x="5358" y="10"/>
                  </a:lnTo>
                  <a:cubicBezTo>
                    <a:pt x="5358" y="7"/>
                    <a:pt x="5357" y="4"/>
                    <a:pt x="5357" y="1"/>
                  </a:cubicBezTo>
                  <a:close/>
                  <a:moveTo>
                    <a:pt x="5358" y="10"/>
                  </a:moveTo>
                  <a:cubicBezTo>
                    <a:pt x="5411" y="363"/>
                    <a:pt x="3495" y="799"/>
                    <a:pt x="3187" y="974"/>
                  </a:cubicBezTo>
                  <a:cubicBezTo>
                    <a:pt x="1905" y="1594"/>
                    <a:pt x="1463" y="2744"/>
                    <a:pt x="1109" y="4072"/>
                  </a:cubicBezTo>
                  <a:cubicBezTo>
                    <a:pt x="1020" y="4337"/>
                    <a:pt x="1" y="7300"/>
                    <a:pt x="401" y="7389"/>
                  </a:cubicBezTo>
                  <a:cubicBezTo>
                    <a:pt x="942" y="7499"/>
                    <a:pt x="1604" y="7578"/>
                    <a:pt x="2335" y="7578"/>
                  </a:cubicBezTo>
                  <a:cubicBezTo>
                    <a:pt x="2498" y="7578"/>
                    <a:pt x="2664" y="7574"/>
                    <a:pt x="2833" y="7566"/>
                  </a:cubicBezTo>
                  <a:cubicBezTo>
                    <a:pt x="4472" y="7523"/>
                    <a:pt x="5799" y="7081"/>
                    <a:pt x="6684" y="6727"/>
                  </a:cubicBezTo>
                  <a:cubicBezTo>
                    <a:pt x="6242" y="4472"/>
                    <a:pt x="5800" y="2220"/>
                    <a:pt x="5358" y="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714;p51"/>
            <p:cNvSpPr/>
            <p:nvPr/>
          </p:nvSpPr>
          <p:spPr>
            <a:xfrm>
              <a:off x="3234480" y="1179531"/>
              <a:ext cx="127344" cy="88096"/>
            </a:xfrm>
            <a:custGeom>
              <a:avLst/>
              <a:gdLst/>
              <a:ahLst/>
              <a:cxnLst/>
              <a:rect l="l" t="t" r="r" b="b"/>
              <a:pathLst>
                <a:path w="6593" h="4561" extrusionOk="0">
                  <a:moveTo>
                    <a:pt x="178" y="4118"/>
                  </a:moveTo>
                  <a:cubicBezTo>
                    <a:pt x="189" y="4120"/>
                    <a:pt x="201" y="4122"/>
                    <a:pt x="213" y="4124"/>
                  </a:cubicBezTo>
                  <a:lnTo>
                    <a:pt x="213" y="4124"/>
                  </a:lnTo>
                  <a:lnTo>
                    <a:pt x="220" y="4118"/>
                  </a:lnTo>
                  <a:close/>
                  <a:moveTo>
                    <a:pt x="5884" y="1"/>
                  </a:moveTo>
                  <a:lnTo>
                    <a:pt x="5619" y="47"/>
                  </a:lnTo>
                  <a:lnTo>
                    <a:pt x="6284" y="3498"/>
                  </a:lnTo>
                  <a:cubicBezTo>
                    <a:pt x="5088" y="3983"/>
                    <a:pt x="3849" y="4249"/>
                    <a:pt x="2610" y="4295"/>
                  </a:cubicBezTo>
                  <a:cubicBezTo>
                    <a:pt x="1825" y="4295"/>
                    <a:pt x="999" y="4250"/>
                    <a:pt x="213" y="4124"/>
                  </a:cubicBezTo>
                  <a:lnTo>
                    <a:pt x="213" y="4124"/>
                  </a:lnTo>
                  <a:lnTo>
                    <a:pt x="1" y="4295"/>
                  </a:lnTo>
                  <a:cubicBezTo>
                    <a:pt x="43" y="4337"/>
                    <a:pt x="89" y="4383"/>
                    <a:pt x="132" y="4383"/>
                  </a:cubicBezTo>
                  <a:cubicBezTo>
                    <a:pt x="840" y="4514"/>
                    <a:pt x="1505" y="4560"/>
                    <a:pt x="2213" y="4560"/>
                  </a:cubicBezTo>
                  <a:lnTo>
                    <a:pt x="2610" y="4560"/>
                  </a:lnTo>
                  <a:cubicBezTo>
                    <a:pt x="3937" y="4514"/>
                    <a:pt x="5265" y="4249"/>
                    <a:pt x="6504" y="3718"/>
                  </a:cubicBezTo>
                  <a:lnTo>
                    <a:pt x="6592" y="3675"/>
                  </a:lnTo>
                  <a:lnTo>
                    <a:pt x="588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715;p51"/>
            <p:cNvSpPr/>
            <p:nvPr/>
          </p:nvSpPr>
          <p:spPr>
            <a:xfrm>
              <a:off x="3442136" y="1138061"/>
              <a:ext cx="115446" cy="197283"/>
            </a:xfrm>
            <a:custGeom>
              <a:avLst/>
              <a:gdLst/>
              <a:ahLst/>
              <a:cxnLst/>
              <a:rect l="l" t="t" r="r" b="b"/>
              <a:pathLst>
                <a:path w="5977" h="10214" extrusionOk="0">
                  <a:moveTo>
                    <a:pt x="1509" y="0"/>
                  </a:moveTo>
                  <a:cubicBezTo>
                    <a:pt x="1462" y="0"/>
                    <a:pt x="1417" y="8"/>
                    <a:pt x="1374" y="24"/>
                  </a:cubicBezTo>
                  <a:cubicBezTo>
                    <a:pt x="1" y="512"/>
                    <a:pt x="797" y="9847"/>
                    <a:pt x="2967" y="10201"/>
                  </a:cubicBezTo>
                  <a:cubicBezTo>
                    <a:pt x="3014" y="10210"/>
                    <a:pt x="3063" y="10214"/>
                    <a:pt x="3111" y="10214"/>
                  </a:cubicBezTo>
                  <a:cubicBezTo>
                    <a:pt x="4105" y="10214"/>
                    <a:pt x="5325" y="8536"/>
                    <a:pt x="5622" y="7061"/>
                  </a:cubicBezTo>
                  <a:cubicBezTo>
                    <a:pt x="5976" y="5068"/>
                    <a:pt x="4691" y="3475"/>
                    <a:pt x="3452" y="1882"/>
                  </a:cubicBezTo>
                  <a:cubicBezTo>
                    <a:pt x="2608" y="796"/>
                    <a:pt x="1980" y="0"/>
                    <a:pt x="1509" y="0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716;p51"/>
            <p:cNvSpPr/>
            <p:nvPr/>
          </p:nvSpPr>
          <p:spPr>
            <a:xfrm>
              <a:off x="3467786" y="1140225"/>
              <a:ext cx="71813" cy="70075"/>
            </a:xfrm>
            <a:custGeom>
              <a:avLst/>
              <a:gdLst/>
              <a:ahLst/>
              <a:cxnLst/>
              <a:rect l="l" t="t" r="r" b="b"/>
              <a:pathLst>
                <a:path w="3718" h="3628" extrusionOk="0">
                  <a:moveTo>
                    <a:pt x="931" y="0"/>
                  </a:moveTo>
                  <a:cubicBezTo>
                    <a:pt x="0" y="1639"/>
                    <a:pt x="400" y="3232"/>
                    <a:pt x="1108" y="3540"/>
                  </a:cubicBezTo>
                  <a:cubicBezTo>
                    <a:pt x="1224" y="3599"/>
                    <a:pt x="1361" y="3628"/>
                    <a:pt x="1511" y="3628"/>
                  </a:cubicBezTo>
                  <a:cubicBezTo>
                    <a:pt x="2161" y="3628"/>
                    <a:pt x="3070" y="3088"/>
                    <a:pt x="3717" y="2082"/>
                  </a:cubicBezTo>
                  <a:cubicBezTo>
                    <a:pt x="2790" y="1374"/>
                    <a:pt x="1859" y="708"/>
                    <a:pt x="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717;p51"/>
            <p:cNvSpPr/>
            <p:nvPr/>
          </p:nvSpPr>
          <p:spPr>
            <a:xfrm>
              <a:off x="3387436" y="994841"/>
              <a:ext cx="155582" cy="349833"/>
            </a:xfrm>
            <a:custGeom>
              <a:avLst/>
              <a:gdLst/>
              <a:ahLst/>
              <a:cxnLst/>
              <a:rect l="l" t="t" r="r" b="b"/>
              <a:pathLst>
                <a:path w="8055" h="18112" extrusionOk="0">
                  <a:moveTo>
                    <a:pt x="2370" y="0"/>
                  </a:moveTo>
                  <a:cubicBezTo>
                    <a:pt x="2235" y="0"/>
                    <a:pt x="2089" y="44"/>
                    <a:pt x="1994" y="140"/>
                  </a:cubicBezTo>
                  <a:cubicBezTo>
                    <a:pt x="1806" y="265"/>
                    <a:pt x="1772" y="522"/>
                    <a:pt x="1816" y="974"/>
                  </a:cubicBezTo>
                  <a:lnTo>
                    <a:pt x="1816" y="974"/>
                  </a:lnTo>
                  <a:cubicBezTo>
                    <a:pt x="1740" y="778"/>
                    <a:pt x="1671" y="733"/>
                    <a:pt x="1594" y="713"/>
                  </a:cubicBezTo>
                  <a:cubicBezTo>
                    <a:pt x="1540" y="696"/>
                    <a:pt x="1486" y="685"/>
                    <a:pt x="1431" y="685"/>
                  </a:cubicBezTo>
                  <a:cubicBezTo>
                    <a:pt x="1353" y="685"/>
                    <a:pt x="1274" y="707"/>
                    <a:pt x="1197" y="759"/>
                  </a:cubicBezTo>
                  <a:cubicBezTo>
                    <a:pt x="969" y="934"/>
                    <a:pt x="969" y="1390"/>
                    <a:pt x="1053" y="1879"/>
                  </a:cubicBezTo>
                  <a:lnTo>
                    <a:pt x="1053" y="1879"/>
                  </a:lnTo>
                  <a:cubicBezTo>
                    <a:pt x="934" y="1590"/>
                    <a:pt x="805" y="1378"/>
                    <a:pt x="679" y="1378"/>
                  </a:cubicBezTo>
                  <a:cubicBezTo>
                    <a:pt x="675" y="1378"/>
                    <a:pt x="670" y="1378"/>
                    <a:pt x="666" y="1379"/>
                  </a:cubicBezTo>
                  <a:cubicBezTo>
                    <a:pt x="578" y="1379"/>
                    <a:pt x="489" y="1556"/>
                    <a:pt x="443" y="1598"/>
                  </a:cubicBezTo>
                  <a:cubicBezTo>
                    <a:pt x="1" y="2660"/>
                    <a:pt x="1505" y="5226"/>
                    <a:pt x="1771" y="5715"/>
                  </a:cubicBezTo>
                  <a:cubicBezTo>
                    <a:pt x="1505" y="9563"/>
                    <a:pt x="2171" y="12441"/>
                    <a:pt x="2790" y="14211"/>
                  </a:cubicBezTo>
                  <a:cubicBezTo>
                    <a:pt x="3321" y="15935"/>
                    <a:pt x="4029" y="17970"/>
                    <a:pt x="5357" y="18105"/>
                  </a:cubicBezTo>
                  <a:cubicBezTo>
                    <a:pt x="5402" y="18110"/>
                    <a:pt x="5447" y="18112"/>
                    <a:pt x="5493" y="18112"/>
                  </a:cubicBezTo>
                  <a:cubicBezTo>
                    <a:pt x="6335" y="18112"/>
                    <a:pt x="7190" y="17354"/>
                    <a:pt x="7569" y="16554"/>
                  </a:cubicBezTo>
                  <a:cubicBezTo>
                    <a:pt x="8054" y="15669"/>
                    <a:pt x="8012" y="14607"/>
                    <a:pt x="6773" y="11467"/>
                  </a:cubicBezTo>
                  <a:cubicBezTo>
                    <a:pt x="6153" y="9963"/>
                    <a:pt x="5311" y="8016"/>
                    <a:pt x="4029" y="5757"/>
                  </a:cubicBezTo>
                  <a:cubicBezTo>
                    <a:pt x="4206" y="5669"/>
                    <a:pt x="6065" y="4518"/>
                    <a:pt x="5842" y="3768"/>
                  </a:cubicBezTo>
                  <a:cubicBezTo>
                    <a:pt x="5799" y="3633"/>
                    <a:pt x="5622" y="3456"/>
                    <a:pt x="5445" y="3414"/>
                  </a:cubicBezTo>
                  <a:cubicBezTo>
                    <a:pt x="5435" y="3413"/>
                    <a:pt x="5424" y="3413"/>
                    <a:pt x="5414" y="3413"/>
                  </a:cubicBezTo>
                  <a:cubicBezTo>
                    <a:pt x="4920" y="3413"/>
                    <a:pt x="4580" y="4435"/>
                    <a:pt x="4245" y="4435"/>
                  </a:cubicBezTo>
                  <a:cubicBezTo>
                    <a:pt x="4232" y="4435"/>
                    <a:pt x="4219" y="4433"/>
                    <a:pt x="4206" y="4430"/>
                  </a:cubicBezTo>
                  <a:cubicBezTo>
                    <a:pt x="3852" y="4387"/>
                    <a:pt x="3675" y="3237"/>
                    <a:pt x="3718" y="2306"/>
                  </a:cubicBezTo>
                  <a:cubicBezTo>
                    <a:pt x="3764" y="1290"/>
                    <a:pt x="4072" y="671"/>
                    <a:pt x="3764" y="447"/>
                  </a:cubicBezTo>
                  <a:cubicBezTo>
                    <a:pt x="3696" y="382"/>
                    <a:pt x="3596" y="349"/>
                    <a:pt x="3491" y="349"/>
                  </a:cubicBezTo>
                  <a:cubicBezTo>
                    <a:pt x="3386" y="349"/>
                    <a:pt x="3275" y="382"/>
                    <a:pt x="3187" y="447"/>
                  </a:cubicBezTo>
                  <a:cubicBezTo>
                    <a:pt x="2390" y="848"/>
                    <a:pt x="2790" y="3014"/>
                    <a:pt x="2744" y="3014"/>
                  </a:cubicBezTo>
                  <a:cubicBezTo>
                    <a:pt x="2744" y="3014"/>
                    <a:pt x="2613" y="2483"/>
                    <a:pt x="2656" y="1598"/>
                  </a:cubicBezTo>
                  <a:cubicBezTo>
                    <a:pt x="2744" y="713"/>
                    <a:pt x="2921" y="317"/>
                    <a:pt x="2656" y="93"/>
                  </a:cubicBezTo>
                  <a:cubicBezTo>
                    <a:pt x="2595" y="33"/>
                    <a:pt x="2487" y="0"/>
                    <a:pt x="2370" y="0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718;p51"/>
            <p:cNvSpPr/>
            <p:nvPr/>
          </p:nvSpPr>
          <p:spPr>
            <a:xfrm>
              <a:off x="3385736" y="992368"/>
              <a:ext cx="153863" cy="354701"/>
            </a:xfrm>
            <a:custGeom>
              <a:avLst/>
              <a:gdLst/>
              <a:ahLst/>
              <a:cxnLst/>
              <a:rect l="l" t="t" r="r" b="b"/>
              <a:pathLst>
                <a:path w="7966" h="18364" extrusionOk="0">
                  <a:moveTo>
                    <a:pt x="2451" y="0"/>
                  </a:moveTo>
                  <a:cubicBezTo>
                    <a:pt x="2291" y="0"/>
                    <a:pt x="2126" y="44"/>
                    <a:pt x="1993" y="133"/>
                  </a:cubicBezTo>
                  <a:cubicBezTo>
                    <a:pt x="1816" y="268"/>
                    <a:pt x="1770" y="445"/>
                    <a:pt x="1770" y="710"/>
                  </a:cubicBezTo>
                  <a:lnTo>
                    <a:pt x="1728" y="710"/>
                  </a:lnTo>
                  <a:cubicBezTo>
                    <a:pt x="1662" y="693"/>
                    <a:pt x="1597" y="682"/>
                    <a:pt x="1534" y="682"/>
                  </a:cubicBezTo>
                  <a:cubicBezTo>
                    <a:pt x="1426" y="682"/>
                    <a:pt x="1324" y="714"/>
                    <a:pt x="1239" y="799"/>
                  </a:cubicBezTo>
                  <a:cubicBezTo>
                    <a:pt x="1062" y="887"/>
                    <a:pt x="974" y="1153"/>
                    <a:pt x="974" y="1418"/>
                  </a:cubicBezTo>
                  <a:cubicBezTo>
                    <a:pt x="885" y="1372"/>
                    <a:pt x="797" y="1330"/>
                    <a:pt x="754" y="1330"/>
                  </a:cubicBezTo>
                  <a:cubicBezTo>
                    <a:pt x="577" y="1372"/>
                    <a:pt x="443" y="1595"/>
                    <a:pt x="400" y="1684"/>
                  </a:cubicBezTo>
                  <a:cubicBezTo>
                    <a:pt x="0" y="2699"/>
                    <a:pt x="1151" y="4912"/>
                    <a:pt x="1728" y="5885"/>
                  </a:cubicBezTo>
                  <a:cubicBezTo>
                    <a:pt x="1505" y="8894"/>
                    <a:pt x="1859" y="11772"/>
                    <a:pt x="2744" y="14381"/>
                  </a:cubicBezTo>
                  <a:cubicBezTo>
                    <a:pt x="3275" y="16020"/>
                    <a:pt x="3983" y="18187"/>
                    <a:pt x="5399" y="18364"/>
                  </a:cubicBezTo>
                  <a:lnTo>
                    <a:pt x="5576" y="18364"/>
                  </a:lnTo>
                  <a:cubicBezTo>
                    <a:pt x="6507" y="18364"/>
                    <a:pt x="7392" y="17567"/>
                    <a:pt x="7788" y="16771"/>
                  </a:cubicBezTo>
                  <a:cubicBezTo>
                    <a:pt x="7834" y="16682"/>
                    <a:pt x="7877" y="16551"/>
                    <a:pt x="7923" y="16463"/>
                  </a:cubicBezTo>
                  <a:lnTo>
                    <a:pt x="7657" y="16374"/>
                  </a:lnTo>
                  <a:cubicBezTo>
                    <a:pt x="7611" y="16463"/>
                    <a:pt x="7611" y="16551"/>
                    <a:pt x="7569" y="16640"/>
                  </a:cubicBezTo>
                  <a:cubicBezTo>
                    <a:pt x="7189" y="17352"/>
                    <a:pt x="6373" y="18105"/>
                    <a:pt x="5574" y="18105"/>
                  </a:cubicBezTo>
                  <a:cubicBezTo>
                    <a:pt x="5531" y="18105"/>
                    <a:pt x="5488" y="18103"/>
                    <a:pt x="5445" y="18098"/>
                  </a:cubicBezTo>
                  <a:cubicBezTo>
                    <a:pt x="4206" y="17967"/>
                    <a:pt x="3498" y="15843"/>
                    <a:pt x="3009" y="14293"/>
                  </a:cubicBezTo>
                  <a:cubicBezTo>
                    <a:pt x="2124" y="11684"/>
                    <a:pt x="1770" y="8852"/>
                    <a:pt x="1993" y="5843"/>
                  </a:cubicBezTo>
                  <a:lnTo>
                    <a:pt x="1993" y="5797"/>
                  </a:lnTo>
                  <a:cubicBezTo>
                    <a:pt x="1151" y="4338"/>
                    <a:pt x="354" y="2522"/>
                    <a:pt x="666" y="1814"/>
                  </a:cubicBezTo>
                  <a:cubicBezTo>
                    <a:pt x="708" y="1684"/>
                    <a:pt x="754" y="1637"/>
                    <a:pt x="754" y="1637"/>
                  </a:cubicBezTo>
                  <a:cubicBezTo>
                    <a:pt x="843" y="1684"/>
                    <a:pt x="931" y="1814"/>
                    <a:pt x="1020" y="2038"/>
                  </a:cubicBezTo>
                  <a:cubicBezTo>
                    <a:pt x="1108" y="2788"/>
                    <a:pt x="1462" y="3630"/>
                    <a:pt x="1462" y="3630"/>
                  </a:cubicBezTo>
                  <a:lnTo>
                    <a:pt x="1505" y="3719"/>
                  </a:lnTo>
                  <a:lnTo>
                    <a:pt x="1770" y="3673"/>
                  </a:lnTo>
                  <a:lnTo>
                    <a:pt x="1728" y="3542"/>
                  </a:lnTo>
                  <a:cubicBezTo>
                    <a:pt x="1728" y="3453"/>
                    <a:pt x="1593" y="2965"/>
                    <a:pt x="1462" y="2434"/>
                  </a:cubicBezTo>
                  <a:cubicBezTo>
                    <a:pt x="1374" y="2257"/>
                    <a:pt x="1328" y="2080"/>
                    <a:pt x="1285" y="1949"/>
                  </a:cubicBezTo>
                  <a:cubicBezTo>
                    <a:pt x="1197" y="1507"/>
                    <a:pt x="1197" y="1153"/>
                    <a:pt x="1374" y="1018"/>
                  </a:cubicBezTo>
                  <a:cubicBezTo>
                    <a:pt x="1425" y="967"/>
                    <a:pt x="1476" y="945"/>
                    <a:pt x="1528" y="945"/>
                  </a:cubicBezTo>
                  <a:cubicBezTo>
                    <a:pt x="1565" y="945"/>
                    <a:pt x="1602" y="956"/>
                    <a:pt x="1639" y="976"/>
                  </a:cubicBezTo>
                  <a:cubicBezTo>
                    <a:pt x="1682" y="976"/>
                    <a:pt x="1728" y="1064"/>
                    <a:pt x="1770" y="1195"/>
                  </a:cubicBezTo>
                  <a:cubicBezTo>
                    <a:pt x="1816" y="1372"/>
                    <a:pt x="1816" y="1549"/>
                    <a:pt x="1859" y="1772"/>
                  </a:cubicBezTo>
                  <a:cubicBezTo>
                    <a:pt x="1859" y="1814"/>
                    <a:pt x="2082" y="3319"/>
                    <a:pt x="2213" y="3453"/>
                  </a:cubicBezTo>
                  <a:lnTo>
                    <a:pt x="2259" y="3496"/>
                  </a:lnTo>
                  <a:lnTo>
                    <a:pt x="2347" y="3453"/>
                  </a:lnTo>
                  <a:cubicBezTo>
                    <a:pt x="2478" y="3453"/>
                    <a:pt x="2436" y="3319"/>
                    <a:pt x="2436" y="3188"/>
                  </a:cubicBezTo>
                  <a:cubicBezTo>
                    <a:pt x="2436" y="3100"/>
                    <a:pt x="2390" y="3011"/>
                    <a:pt x="2390" y="2834"/>
                  </a:cubicBezTo>
                  <a:cubicBezTo>
                    <a:pt x="2259" y="1949"/>
                    <a:pt x="2170" y="1460"/>
                    <a:pt x="2036" y="1153"/>
                  </a:cubicBezTo>
                  <a:cubicBezTo>
                    <a:pt x="2036" y="710"/>
                    <a:pt x="2036" y="487"/>
                    <a:pt x="2170" y="356"/>
                  </a:cubicBezTo>
                  <a:cubicBezTo>
                    <a:pt x="2242" y="307"/>
                    <a:pt x="2355" y="271"/>
                    <a:pt x="2456" y="271"/>
                  </a:cubicBezTo>
                  <a:cubicBezTo>
                    <a:pt x="2540" y="271"/>
                    <a:pt x="2615" y="295"/>
                    <a:pt x="2655" y="356"/>
                  </a:cubicBezTo>
                  <a:cubicBezTo>
                    <a:pt x="2790" y="398"/>
                    <a:pt x="2744" y="622"/>
                    <a:pt x="2701" y="976"/>
                  </a:cubicBezTo>
                  <a:cubicBezTo>
                    <a:pt x="2655" y="1195"/>
                    <a:pt x="2655" y="1418"/>
                    <a:pt x="2613" y="1684"/>
                  </a:cubicBezTo>
                  <a:cubicBezTo>
                    <a:pt x="2567" y="2480"/>
                    <a:pt x="2655" y="3188"/>
                    <a:pt x="2744" y="3277"/>
                  </a:cubicBezTo>
                  <a:lnTo>
                    <a:pt x="2790" y="3319"/>
                  </a:lnTo>
                  <a:lnTo>
                    <a:pt x="2921" y="3319"/>
                  </a:lnTo>
                  <a:lnTo>
                    <a:pt x="2967" y="3230"/>
                  </a:lnTo>
                  <a:cubicBezTo>
                    <a:pt x="3009" y="3188"/>
                    <a:pt x="2967" y="3188"/>
                    <a:pt x="2967" y="3011"/>
                  </a:cubicBezTo>
                  <a:cubicBezTo>
                    <a:pt x="2790" y="1372"/>
                    <a:pt x="3055" y="841"/>
                    <a:pt x="3321" y="664"/>
                  </a:cubicBezTo>
                  <a:cubicBezTo>
                    <a:pt x="3397" y="639"/>
                    <a:pt x="3504" y="613"/>
                    <a:pt x="3598" y="613"/>
                  </a:cubicBezTo>
                  <a:cubicBezTo>
                    <a:pt x="3665" y="613"/>
                    <a:pt x="3726" y="627"/>
                    <a:pt x="3763" y="664"/>
                  </a:cubicBezTo>
                  <a:cubicBezTo>
                    <a:pt x="3894" y="752"/>
                    <a:pt x="3852" y="1018"/>
                    <a:pt x="3763" y="1418"/>
                  </a:cubicBezTo>
                  <a:cubicBezTo>
                    <a:pt x="3717" y="1726"/>
                    <a:pt x="3675" y="2038"/>
                    <a:pt x="3629" y="2434"/>
                  </a:cubicBezTo>
                  <a:cubicBezTo>
                    <a:pt x="3629" y="3142"/>
                    <a:pt x="3717" y="4604"/>
                    <a:pt x="4248" y="4692"/>
                  </a:cubicBezTo>
                  <a:cubicBezTo>
                    <a:pt x="4267" y="4696"/>
                    <a:pt x="4286" y="4697"/>
                    <a:pt x="4304" y="4697"/>
                  </a:cubicBezTo>
                  <a:cubicBezTo>
                    <a:pt x="4539" y="4697"/>
                    <a:pt x="4706" y="4450"/>
                    <a:pt x="4914" y="4204"/>
                  </a:cubicBezTo>
                  <a:cubicBezTo>
                    <a:pt x="5077" y="3959"/>
                    <a:pt x="5277" y="3714"/>
                    <a:pt x="5482" y="3714"/>
                  </a:cubicBezTo>
                  <a:cubicBezTo>
                    <a:pt x="5499" y="3714"/>
                    <a:pt x="5516" y="3715"/>
                    <a:pt x="5533" y="3719"/>
                  </a:cubicBezTo>
                  <a:cubicBezTo>
                    <a:pt x="5664" y="3719"/>
                    <a:pt x="5753" y="3850"/>
                    <a:pt x="5799" y="3938"/>
                  </a:cubicBezTo>
                  <a:cubicBezTo>
                    <a:pt x="5976" y="4427"/>
                    <a:pt x="4825" y="5312"/>
                    <a:pt x="4071" y="5754"/>
                  </a:cubicBezTo>
                  <a:lnTo>
                    <a:pt x="3940" y="5843"/>
                  </a:lnTo>
                  <a:lnTo>
                    <a:pt x="3983" y="5974"/>
                  </a:lnTo>
                  <a:cubicBezTo>
                    <a:pt x="5045" y="7790"/>
                    <a:pt x="5930" y="9737"/>
                    <a:pt x="6726" y="11638"/>
                  </a:cubicBezTo>
                  <a:cubicBezTo>
                    <a:pt x="7215" y="12923"/>
                    <a:pt x="7523" y="13850"/>
                    <a:pt x="7700" y="14558"/>
                  </a:cubicBezTo>
                  <a:lnTo>
                    <a:pt x="7965" y="14516"/>
                  </a:lnTo>
                  <a:cubicBezTo>
                    <a:pt x="7788" y="13762"/>
                    <a:pt x="7480" y="12834"/>
                    <a:pt x="6992" y="11549"/>
                  </a:cubicBezTo>
                  <a:cubicBezTo>
                    <a:pt x="6241" y="9648"/>
                    <a:pt x="5310" y="7744"/>
                    <a:pt x="4337" y="5931"/>
                  </a:cubicBezTo>
                  <a:cubicBezTo>
                    <a:pt x="4914" y="5577"/>
                    <a:pt x="6330" y="4604"/>
                    <a:pt x="6064" y="3850"/>
                  </a:cubicBezTo>
                  <a:cubicBezTo>
                    <a:pt x="6018" y="3673"/>
                    <a:pt x="5799" y="3453"/>
                    <a:pt x="5533" y="3407"/>
                  </a:cubicBezTo>
                  <a:cubicBezTo>
                    <a:pt x="5513" y="3405"/>
                    <a:pt x="5494" y="3404"/>
                    <a:pt x="5475" y="3404"/>
                  </a:cubicBezTo>
                  <a:cubicBezTo>
                    <a:pt x="5150" y="3404"/>
                    <a:pt x="4901" y="3736"/>
                    <a:pt x="4691" y="4027"/>
                  </a:cubicBezTo>
                  <a:cubicBezTo>
                    <a:pt x="4560" y="4204"/>
                    <a:pt x="4383" y="4427"/>
                    <a:pt x="4294" y="4427"/>
                  </a:cubicBezTo>
                  <a:cubicBezTo>
                    <a:pt x="4117" y="4381"/>
                    <a:pt x="3894" y="3542"/>
                    <a:pt x="3940" y="2480"/>
                  </a:cubicBezTo>
                  <a:cubicBezTo>
                    <a:pt x="3940" y="2080"/>
                    <a:pt x="4029" y="1772"/>
                    <a:pt x="4071" y="1507"/>
                  </a:cubicBezTo>
                  <a:cubicBezTo>
                    <a:pt x="4160" y="1018"/>
                    <a:pt x="4206" y="664"/>
                    <a:pt x="3940" y="445"/>
                  </a:cubicBezTo>
                  <a:cubicBezTo>
                    <a:pt x="3829" y="377"/>
                    <a:pt x="3696" y="344"/>
                    <a:pt x="3563" y="344"/>
                  </a:cubicBezTo>
                  <a:cubicBezTo>
                    <a:pt x="3430" y="344"/>
                    <a:pt x="3298" y="377"/>
                    <a:pt x="3186" y="445"/>
                  </a:cubicBezTo>
                  <a:cubicBezTo>
                    <a:pt x="3144" y="487"/>
                    <a:pt x="3055" y="533"/>
                    <a:pt x="3009" y="575"/>
                  </a:cubicBezTo>
                  <a:cubicBezTo>
                    <a:pt x="3009" y="398"/>
                    <a:pt x="2967" y="221"/>
                    <a:pt x="2878" y="133"/>
                  </a:cubicBezTo>
                  <a:cubicBezTo>
                    <a:pt x="2767" y="44"/>
                    <a:pt x="2612" y="0"/>
                    <a:pt x="24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39"/>
          <p:cNvSpPr txBox="1">
            <a:spLocks noGrp="1"/>
          </p:cNvSpPr>
          <p:nvPr>
            <p:ph type="title" idx="2"/>
          </p:nvPr>
        </p:nvSpPr>
        <p:spPr>
          <a:xfrm>
            <a:off x="778958" y="503530"/>
            <a:ext cx="7649942" cy="71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CO" sz="3200" dirty="0"/>
              <a:t>Suplementación con micronutrientes</a:t>
            </a:r>
            <a:endParaRPr sz="3200" dirty="0"/>
          </a:p>
        </p:txBody>
      </p:sp>
      <p:grpSp>
        <p:nvGrpSpPr>
          <p:cNvPr id="859" name="Google Shape;859;p39"/>
          <p:cNvGrpSpPr/>
          <p:nvPr/>
        </p:nvGrpSpPr>
        <p:grpSpPr>
          <a:xfrm>
            <a:off x="325290" y="950785"/>
            <a:ext cx="3520760" cy="3263168"/>
            <a:chOff x="325290" y="950785"/>
            <a:chExt cx="3520760" cy="3263168"/>
          </a:xfrm>
        </p:grpSpPr>
        <p:sp>
          <p:nvSpPr>
            <p:cNvPr id="860" name="Google Shape;860;p39"/>
            <p:cNvSpPr/>
            <p:nvPr/>
          </p:nvSpPr>
          <p:spPr>
            <a:xfrm>
              <a:off x="325290" y="1722196"/>
              <a:ext cx="3479310" cy="1958604"/>
            </a:xfrm>
            <a:custGeom>
              <a:avLst/>
              <a:gdLst/>
              <a:ahLst/>
              <a:cxnLst/>
              <a:rect l="l" t="t" r="r" b="b"/>
              <a:pathLst>
                <a:path w="61783" h="32539" extrusionOk="0">
                  <a:moveTo>
                    <a:pt x="45466" y="0"/>
                  </a:moveTo>
                  <a:lnTo>
                    <a:pt x="0" y="48"/>
                  </a:lnTo>
                  <a:lnTo>
                    <a:pt x="52" y="32539"/>
                  </a:lnTo>
                  <a:lnTo>
                    <a:pt x="45513" y="32487"/>
                  </a:lnTo>
                  <a:cubicBezTo>
                    <a:pt x="54496" y="32487"/>
                    <a:pt x="61782" y="25201"/>
                    <a:pt x="61735" y="16218"/>
                  </a:cubicBezTo>
                  <a:cubicBezTo>
                    <a:pt x="61735" y="7235"/>
                    <a:pt x="54448" y="0"/>
                    <a:pt x="45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9"/>
            <p:cNvSpPr/>
            <p:nvPr/>
          </p:nvSpPr>
          <p:spPr>
            <a:xfrm>
              <a:off x="1620922" y="950785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62" name="Google Shape;862;p39"/>
            <p:cNvGrpSpPr/>
            <p:nvPr/>
          </p:nvGrpSpPr>
          <p:grpSpPr>
            <a:xfrm>
              <a:off x="771569" y="1298075"/>
              <a:ext cx="3074481" cy="2915878"/>
              <a:chOff x="771569" y="1298075"/>
              <a:chExt cx="3074481" cy="2915878"/>
            </a:xfrm>
          </p:grpSpPr>
          <p:sp>
            <p:nvSpPr>
              <p:cNvPr id="863" name="Google Shape;863;p39"/>
              <p:cNvSpPr/>
              <p:nvPr/>
            </p:nvSpPr>
            <p:spPr>
              <a:xfrm flipH="1">
                <a:off x="1244149" y="2065606"/>
                <a:ext cx="353307" cy="166975"/>
              </a:xfrm>
              <a:custGeom>
                <a:avLst/>
                <a:gdLst/>
                <a:ahLst/>
                <a:cxnLst/>
                <a:rect l="l" t="t" r="r" b="b"/>
                <a:pathLst>
                  <a:path w="20387" h="9635" extrusionOk="0">
                    <a:moveTo>
                      <a:pt x="0" y="1"/>
                    </a:moveTo>
                    <a:lnTo>
                      <a:pt x="0" y="9635"/>
                    </a:lnTo>
                    <a:lnTo>
                      <a:pt x="20387" y="9635"/>
                    </a:lnTo>
                    <a:lnTo>
                      <a:pt x="203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39"/>
              <p:cNvSpPr/>
              <p:nvPr/>
            </p:nvSpPr>
            <p:spPr>
              <a:xfrm flipH="1">
                <a:off x="862388" y="1298075"/>
                <a:ext cx="1116763" cy="811356"/>
              </a:xfrm>
              <a:custGeom>
                <a:avLst/>
                <a:gdLst/>
                <a:ahLst/>
                <a:cxnLst/>
                <a:rect l="l" t="t" r="r" b="b"/>
                <a:pathLst>
                  <a:path w="64441" h="46818" extrusionOk="0">
                    <a:moveTo>
                      <a:pt x="14452" y="1"/>
                    </a:moveTo>
                    <a:cubicBezTo>
                      <a:pt x="6463" y="1"/>
                      <a:pt x="1" y="6463"/>
                      <a:pt x="1" y="14452"/>
                    </a:cubicBezTo>
                    <a:lnTo>
                      <a:pt x="1" y="32367"/>
                    </a:lnTo>
                    <a:cubicBezTo>
                      <a:pt x="1" y="40356"/>
                      <a:pt x="6463" y="46818"/>
                      <a:pt x="14452" y="46818"/>
                    </a:cubicBezTo>
                    <a:lnTo>
                      <a:pt x="49990" y="46818"/>
                    </a:lnTo>
                    <a:cubicBezTo>
                      <a:pt x="57979" y="46818"/>
                      <a:pt x="64441" y="40356"/>
                      <a:pt x="64441" y="32367"/>
                    </a:cubicBezTo>
                    <a:lnTo>
                      <a:pt x="64441" y="14452"/>
                    </a:lnTo>
                    <a:cubicBezTo>
                      <a:pt x="64441" y="6463"/>
                      <a:pt x="57979" y="1"/>
                      <a:pt x="499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39"/>
              <p:cNvSpPr/>
              <p:nvPr/>
            </p:nvSpPr>
            <p:spPr>
              <a:xfrm flipH="1">
                <a:off x="951974" y="1387663"/>
                <a:ext cx="936617" cy="631193"/>
              </a:xfrm>
              <a:custGeom>
                <a:avLst/>
                <a:gdLst/>
                <a:ahLst/>
                <a:cxnLst/>
                <a:rect l="l" t="t" r="r" b="b"/>
                <a:pathLst>
                  <a:path w="54046" h="36422" extrusionOk="0">
                    <a:moveTo>
                      <a:pt x="9226" y="0"/>
                    </a:moveTo>
                    <a:cubicBezTo>
                      <a:pt x="4113" y="0"/>
                      <a:pt x="1" y="4169"/>
                      <a:pt x="1" y="9282"/>
                    </a:cubicBezTo>
                    <a:lnTo>
                      <a:pt x="1" y="27197"/>
                    </a:lnTo>
                    <a:cubicBezTo>
                      <a:pt x="1" y="32310"/>
                      <a:pt x="4113" y="36422"/>
                      <a:pt x="9226" y="36422"/>
                    </a:cubicBezTo>
                    <a:lnTo>
                      <a:pt x="44764" y="36422"/>
                    </a:lnTo>
                    <a:cubicBezTo>
                      <a:pt x="49877" y="36422"/>
                      <a:pt x="54045" y="32310"/>
                      <a:pt x="54045" y="27197"/>
                    </a:cubicBezTo>
                    <a:lnTo>
                      <a:pt x="54045" y="9282"/>
                    </a:lnTo>
                    <a:cubicBezTo>
                      <a:pt x="54045" y="4169"/>
                      <a:pt x="49877" y="0"/>
                      <a:pt x="447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39"/>
              <p:cNvSpPr/>
              <p:nvPr/>
            </p:nvSpPr>
            <p:spPr>
              <a:xfrm flipH="1">
                <a:off x="978457" y="1461933"/>
                <a:ext cx="884645" cy="483004"/>
              </a:xfrm>
              <a:custGeom>
                <a:avLst/>
                <a:gdLst/>
                <a:ahLst/>
                <a:cxnLst/>
                <a:rect l="l" t="t" r="r" b="b"/>
                <a:pathLst>
                  <a:path w="51047" h="27871" extrusionOk="0">
                    <a:moveTo>
                      <a:pt x="38302" y="0"/>
                    </a:moveTo>
                    <a:cubicBezTo>
                      <a:pt x="37009" y="1058"/>
                      <a:pt x="33189" y="3760"/>
                      <a:pt x="27610" y="4465"/>
                    </a:cubicBezTo>
                    <a:cubicBezTo>
                      <a:pt x="27197" y="4526"/>
                      <a:pt x="26844" y="4526"/>
                      <a:pt x="26435" y="4582"/>
                    </a:cubicBezTo>
                    <a:lnTo>
                      <a:pt x="25496" y="4582"/>
                    </a:lnTo>
                    <a:cubicBezTo>
                      <a:pt x="25199" y="4598"/>
                      <a:pt x="24906" y="4605"/>
                      <a:pt x="24617" y="4605"/>
                    </a:cubicBezTo>
                    <a:cubicBezTo>
                      <a:pt x="23760" y="4605"/>
                      <a:pt x="22935" y="4539"/>
                      <a:pt x="22145" y="4409"/>
                    </a:cubicBezTo>
                    <a:cubicBezTo>
                      <a:pt x="20970" y="4230"/>
                      <a:pt x="19912" y="3995"/>
                      <a:pt x="18916" y="3704"/>
                    </a:cubicBezTo>
                    <a:cubicBezTo>
                      <a:pt x="18620" y="3643"/>
                      <a:pt x="18385" y="3525"/>
                      <a:pt x="18150" y="3469"/>
                    </a:cubicBezTo>
                    <a:cubicBezTo>
                      <a:pt x="16270" y="2820"/>
                      <a:pt x="14804" y="2059"/>
                      <a:pt x="13864" y="1471"/>
                    </a:cubicBezTo>
                    <a:cubicBezTo>
                      <a:pt x="13747" y="1410"/>
                      <a:pt x="13629" y="1293"/>
                      <a:pt x="13512" y="1236"/>
                    </a:cubicBezTo>
                    <a:cubicBezTo>
                      <a:pt x="13333" y="1471"/>
                      <a:pt x="13159" y="1706"/>
                      <a:pt x="12981" y="1998"/>
                    </a:cubicBezTo>
                    <a:cubicBezTo>
                      <a:pt x="10748" y="5348"/>
                      <a:pt x="8516" y="8756"/>
                      <a:pt x="6284" y="12102"/>
                    </a:cubicBezTo>
                    <a:cubicBezTo>
                      <a:pt x="4230" y="15335"/>
                      <a:pt x="2115" y="18507"/>
                      <a:pt x="1" y="21679"/>
                    </a:cubicBezTo>
                    <a:cubicBezTo>
                      <a:pt x="1763" y="22619"/>
                      <a:pt x="4465" y="23912"/>
                      <a:pt x="7929" y="25086"/>
                    </a:cubicBezTo>
                    <a:cubicBezTo>
                      <a:pt x="8046" y="25143"/>
                      <a:pt x="8107" y="25143"/>
                      <a:pt x="8225" y="25204"/>
                    </a:cubicBezTo>
                    <a:cubicBezTo>
                      <a:pt x="11923" y="26435"/>
                      <a:pt x="16566" y="27493"/>
                      <a:pt x="21853" y="27789"/>
                    </a:cubicBezTo>
                    <a:cubicBezTo>
                      <a:pt x="22773" y="27841"/>
                      <a:pt x="23729" y="27870"/>
                      <a:pt x="24710" y="27870"/>
                    </a:cubicBezTo>
                    <a:cubicBezTo>
                      <a:pt x="25919" y="27870"/>
                      <a:pt x="27166" y="27826"/>
                      <a:pt x="28433" y="27728"/>
                    </a:cubicBezTo>
                    <a:cubicBezTo>
                      <a:pt x="30548" y="27554"/>
                      <a:pt x="32601" y="27319"/>
                      <a:pt x="34542" y="26905"/>
                    </a:cubicBezTo>
                    <a:cubicBezTo>
                      <a:pt x="42061" y="25495"/>
                      <a:pt x="47757" y="22676"/>
                      <a:pt x="51047" y="20739"/>
                    </a:cubicBezTo>
                    <a:cubicBezTo>
                      <a:pt x="50224" y="19447"/>
                      <a:pt x="49402" y="18094"/>
                      <a:pt x="48580" y="16745"/>
                    </a:cubicBezTo>
                    <a:cubicBezTo>
                      <a:pt x="46878" y="13981"/>
                      <a:pt x="45234" y="11223"/>
                      <a:pt x="43528" y="8460"/>
                    </a:cubicBezTo>
                    <a:cubicBezTo>
                      <a:pt x="41765" y="5640"/>
                      <a:pt x="40003" y="2820"/>
                      <a:pt x="383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39"/>
              <p:cNvSpPr/>
              <p:nvPr/>
            </p:nvSpPr>
            <p:spPr>
              <a:xfrm flipH="1">
                <a:off x="1181008" y="1595328"/>
                <a:ext cx="513107" cy="258910"/>
              </a:xfrm>
              <a:custGeom>
                <a:avLst/>
                <a:gdLst/>
                <a:ahLst/>
                <a:cxnLst/>
                <a:rect l="l" t="t" r="r" b="b"/>
                <a:pathLst>
                  <a:path w="29608" h="14940" extrusionOk="0">
                    <a:moveTo>
                      <a:pt x="26670" y="0"/>
                    </a:moveTo>
                    <a:cubicBezTo>
                      <a:pt x="26256" y="57"/>
                      <a:pt x="26256" y="353"/>
                      <a:pt x="26435" y="644"/>
                    </a:cubicBezTo>
                    <a:cubicBezTo>
                      <a:pt x="26552" y="823"/>
                      <a:pt x="26726" y="879"/>
                      <a:pt x="26905" y="996"/>
                    </a:cubicBezTo>
                    <a:cubicBezTo>
                      <a:pt x="26961" y="1114"/>
                      <a:pt x="27079" y="1231"/>
                      <a:pt x="27022" y="1349"/>
                    </a:cubicBezTo>
                    <a:cubicBezTo>
                      <a:pt x="27022" y="1410"/>
                      <a:pt x="26961" y="1410"/>
                      <a:pt x="26905" y="1410"/>
                    </a:cubicBezTo>
                    <a:cubicBezTo>
                      <a:pt x="26256" y="1763"/>
                      <a:pt x="25495" y="1880"/>
                      <a:pt x="24790" y="1997"/>
                    </a:cubicBezTo>
                    <a:cubicBezTo>
                      <a:pt x="24024" y="2115"/>
                      <a:pt x="23263" y="2289"/>
                      <a:pt x="22793" y="2876"/>
                    </a:cubicBezTo>
                    <a:cubicBezTo>
                      <a:pt x="22558" y="3055"/>
                      <a:pt x="22440" y="3346"/>
                      <a:pt x="22262" y="3581"/>
                    </a:cubicBezTo>
                    <a:cubicBezTo>
                      <a:pt x="21970" y="4112"/>
                      <a:pt x="21618" y="4700"/>
                      <a:pt x="21618" y="5344"/>
                    </a:cubicBezTo>
                    <a:cubicBezTo>
                      <a:pt x="21674" y="5757"/>
                      <a:pt x="21792" y="6283"/>
                      <a:pt x="21909" y="6697"/>
                    </a:cubicBezTo>
                    <a:cubicBezTo>
                      <a:pt x="22091" y="7082"/>
                      <a:pt x="22339" y="7446"/>
                      <a:pt x="22640" y="7748"/>
                    </a:cubicBezTo>
                    <a:lnTo>
                      <a:pt x="22640" y="7748"/>
                    </a:lnTo>
                    <a:cubicBezTo>
                      <a:pt x="22022" y="7509"/>
                      <a:pt x="21367" y="7382"/>
                      <a:pt x="20681" y="7382"/>
                    </a:cubicBezTo>
                    <a:cubicBezTo>
                      <a:pt x="20525" y="7382"/>
                      <a:pt x="20367" y="7389"/>
                      <a:pt x="20208" y="7402"/>
                    </a:cubicBezTo>
                    <a:cubicBezTo>
                      <a:pt x="19560" y="7458"/>
                      <a:pt x="18916" y="7637"/>
                      <a:pt x="18328" y="7811"/>
                    </a:cubicBezTo>
                    <a:cubicBezTo>
                      <a:pt x="17623" y="8046"/>
                      <a:pt x="17092" y="8459"/>
                      <a:pt x="16448" y="8694"/>
                    </a:cubicBezTo>
                    <a:cubicBezTo>
                      <a:pt x="16331" y="8281"/>
                      <a:pt x="16448" y="7811"/>
                      <a:pt x="16448" y="7341"/>
                    </a:cubicBezTo>
                    <a:cubicBezTo>
                      <a:pt x="16448" y="6988"/>
                      <a:pt x="16448" y="6580"/>
                      <a:pt x="16505" y="6166"/>
                    </a:cubicBezTo>
                    <a:cubicBezTo>
                      <a:pt x="16566" y="5992"/>
                      <a:pt x="16622" y="5814"/>
                      <a:pt x="16622" y="5640"/>
                    </a:cubicBezTo>
                    <a:cubicBezTo>
                      <a:pt x="16683" y="4991"/>
                      <a:pt x="16213" y="4404"/>
                      <a:pt x="15682" y="4112"/>
                    </a:cubicBezTo>
                    <a:cubicBezTo>
                      <a:pt x="15184" y="3863"/>
                      <a:pt x="14653" y="3795"/>
                      <a:pt x="14115" y="3795"/>
                    </a:cubicBezTo>
                    <a:cubicBezTo>
                      <a:pt x="13639" y="3795"/>
                      <a:pt x="13157" y="3849"/>
                      <a:pt x="12689" y="3877"/>
                    </a:cubicBezTo>
                    <a:cubicBezTo>
                      <a:pt x="12628" y="3877"/>
                      <a:pt x="12571" y="3877"/>
                      <a:pt x="12571" y="3816"/>
                    </a:cubicBezTo>
                    <a:cubicBezTo>
                      <a:pt x="12510" y="3816"/>
                      <a:pt x="12454" y="3760"/>
                      <a:pt x="12454" y="3699"/>
                    </a:cubicBezTo>
                    <a:cubicBezTo>
                      <a:pt x="12393" y="3581"/>
                      <a:pt x="12336" y="3407"/>
                      <a:pt x="12219" y="3290"/>
                    </a:cubicBezTo>
                    <a:cubicBezTo>
                      <a:pt x="12219" y="3290"/>
                      <a:pt x="12066" y="3213"/>
                      <a:pt x="12036" y="3213"/>
                    </a:cubicBezTo>
                    <a:cubicBezTo>
                      <a:pt x="12029" y="3213"/>
                      <a:pt x="12029" y="3218"/>
                      <a:pt x="12040" y="3229"/>
                    </a:cubicBezTo>
                    <a:lnTo>
                      <a:pt x="12040" y="3581"/>
                    </a:lnTo>
                    <a:cubicBezTo>
                      <a:pt x="11984" y="3464"/>
                      <a:pt x="11866" y="3346"/>
                      <a:pt x="11805" y="3229"/>
                    </a:cubicBezTo>
                    <a:cubicBezTo>
                      <a:pt x="11749" y="3172"/>
                      <a:pt x="11631" y="3111"/>
                      <a:pt x="11570" y="3111"/>
                    </a:cubicBezTo>
                    <a:cubicBezTo>
                      <a:pt x="11514" y="3172"/>
                      <a:pt x="11514" y="3229"/>
                      <a:pt x="11514" y="3290"/>
                    </a:cubicBezTo>
                    <a:cubicBezTo>
                      <a:pt x="11514" y="3346"/>
                      <a:pt x="11570" y="3346"/>
                      <a:pt x="11631" y="3407"/>
                    </a:cubicBezTo>
                    <a:cubicBezTo>
                      <a:pt x="11749" y="3581"/>
                      <a:pt x="11923" y="3699"/>
                      <a:pt x="11984" y="3934"/>
                    </a:cubicBezTo>
                    <a:cubicBezTo>
                      <a:pt x="11805" y="3816"/>
                      <a:pt x="11570" y="3699"/>
                      <a:pt x="11453" y="3581"/>
                    </a:cubicBezTo>
                    <a:cubicBezTo>
                      <a:pt x="11335" y="3525"/>
                      <a:pt x="11218" y="3346"/>
                      <a:pt x="11161" y="3290"/>
                    </a:cubicBezTo>
                    <a:cubicBezTo>
                      <a:pt x="10748" y="3290"/>
                      <a:pt x="11514" y="3995"/>
                      <a:pt x="11514" y="4051"/>
                    </a:cubicBezTo>
                    <a:cubicBezTo>
                      <a:pt x="11279" y="4051"/>
                      <a:pt x="11044" y="3934"/>
                      <a:pt x="10865" y="3877"/>
                    </a:cubicBezTo>
                    <a:lnTo>
                      <a:pt x="10692" y="3877"/>
                    </a:lnTo>
                    <a:cubicBezTo>
                      <a:pt x="10630" y="3934"/>
                      <a:pt x="10692" y="4051"/>
                      <a:pt x="10748" y="4051"/>
                    </a:cubicBezTo>
                    <a:cubicBezTo>
                      <a:pt x="10927" y="4230"/>
                      <a:pt x="11100" y="4286"/>
                      <a:pt x="11279" y="4347"/>
                    </a:cubicBezTo>
                    <a:cubicBezTo>
                      <a:pt x="11396" y="4347"/>
                      <a:pt x="11514" y="4404"/>
                      <a:pt x="11570" y="4465"/>
                    </a:cubicBezTo>
                    <a:cubicBezTo>
                      <a:pt x="11624" y="4465"/>
                      <a:pt x="11720" y="4598"/>
                      <a:pt x="11782" y="4631"/>
                    </a:cubicBezTo>
                    <a:lnTo>
                      <a:pt x="11782" y="4631"/>
                    </a:lnTo>
                    <a:cubicBezTo>
                      <a:pt x="11705" y="4608"/>
                      <a:pt x="11639" y="4596"/>
                      <a:pt x="11580" y="4596"/>
                    </a:cubicBezTo>
                    <a:cubicBezTo>
                      <a:pt x="11514" y="4596"/>
                      <a:pt x="11455" y="4610"/>
                      <a:pt x="11396" y="4639"/>
                    </a:cubicBezTo>
                    <a:cubicBezTo>
                      <a:pt x="11279" y="4756"/>
                      <a:pt x="11218" y="4935"/>
                      <a:pt x="11335" y="4991"/>
                    </a:cubicBezTo>
                    <a:cubicBezTo>
                      <a:pt x="11396" y="5052"/>
                      <a:pt x="11453" y="5052"/>
                      <a:pt x="11514" y="5052"/>
                    </a:cubicBezTo>
                    <a:cubicBezTo>
                      <a:pt x="11836" y="4996"/>
                      <a:pt x="12009" y="4749"/>
                      <a:pt x="12304" y="4749"/>
                    </a:cubicBezTo>
                    <a:cubicBezTo>
                      <a:pt x="12332" y="4749"/>
                      <a:pt x="12362" y="4751"/>
                      <a:pt x="12393" y="4756"/>
                    </a:cubicBezTo>
                    <a:cubicBezTo>
                      <a:pt x="12806" y="4874"/>
                      <a:pt x="13215" y="4991"/>
                      <a:pt x="13685" y="5170"/>
                    </a:cubicBezTo>
                    <a:cubicBezTo>
                      <a:pt x="13803" y="5170"/>
                      <a:pt x="13981" y="5226"/>
                      <a:pt x="14155" y="5287"/>
                    </a:cubicBezTo>
                    <a:cubicBezTo>
                      <a:pt x="14390" y="5344"/>
                      <a:pt x="14686" y="5344"/>
                      <a:pt x="14625" y="5696"/>
                    </a:cubicBezTo>
                    <a:cubicBezTo>
                      <a:pt x="14451" y="6283"/>
                      <a:pt x="14155" y="6815"/>
                      <a:pt x="14038" y="7458"/>
                    </a:cubicBezTo>
                    <a:cubicBezTo>
                      <a:pt x="13803" y="8342"/>
                      <a:pt x="14625" y="9987"/>
                      <a:pt x="13159" y="10161"/>
                    </a:cubicBezTo>
                    <a:cubicBezTo>
                      <a:pt x="13128" y="10163"/>
                      <a:pt x="13097" y="10164"/>
                      <a:pt x="13066" y="10164"/>
                    </a:cubicBezTo>
                    <a:cubicBezTo>
                      <a:pt x="12280" y="10164"/>
                      <a:pt x="11566" y="9427"/>
                      <a:pt x="11453" y="8694"/>
                    </a:cubicBezTo>
                    <a:cubicBezTo>
                      <a:pt x="11335" y="8107"/>
                      <a:pt x="11396" y="7519"/>
                      <a:pt x="11335" y="6871"/>
                    </a:cubicBezTo>
                    <a:cubicBezTo>
                      <a:pt x="11335" y="6518"/>
                      <a:pt x="11396" y="5875"/>
                      <a:pt x="11100" y="5579"/>
                    </a:cubicBezTo>
                    <a:cubicBezTo>
                      <a:pt x="10748" y="5287"/>
                      <a:pt x="10104" y="5405"/>
                      <a:pt x="9869" y="4991"/>
                    </a:cubicBezTo>
                    <a:cubicBezTo>
                      <a:pt x="9869" y="5071"/>
                      <a:pt x="9833" y="5103"/>
                      <a:pt x="9788" y="5103"/>
                    </a:cubicBezTo>
                    <a:cubicBezTo>
                      <a:pt x="9733" y="5103"/>
                      <a:pt x="9665" y="5056"/>
                      <a:pt x="9634" y="4991"/>
                    </a:cubicBezTo>
                    <a:cubicBezTo>
                      <a:pt x="9573" y="4935"/>
                      <a:pt x="9517" y="4935"/>
                      <a:pt x="9517" y="4874"/>
                    </a:cubicBezTo>
                    <a:cubicBezTo>
                      <a:pt x="9227" y="4874"/>
                      <a:pt x="8886" y="4978"/>
                      <a:pt x="8578" y="4978"/>
                    </a:cubicBezTo>
                    <a:cubicBezTo>
                      <a:pt x="8321" y="4978"/>
                      <a:pt x="8088" y="4906"/>
                      <a:pt x="7928" y="4639"/>
                    </a:cubicBezTo>
                    <a:lnTo>
                      <a:pt x="7754" y="4112"/>
                    </a:lnTo>
                    <a:cubicBezTo>
                      <a:pt x="7754" y="4051"/>
                      <a:pt x="7693" y="3995"/>
                      <a:pt x="7637" y="3934"/>
                    </a:cubicBezTo>
                    <a:cubicBezTo>
                      <a:pt x="7576" y="3877"/>
                      <a:pt x="7458" y="3877"/>
                      <a:pt x="7341" y="3877"/>
                    </a:cubicBezTo>
                    <a:cubicBezTo>
                      <a:pt x="7284" y="3934"/>
                      <a:pt x="7167" y="3995"/>
                      <a:pt x="7106" y="4051"/>
                    </a:cubicBezTo>
                    <a:cubicBezTo>
                      <a:pt x="6871" y="4230"/>
                      <a:pt x="6579" y="4465"/>
                      <a:pt x="6283" y="4582"/>
                    </a:cubicBezTo>
                    <a:cubicBezTo>
                      <a:pt x="6168" y="4640"/>
                      <a:pt x="6025" y="4655"/>
                      <a:pt x="5874" y="4655"/>
                    </a:cubicBezTo>
                    <a:cubicBezTo>
                      <a:pt x="5718" y="4655"/>
                      <a:pt x="5553" y="4639"/>
                      <a:pt x="5405" y="4639"/>
                    </a:cubicBezTo>
                    <a:cubicBezTo>
                      <a:pt x="5144" y="4601"/>
                      <a:pt x="4899" y="4583"/>
                      <a:pt x="4664" y="4583"/>
                    </a:cubicBezTo>
                    <a:cubicBezTo>
                      <a:pt x="3418" y="4583"/>
                      <a:pt x="2488" y="5092"/>
                      <a:pt x="1349" y="5931"/>
                    </a:cubicBezTo>
                    <a:cubicBezTo>
                      <a:pt x="1058" y="6227"/>
                      <a:pt x="705" y="6462"/>
                      <a:pt x="470" y="6815"/>
                    </a:cubicBezTo>
                    <a:cubicBezTo>
                      <a:pt x="57" y="7402"/>
                      <a:pt x="0" y="8163"/>
                      <a:pt x="57" y="8868"/>
                    </a:cubicBezTo>
                    <a:cubicBezTo>
                      <a:pt x="118" y="10396"/>
                      <a:pt x="823" y="11866"/>
                      <a:pt x="1936" y="12806"/>
                    </a:cubicBezTo>
                    <a:cubicBezTo>
                      <a:pt x="2858" y="13564"/>
                      <a:pt x="3875" y="13871"/>
                      <a:pt x="5039" y="13871"/>
                    </a:cubicBezTo>
                    <a:cubicBezTo>
                      <a:pt x="5139" y="13871"/>
                      <a:pt x="5241" y="13868"/>
                      <a:pt x="5343" y="13864"/>
                    </a:cubicBezTo>
                    <a:cubicBezTo>
                      <a:pt x="6579" y="13803"/>
                      <a:pt x="7811" y="13920"/>
                      <a:pt x="8986" y="13276"/>
                    </a:cubicBezTo>
                    <a:cubicBezTo>
                      <a:pt x="9517" y="12980"/>
                      <a:pt x="9987" y="12628"/>
                      <a:pt x="10513" y="12393"/>
                    </a:cubicBezTo>
                    <a:cubicBezTo>
                      <a:pt x="10719" y="12311"/>
                      <a:pt x="10937" y="12275"/>
                      <a:pt x="11163" y="12275"/>
                    </a:cubicBezTo>
                    <a:cubicBezTo>
                      <a:pt x="12228" y="12275"/>
                      <a:pt x="13461" y="13063"/>
                      <a:pt x="14334" y="13450"/>
                    </a:cubicBezTo>
                    <a:cubicBezTo>
                      <a:pt x="15682" y="13981"/>
                      <a:pt x="17092" y="14569"/>
                      <a:pt x="18563" y="14804"/>
                    </a:cubicBezTo>
                    <a:cubicBezTo>
                      <a:pt x="19128" y="14900"/>
                      <a:pt x="19693" y="14939"/>
                      <a:pt x="20258" y="14939"/>
                    </a:cubicBezTo>
                    <a:cubicBezTo>
                      <a:pt x="21396" y="14939"/>
                      <a:pt x="22535" y="14782"/>
                      <a:pt x="23672" y="14625"/>
                    </a:cubicBezTo>
                    <a:cubicBezTo>
                      <a:pt x="25260" y="14390"/>
                      <a:pt x="26961" y="14038"/>
                      <a:pt x="28136" y="12924"/>
                    </a:cubicBezTo>
                    <a:cubicBezTo>
                      <a:pt x="29137" y="11923"/>
                      <a:pt x="29607" y="10396"/>
                      <a:pt x="29255" y="8986"/>
                    </a:cubicBezTo>
                    <a:cubicBezTo>
                      <a:pt x="28902" y="7576"/>
                      <a:pt x="27727" y="6462"/>
                      <a:pt x="26374" y="6048"/>
                    </a:cubicBezTo>
                    <a:cubicBezTo>
                      <a:pt x="26139" y="5992"/>
                      <a:pt x="25904" y="5992"/>
                      <a:pt x="25730" y="5814"/>
                    </a:cubicBezTo>
                    <a:cubicBezTo>
                      <a:pt x="25143" y="5405"/>
                      <a:pt x="25613" y="4465"/>
                      <a:pt x="26139" y="3934"/>
                    </a:cubicBezTo>
                    <a:cubicBezTo>
                      <a:pt x="26609" y="3464"/>
                      <a:pt x="27079" y="2994"/>
                      <a:pt x="27727" y="2641"/>
                    </a:cubicBezTo>
                    <a:cubicBezTo>
                      <a:pt x="28019" y="2524"/>
                      <a:pt x="28315" y="2406"/>
                      <a:pt x="28667" y="2350"/>
                    </a:cubicBezTo>
                    <a:cubicBezTo>
                      <a:pt x="28902" y="2289"/>
                      <a:pt x="29311" y="2289"/>
                      <a:pt x="29372" y="1936"/>
                    </a:cubicBezTo>
                    <a:cubicBezTo>
                      <a:pt x="29429" y="1645"/>
                      <a:pt x="29194" y="1231"/>
                      <a:pt x="28959" y="1114"/>
                    </a:cubicBezTo>
                    <a:cubicBezTo>
                      <a:pt x="28785" y="1058"/>
                      <a:pt x="28667" y="996"/>
                      <a:pt x="28550" y="940"/>
                    </a:cubicBezTo>
                    <a:cubicBezTo>
                      <a:pt x="28254" y="879"/>
                      <a:pt x="28019" y="705"/>
                      <a:pt x="27845" y="470"/>
                    </a:cubicBezTo>
                    <a:cubicBezTo>
                      <a:pt x="27727" y="292"/>
                      <a:pt x="27610" y="118"/>
                      <a:pt x="27431" y="57"/>
                    </a:cubicBezTo>
                    <a:cubicBezTo>
                      <a:pt x="27314" y="0"/>
                      <a:pt x="27196" y="0"/>
                      <a:pt x="27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39"/>
              <p:cNvSpPr/>
              <p:nvPr/>
            </p:nvSpPr>
            <p:spPr>
              <a:xfrm flipH="1">
                <a:off x="1329673" y="1539288"/>
                <a:ext cx="75351" cy="215810"/>
              </a:xfrm>
              <a:custGeom>
                <a:avLst/>
                <a:gdLst/>
                <a:ahLst/>
                <a:cxnLst/>
                <a:rect l="l" t="t" r="r" b="b"/>
                <a:pathLst>
                  <a:path w="4348" h="12453" extrusionOk="0">
                    <a:moveTo>
                      <a:pt x="1175" y="1"/>
                    </a:moveTo>
                    <a:cubicBezTo>
                      <a:pt x="762" y="62"/>
                      <a:pt x="409" y="62"/>
                      <a:pt x="0" y="118"/>
                    </a:cubicBezTo>
                    <a:cubicBezTo>
                      <a:pt x="118" y="532"/>
                      <a:pt x="292" y="884"/>
                      <a:pt x="470" y="1293"/>
                    </a:cubicBezTo>
                    <a:cubicBezTo>
                      <a:pt x="997" y="2468"/>
                      <a:pt x="1702" y="3587"/>
                      <a:pt x="1937" y="4879"/>
                    </a:cubicBezTo>
                    <a:cubicBezTo>
                      <a:pt x="2258" y="6488"/>
                      <a:pt x="673" y="12452"/>
                      <a:pt x="3434" y="12452"/>
                    </a:cubicBezTo>
                    <a:cubicBezTo>
                      <a:pt x="3697" y="12452"/>
                      <a:pt x="4000" y="12398"/>
                      <a:pt x="4347" y="12281"/>
                    </a:cubicBezTo>
                    <a:cubicBezTo>
                      <a:pt x="3699" y="10692"/>
                      <a:pt x="2289" y="9635"/>
                      <a:pt x="2759" y="7581"/>
                    </a:cubicBezTo>
                    <a:cubicBezTo>
                      <a:pt x="2877" y="6994"/>
                      <a:pt x="3112" y="6463"/>
                      <a:pt x="3112" y="5875"/>
                    </a:cubicBezTo>
                    <a:cubicBezTo>
                      <a:pt x="3173" y="5288"/>
                      <a:pt x="2938" y="4762"/>
                      <a:pt x="2759" y="4174"/>
                    </a:cubicBezTo>
                    <a:cubicBezTo>
                      <a:pt x="2233" y="2821"/>
                      <a:pt x="1702" y="1411"/>
                      <a:pt x="11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39"/>
              <p:cNvSpPr/>
              <p:nvPr/>
            </p:nvSpPr>
            <p:spPr>
              <a:xfrm flipH="1">
                <a:off x="1478281" y="1487424"/>
                <a:ext cx="275946" cy="187337"/>
              </a:xfrm>
              <a:custGeom>
                <a:avLst/>
                <a:gdLst/>
                <a:ahLst/>
                <a:cxnLst/>
                <a:rect l="l" t="t" r="r" b="b"/>
                <a:pathLst>
                  <a:path w="15923" h="10810" extrusionOk="0">
                    <a:moveTo>
                      <a:pt x="7581" y="0"/>
                    </a:moveTo>
                    <a:lnTo>
                      <a:pt x="6698" y="527"/>
                    </a:lnTo>
                    <a:cubicBezTo>
                      <a:pt x="4465" y="3877"/>
                      <a:pt x="2233" y="7285"/>
                      <a:pt x="1" y="10631"/>
                    </a:cubicBezTo>
                    <a:cubicBezTo>
                      <a:pt x="62" y="10692"/>
                      <a:pt x="118" y="10748"/>
                      <a:pt x="118" y="10809"/>
                    </a:cubicBezTo>
                    <a:cubicBezTo>
                      <a:pt x="1472" y="9221"/>
                      <a:pt x="2882" y="8046"/>
                      <a:pt x="4409" y="7106"/>
                    </a:cubicBezTo>
                    <a:cubicBezTo>
                      <a:pt x="5993" y="6166"/>
                      <a:pt x="7581" y="5170"/>
                      <a:pt x="9226" y="5109"/>
                    </a:cubicBezTo>
                    <a:cubicBezTo>
                      <a:pt x="9300" y="5105"/>
                      <a:pt x="9373" y="5103"/>
                      <a:pt x="9447" y="5103"/>
                    </a:cubicBezTo>
                    <a:cubicBezTo>
                      <a:pt x="10189" y="5103"/>
                      <a:pt x="10934" y="5276"/>
                      <a:pt x="11677" y="5276"/>
                    </a:cubicBezTo>
                    <a:cubicBezTo>
                      <a:pt x="11975" y="5276"/>
                      <a:pt x="12274" y="5248"/>
                      <a:pt x="12572" y="5170"/>
                    </a:cubicBezTo>
                    <a:cubicBezTo>
                      <a:pt x="13747" y="4874"/>
                      <a:pt x="14804" y="3934"/>
                      <a:pt x="15862" y="2938"/>
                    </a:cubicBezTo>
                    <a:cubicBezTo>
                      <a:pt x="15862" y="2938"/>
                      <a:pt x="15923" y="2938"/>
                      <a:pt x="15923" y="2876"/>
                    </a:cubicBezTo>
                    <a:cubicBezTo>
                      <a:pt x="14804" y="2585"/>
                      <a:pt x="13747" y="2350"/>
                      <a:pt x="12633" y="2233"/>
                    </a:cubicBezTo>
                    <a:cubicBezTo>
                      <a:pt x="12337" y="2233"/>
                      <a:pt x="11985" y="2172"/>
                      <a:pt x="11693" y="2172"/>
                    </a:cubicBezTo>
                    <a:lnTo>
                      <a:pt x="11867" y="1998"/>
                    </a:lnTo>
                    <a:cubicBezTo>
                      <a:pt x="9987" y="1349"/>
                      <a:pt x="8521" y="588"/>
                      <a:pt x="75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39"/>
              <p:cNvSpPr/>
              <p:nvPr/>
            </p:nvSpPr>
            <p:spPr>
              <a:xfrm flipH="1">
                <a:off x="1021272" y="1608515"/>
                <a:ext cx="137410" cy="192588"/>
              </a:xfrm>
              <a:custGeom>
                <a:avLst/>
                <a:gdLst/>
                <a:ahLst/>
                <a:cxnLst/>
                <a:rect l="l" t="t" r="r" b="b"/>
                <a:pathLst>
                  <a:path w="7929" h="11113" extrusionOk="0">
                    <a:moveTo>
                      <a:pt x="2877" y="1"/>
                    </a:moveTo>
                    <a:cubicBezTo>
                      <a:pt x="2524" y="414"/>
                      <a:pt x="2289" y="884"/>
                      <a:pt x="2172" y="1410"/>
                    </a:cubicBezTo>
                    <a:cubicBezTo>
                      <a:pt x="879" y="1410"/>
                      <a:pt x="0" y="3878"/>
                      <a:pt x="997" y="4996"/>
                    </a:cubicBezTo>
                    <a:cubicBezTo>
                      <a:pt x="1349" y="5349"/>
                      <a:pt x="1819" y="5584"/>
                      <a:pt x="2054" y="5992"/>
                    </a:cubicBezTo>
                    <a:cubicBezTo>
                      <a:pt x="2468" y="6580"/>
                      <a:pt x="2407" y="7402"/>
                      <a:pt x="2524" y="8168"/>
                    </a:cubicBezTo>
                    <a:cubicBezTo>
                      <a:pt x="2847" y="9909"/>
                      <a:pt x="4275" y="11112"/>
                      <a:pt x="5695" y="11112"/>
                    </a:cubicBezTo>
                    <a:cubicBezTo>
                      <a:pt x="6096" y="11112"/>
                      <a:pt x="6497" y="11016"/>
                      <a:pt x="6871" y="10809"/>
                    </a:cubicBezTo>
                    <a:cubicBezTo>
                      <a:pt x="7050" y="9870"/>
                      <a:pt x="7402" y="8991"/>
                      <a:pt x="7929" y="8286"/>
                    </a:cubicBezTo>
                    <a:cubicBezTo>
                      <a:pt x="6227" y="5522"/>
                      <a:pt x="4583" y="2764"/>
                      <a:pt x="28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39"/>
              <p:cNvSpPr/>
              <p:nvPr/>
            </p:nvSpPr>
            <p:spPr>
              <a:xfrm flipH="1">
                <a:off x="1264484" y="1883362"/>
                <a:ext cx="456108" cy="61539"/>
              </a:xfrm>
              <a:custGeom>
                <a:avLst/>
                <a:gdLst/>
                <a:ahLst/>
                <a:cxnLst/>
                <a:rect l="l" t="t" r="r" b="b"/>
                <a:pathLst>
                  <a:path w="26319" h="3551" extrusionOk="0">
                    <a:moveTo>
                      <a:pt x="2054" y="0"/>
                    </a:moveTo>
                    <a:cubicBezTo>
                      <a:pt x="1293" y="0"/>
                      <a:pt x="471" y="0"/>
                      <a:pt x="1" y="823"/>
                    </a:cubicBezTo>
                    <a:lnTo>
                      <a:pt x="1" y="884"/>
                    </a:lnTo>
                    <a:cubicBezTo>
                      <a:pt x="3699" y="2115"/>
                      <a:pt x="8342" y="3173"/>
                      <a:pt x="13629" y="3469"/>
                    </a:cubicBezTo>
                    <a:cubicBezTo>
                      <a:pt x="14549" y="3521"/>
                      <a:pt x="15505" y="3550"/>
                      <a:pt x="16486" y="3550"/>
                    </a:cubicBezTo>
                    <a:cubicBezTo>
                      <a:pt x="17695" y="3550"/>
                      <a:pt x="18942" y="3506"/>
                      <a:pt x="20209" y="3408"/>
                    </a:cubicBezTo>
                    <a:cubicBezTo>
                      <a:pt x="22324" y="3234"/>
                      <a:pt x="24377" y="2999"/>
                      <a:pt x="26318" y="2585"/>
                    </a:cubicBezTo>
                    <a:cubicBezTo>
                      <a:pt x="25787" y="2115"/>
                      <a:pt x="25143" y="1941"/>
                      <a:pt x="24495" y="1763"/>
                    </a:cubicBezTo>
                    <a:cubicBezTo>
                      <a:pt x="23374" y="1503"/>
                      <a:pt x="22263" y="1418"/>
                      <a:pt x="21156" y="1418"/>
                    </a:cubicBezTo>
                    <a:cubicBezTo>
                      <a:pt x="19096" y="1418"/>
                      <a:pt x="17054" y="1711"/>
                      <a:pt x="15006" y="1711"/>
                    </a:cubicBezTo>
                    <a:cubicBezTo>
                      <a:pt x="14176" y="1711"/>
                      <a:pt x="13345" y="1663"/>
                      <a:pt x="12511" y="1528"/>
                    </a:cubicBezTo>
                    <a:cubicBezTo>
                      <a:pt x="8986" y="940"/>
                      <a:pt x="5640" y="0"/>
                      <a:pt x="20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39"/>
              <p:cNvSpPr/>
              <p:nvPr/>
            </p:nvSpPr>
            <p:spPr>
              <a:xfrm flipH="1">
                <a:off x="861331" y="2193872"/>
                <a:ext cx="1117820" cy="1786636"/>
              </a:xfrm>
              <a:custGeom>
                <a:avLst/>
                <a:gdLst/>
                <a:ahLst/>
                <a:cxnLst/>
                <a:rect l="l" t="t" r="r" b="b"/>
                <a:pathLst>
                  <a:path w="64502" h="103095" extrusionOk="0">
                    <a:moveTo>
                      <a:pt x="7694" y="1"/>
                    </a:moveTo>
                    <a:cubicBezTo>
                      <a:pt x="3408" y="1"/>
                      <a:pt x="1" y="3464"/>
                      <a:pt x="1" y="7755"/>
                    </a:cubicBezTo>
                    <a:lnTo>
                      <a:pt x="1" y="103094"/>
                    </a:lnTo>
                    <a:lnTo>
                      <a:pt x="64502" y="103094"/>
                    </a:lnTo>
                    <a:lnTo>
                      <a:pt x="64502" y="7755"/>
                    </a:lnTo>
                    <a:cubicBezTo>
                      <a:pt x="64502" y="3464"/>
                      <a:pt x="61034" y="1"/>
                      <a:pt x="568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39"/>
              <p:cNvSpPr/>
              <p:nvPr/>
            </p:nvSpPr>
            <p:spPr>
              <a:xfrm flipH="1">
                <a:off x="958092" y="2290547"/>
                <a:ext cx="925370" cy="10190"/>
              </a:xfrm>
              <a:custGeom>
                <a:avLst/>
                <a:gdLst/>
                <a:ahLst/>
                <a:cxnLst/>
                <a:rect l="l" t="t" r="r" b="b"/>
                <a:pathLst>
                  <a:path w="53397" h="588" extrusionOk="0">
                    <a:moveTo>
                      <a:pt x="1" y="0"/>
                    </a:moveTo>
                    <a:lnTo>
                      <a:pt x="1" y="587"/>
                    </a:lnTo>
                    <a:lnTo>
                      <a:pt x="53397" y="587"/>
                    </a:lnTo>
                    <a:lnTo>
                      <a:pt x="533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39"/>
              <p:cNvSpPr/>
              <p:nvPr/>
            </p:nvSpPr>
            <p:spPr>
              <a:xfrm flipH="1">
                <a:off x="958092" y="2563960"/>
                <a:ext cx="925370" cy="9220"/>
              </a:xfrm>
              <a:custGeom>
                <a:avLst/>
                <a:gdLst/>
                <a:ahLst/>
                <a:cxnLst/>
                <a:rect l="l" t="t" r="r" b="b"/>
                <a:pathLst>
                  <a:path w="53397" h="532" extrusionOk="0">
                    <a:moveTo>
                      <a:pt x="1" y="1"/>
                    </a:moveTo>
                    <a:lnTo>
                      <a:pt x="1" y="532"/>
                    </a:lnTo>
                    <a:lnTo>
                      <a:pt x="53397" y="532"/>
                    </a:lnTo>
                    <a:lnTo>
                      <a:pt x="5339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39"/>
              <p:cNvSpPr/>
              <p:nvPr/>
            </p:nvSpPr>
            <p:spPr>
              <a:xfrm flipH="1">
                <a:off x="920379" y="3793032"/>
                <a:ext cx="999733" cy="128294"/>
              </a:xfrm>
              <a:custGeom>
                <a:avLst/>
                <a:gdLst/>
                <a:ahLst/>
                <a:cxnLst/>
                <a:rect l="l" t="t" r="r" b="b"/>
                <a:pathLst>
                  <a:path w="57688" h="7403" extrusionOk="0">
                    <a:moveTo>
                      <a:pt x="1" y="0"/>
                    </a:moveTo>
                    <a:lnTo>
                      <a:pt x="1" y="7402"/>
                    </a:lnTo>
                    <a:lnTo>
                      <a:pt x="57688" y="7402"/>
                    </a:lnTo>
                    <a:lnTo>
                      <a:pt x="5768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39"/>
              <p:cNvSpPr/>
              <p:nvPr/>
            </p:nvSpPr>
            <p:spPr>
              <a:xfrm flipH="1">
                <a:off x="1563797" y="2411708"/>
                <a:ext cx="83496" cy="3871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4" extrusionOk="0">
                    <a:moveTo>
                      <a:pt x="1114" y="1"/>
                    </a:moveTo>
                    <a:cubicBezTo>
                      <a:pt x="823" y="1"/>
                      <a:pt x="527" y="118"/>
                      <a:pt x="353" y="292"/>
                    </a:cubicBezTo>
                    <a:cubicBezTo>
                      <a:pt x="118" y="527"/>
                      <a:pt x="0" y="823"/>
                      <a:pt x="0" y="1115"/>
                    </a:cubicBezTo>
                    <a:cubicBezTo>
                      <a:pt x="0" y="1763"/>
                      <a:pt x="527" y="2233"/>
                      <a:pt x="1114" y="2233"/>
                    </a:cubicBezTo>
                    <a:lnTo>
                      <a:pt x="3699" y="2233"/>
                    </a:lnTo>
                    <a:cubicBezTo>
                      <a:pt x="3995" y="2233"/>
                      <a:pt x="4286" y="2116"/>
                      <a:pt x="4521" y="1937"/>
                    </a:cubicBezTo>
                    <a:cubicBezTo>
                      <a:pt x="4700" y="1702"/>
                      <a:pt x="4817" y="1411"/>
                      <a:pt x="4817" y="1115"/>
                    </a:cubicBezTo>
                    <a:cubicBezTo>
                      <a:pt x="4817" y="471"/>
                      <a:pt x="4347" y="1"/>
                      <a:pt x="36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39"/>
              <p:cNvSpPr/>
              <p:nvPr/>
            </p:nvSpPr>
            <p:spPr>
              <a:xfrm flipH="1">
                <a:off x="1672758" y="2411708"/>
                <a:ext cx="83496" cy="3871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4" extrusionOk="0">
                    <a:moveTo>
                      <a:pt x="1119" y="1"/>
                    </a:moveTo>
                    <a:cubicBezTo>
                      <a:pt x="823" y="1"/>
                      <a:pt x="531" y="118"/>
                      <a:pt x="353" y="292"/>
                    </a:cubicBezTo>
                    <a:cubicBezTo>
                      <a:pt x="118" y="527"/>
                      <a:pt x="0" y="823"/>
                      <a:pt x="0" y="1115"/>
                    </a:cubicBezTo>
                    <a:cubicBezTo>
                      <a:pt x="0" y="1763"/>
                      <a:pt x="531" y="2233"/>
                      <a:pt x="1119" y="2233"/>
                    </a:cubicBezTo>
                    <a:lnTo>
                      <a:pt x="3704" y="2233"/>
                    </a:lnTo>
                    <a:cubicBezTo>
                      <a:pt x="3995" y="2233"/>
                      <a:pt x="4291" y="2116"/>
                      <a:pt x="4465" y="1937"/>
                    </a:cubicBezTo>
                    <a:cubicBezTo>
                      <a:pt x="4700" y="1702"/>
                      <a:pt x="4817" y="1411"/>
                      <a:pt x="4817" y="1115"/>
                    </a:cubicBezTo>
                    <a:cubicBezTo>
                      <a:pt x="4817" y="471"/>
                      <a:pt x="4291" y="1"/>
                      <a:pt x="370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39"/>
              <p:cNvSpPr/>
              <p:nvPr/>
            </p:nvSpPr>
            <p:spPr>
              <a:xfrm flipH="1">
                <a:off x="1453865" y="2411708"/>
                <a:ext cx="83496" cy="3871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4" extrusionOk="0">
                    <a:moveTo>
                      <a:pt x="1114" y="1"/>
                    </a:moveTo>
                    <a:cubicBezTo>
                      <a:pt x="762" y="1"/>
                      <a:pt x="527" y="118"/>
                      <a:pt x="292" y="292"/>
                    </a:cubicBezTo>
                    <a:cubicBezTo>
                      <a:pt x="118" y="527"/>
                      <a:pt x="1" y="823"/>
                      <a:pt x="1" y="1115"/>
                    </a:cubicBezTo>
                    <a:cubicBezTo>
                      <a:pt x="1" y="1763"/>
                      <a:pt x="471" y="2233"/>
                      <a:pt x="1114" y="2233"/>
                    </a:cubicBezTo>
                    <a:lnTo>
                      <a:pt x="3643" y="2233"/>
                    </a:lnTo>
                    <a:cubicBezTo>
                      <a:pt x="3995" y="2233"/>
                      <a:pt x="4230" y="2116"/>
                      <a:pt x="4465" y="1937"/>
                    </a:cubicBezTo>
                    <a:cubicBezTo>
                      <a:pt x="4639" y="1702"/>
                      <a:pt x="4818" y="1411"/>
                      <a:pt x="4818" y="1115"/>
                    </a:cubicBezTo>
                    <a:cubicBezTo>
                      <a:pt x="4818" y="471"/>
                      <a:pt x="4287" y="1"/>
                      <a:pt x="3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39"/>
              <p:cNvSpPr/>
              <p:nvPr/>
            </p:nvSpPr>
            <p:spPr>
              <a:xfrm flipH="1">
                <a:off x="1781633" y="2411708"/>
                <a:ext cx="83496" cy="3871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4" extrusionOk="0">
                    <a:moveTo>
                      <a:pt x="1114" y="1"/>
                    </a:moveTo>
                    <a:cubicBezTo>
                      <a:pt x="823" y="1"/>
                      <a:pt x="526" y="118"/>
                      <a:pt x="291" y="292"/>
                    </a:cubicBezTo>
                    <a:cubicBezTo>
                      <a:pt x="118" y="527"/>
                      <a:pt x="0" y="823"/>
                      <a:pt x="0" y="1115"/>
                    </a:cubicBezTo>
                    <a:cubicBezTo>
                      <a:pt x="0" y="1763"/>
                      <a:pt x="470" y="2233"/>
                      <a:pt x="1114" y="2233"/>
                    </a:cubicBezTo>
                    <a:lnTo>
                      <a:pt x="3642" y="2233"/>
                    </a:lnTo>
                    <a:cubicBezTo>
                      <a:pt x="3995" y="2233"/>
                      <a:pt x="4286" y="2116"/>
                      <a:pt x="4465" y="1937"/>
                    </a:cubicBezTo>
                    <a:cubicBezTo>
                      <a:pt x="4639" y="1702"/>
                      <a:pt x="4817" y="1411"/>
                      <a:pt x="4817" y="1115"/>
                    </a:cubicBezTo>
                    <a:cubicBezTo>
                      <a:pt x="4817" y="471"/>
                      <a:pt x="4286" y="1"/>
                      <a:pt x="3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39"/>
              <p:cNvSpPr/>
              <p:nvPr/>
            </p:nvSpPr>
            <p:spPr>
              <a:xfrm flipH="1">
                <a:off x="1563797" y="2346570"/>
                <a:ext cx="83496" cy="3966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89" extrusionOk="0">
                    <a:moveTo>
                      <a:pt x="1114" y="0"/>
                    </a:moveTo>
                    <a:cubicBezTo>
                      <a:pt x="823" y="0"/>
                      <a:pt x="527" y="118"/>
                      <a:pt x="353" y="353"/>
                    </a:cubicBezTo>
                    <a:cubicBezTo>
                      <a:pt x="118" y="527"/>
                      <a:pt x="0" y="823"/>
                      <a:pt x="0" y="1114"/>
                    </a:cubicBezTo>
                    <a:cubicBezTo>
                      <a:pt x="0" y="1763"/>
                      <a:pt x="527" y="2289"/>
                      <a:pt x="1114" y="2289"/>
                    </a:cubicBezTo>
                    <a:lnTo>
                      <a:pt x="3699" y="2289"/>
                    </a:lnTo>
                    <a:cubicBezTo>
                      <a:pt x="3995" y="2289"/>
                      <a:pt x="4286" y="2115"/>
                      <a:pt x="4521" y="1937"/>
                    </a:cubicBezTo>
                    <a:cubicBezTo>
                      <a:pt x="4700" y="1702"/>
                      <a:pt x="4817" y="1467"/>
                      <a:pt x="4817" y="1114"/>
                    </a:cubicBezTo>
                    <a:cubicBezTo>
                      <a:pt x="4817" y="527"/>
                      <a:pt x="4347" y="0"/>
                      <a:pt x="36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39"/>
              <p:cNvSpPr/>
              <p:nvPr/>
            </p:nvSpPr>
            <p:spPr>
              <a:xfrm flipH="1">
                <a:off x="1672758" y="2346570"/>
                <a:ext cx="83496" cy="3966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89" extrusionOk="0">
                    <a:moveTo>
                      <a:pt x="1119" y="0"/>
                    </a:moveTo>
                    <a:cubicBezTo>
                      <a:pt x="823" y="0"/>
                      <a:pt x="531" y="118"/>
                      <a:pt x="353" y="353"/>
                    </a:cubicBezTo>
                    <a:cubicBezTo>
                      <a:pt x="118" y="527"/>
                      <a:pt x="0" y="823"/>
                      <a:pt x="0" y="1114"/>
                    </a:cubicBezTo>
                    <a:cubicBezTo>
                      <a:pt x="0" y="1763"/>
                      <a:pt x="531" y="2289"/>
                      <a:pt x="1119" y="2289"/>
                    </a:cubicBezTo>
                    <a:lnTo>
                      <a:pt x="3704" y="2289"/>
                    </a:lnTo>
                    <a:cubicBezTo>
                      <a:pt x="3995" y="2289"/>
                      <a:pt x="4291" y="2115"/>
                      <a:pt x="4465" y="1937"/>
                    </a:cubicBezTo>
                    <a:cubicBezTo>
                      <a:pt x="4700" y="1702"/>
                      <a:pt x="4817" y="1467"/>
                      <a:pt x="4817" y="1114"/>
                    </a:cubicBezTo>
                    <a:cubicBezTo>
                      <a:pt x="4817" y="527"/>
                      <a:pt x="4291" y="0"/>
                      <a:pt x="37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39"/>
              <p:cNvSpPr/>
              <p:nvPr/>
            </p:nvSpPr>
            <p:spPr>
              <a:xfrm flipH="1">
                <a:off x="1453865" y="2346570"/>
                <a:ext cx="83496" cy="3966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89" extrusionOk="0">
                    <a:moveTo>
                      <a:pt x="1114" y="0"/>
                    </a:moveTo>
                    <a:cubicBezTo>
                      <a:pt x="762" y="0"/>
                      <a:pt x="527" y="118"/>
                      <a:pt x="292" y="353"/>
                    </a:cubicBezTo>
                    <a:cubicBezTo>
                      <a:pt x="118" y="527"/>
                      <a:pt x="1" y="823"/>
                      <a:pt x="1" y="1114"/>
                    </a:cubicBezTo>
                    <a:cubicBezTo>
                      <a:pt x="1" y="1763"/>
                      <a:pt x="471" y="2289"/>
                      <a:pt x="1114" y="2289"/>
                    </a:cubicBezTo>
                    <a:lnTo>
                      <a:pt x="3643" y="2289"/>
                    </a:lnTo>
                    <a:cubicBezTo>
                      <a:pt x="3995" y="2289"/>
                      <a:pt x="4230" y="2115"/>
                      <a:pt x="4465" y="1937"/>
                    </a:cubicBezTo>
                    <a:cubicBezTo>
                      <a:pt x="4639" y="1702"/>
                      <a:pt x="4818" y="1467"/>
                      <a:pt x="4818" y="1114"/>
                    </a:cubicBezTo>
                    <a:cubicBezTo>
                      <a:pt x="4818" y="527"/>
                      <a:pt x="4287" y="0"/>
                      <a:pt x="3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39"/>
              <p:cNvSpPr/>
              <p:nvPr/>
            </p:nvSpPr>
            <p:spPr>
              <a:xfrm flipH="1">
                <a:off x="1781633" y="2346570"/>
                <a:ext cx="83496" cy="3966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89" extrusionOk="0">
                    <a:moveTo>
                      <a:pt x="1114" y="0"/>
                    </a:moveTo>
                    <a:cubicBezTo>
                      <a:pt x="823" y="0"/>
                      <a:pt x="526" y="118"/>
                      <a:pt x="291" y="353"/>
                    </a:cubicBezTo>
                    <a:cubicBezTo>
                      <a:pt x="118" y="527"/>
                      <a:pt x="0" y="823"/>
                      <a:pt x="0" y="1114"/>
                    </a:cubicBezTo>
                    <a:cubicBezTo>
                      <a:pt x="0" y="1763"/>
                      <a:pt x="470" y="2289"/>
                      <a:pt x="1114" y="2289"/>
                    </a:cubicBezTo>
                    <a:lnTo>
                      <a:pt x="3642" y="2289"/>
                    </a:lnTo>
                    <a:cubicBezTo>
                      <a:pt x="3995" y="2289"/>
                      <a:pt x="4286" y="2115"/>
                      <a:pt x="4465" y="1937"/>
                    </a:cubicBezTo>
                    <a:cubicBezTo>
                      <a:pt x="4639" y="1702"/>
                      <a:pt x="4817" y="1467"/>
                      <a:pt x="4817" y="1114"/>
                    </a:cubicBezTo>
                    <a:cubicBezTo>
                      <a:pt x="4817" y="527"/>
                      <a:pt x="4286" y="0"/>
                      <a:pt x="3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39"/>
              <p:cNvSpPr/>
              <p:nvPr/>
            </p:nvSpPr>
            <p:spPr>
              <a:xfrm flipH="1">
                <a:off x="1563797" y="2476863"/>
                <a:ext cx="83496" cy="3869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3" extrusionOk="0">
                    <a:moveTo>
                      <a:pt x="1114" y="1"/>
                    </a:moveTo>
                    <a:cubicBezTo>
                      <a:pt x="823" y="1"/>
                      <a:pt x="527" y="118"/>
                      <a:pt x="353" y="292"/>
                    </a:cubicBezTo>
                    <a:cubicBezTo>
                      <a:pt x="118" y="527"/>
                      <a:pt x="0" y="762"/>
                      <a:pt x="0" y="1114"/>
                    </a:cubicBezTo>
                    <a:cubicBezTo>
                      <a:pt x="0" y="1702"/>
                      <a:pt x="527" y="2233"/>
                      <a:pt x="1114" y="2233"/>
                    </a:cubicBezTo>
                    <a:lnTo>
                      <a:pt x="3699" y="2233"/>
                    </a:lnTo>
                    <a:cubicBezTo>
                      <a:pt x="3995" y="2233"/>
                      <a:pt x="4286" y="2115"/>
                      <a:pt x="4521" y="1880"/>
                    </a:cubicBezTo>
                    <a:cubicBezTo>
                      <a:pt x="4700" y="1702"/>
                      <a:pt x="4817" y="1410"/>
                      <a:pt x="4817" y="1114"/>
                    </a:cubicBezTo>
                    <a:cubicBezTo>
                      <a:pt x="4817" y="471"/>
                      <a:pt x="4347" y="1"/>
                      <a:pt x="36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39"/>
              <p:cNvSpPr/>
              <p:nvPr/>
            </p:nvSpPr>
            <p:spPr>
              <a:xfrm flipH="1">
                <a:off x="1672758" y="2476863"/>
                <a:ext cx="83496" cy="3869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3" extrusionOk="0">
                    <a:moveTo>
                      <a:pt x="1119" y="1"/>
                    </a:moveTo>
                    <a:cubicBezTo>
                      <a:pt x="823" y="1"/>
                      <a:pt x="531" y="118"/>
                      <a:pt x="353" y="292"/>
                    </a:cubicBezTo>
                    <a:cubicBezTo>
                      <a:pt x="118" y="527"/>
                      <a:pt x="0" y="762"/>
                      <a:pt x="0" y="1114"/>
                    </a:cubicBezTo>
                    <a:cubicBezTo>
                      <a:pt x="0" y="1702"/>
                      <a:pt x="531" y="2233"/>
                      <a:pt x="1119" y="2233"/>
                    </a:cubicBezTo>
                    <a:lnTo>
                      <a:pt x="3704" y="2233"/>
                    </a:lnTo>
                    <a:cubicBezTo>
                      <a:pt x="3995" y="2233"/>
                      <a:pt x="4291" y="2115"/>
                      <a:pt x="4465" y="1880"/>
                    </a:cubicBezTo>
                    <a:cubicBezTo>
                      <a:pt x="4700" y="1702"/>
                      <a:pt x="4817" y="1410"/>
                      <a:pt x="4817" y="1114"/>
                    </a:cubicBezTo>
                    <a:cubicBezTo>
                      <a:pt x="4817" y="471"/>
                      <a:pt x="4291" y="1"/>
                      <a:pt x="370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39"/>
              <p:cNvSpPr/>
              <p:nvPr/>
            </p:nvSpPr>
            <p:spPr>
              <a:xfrm flipH="1">
                <a:off x="1453865" y="2476863"/>
                <a:ext cx="83496" cy="3869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3" extrusionOk="0">
                    <a:moveTo>
                      <a:pt x="1114" y="1"/>
                    </a:moveTo>
                    <a:cubicBezTo>
                      <a:pt x="762" y="1"/>
                      <a:pt x="527" y="118"/>
                      <a:pt x="292" y="292"/>
                    </a:cubicBezTo>
                    <a:cubicBezTo>
                      <a:pt x="118" y="527"/>
                      <a:pt x="1" y="762"/>
                      <a:pt x="1" y="1114"/>
                    </a:cubicBezTo>
                    <a:cubicBezTo>
                      <a:pt x="1" y="1702"/>
                      <a:pt x="471" y="2233"/>
                      <a:pt x="1114" y="2233"/>
                    </a:cubicBezTo>
                    <a:lnTo>
                      <a:pt x="3643" y="2233"/>
                    </a:lnTo>
                    <a:cubicBezTo>
                      <a:pt x="3995" y="2233"/>
                      <a:pt x="4230" y="2115"/>
                      <a:pt x="4465" y="1880"/>
                    </a:cubicBezTo>
                    <a:cubicBezTo>
                      <a:pt x="4639" y="1702"/>
                      <a:pt x="4818" y="1410"/>
                      <a:pt x="4818" y="1114"/>
                    </a:cubicBezTo>
                    <a:cubicBezTo>
                      <a:pt x="4818" y="471"/>
                      <a:pt x="4287" y="1"/>
                      <a:pt x="3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39"/>
              <p:cNvSpPr/>
              <p:nvPr/>
            </p:nvSpPr>
            <p:spPr>
              <a:xfrm flipH="1">
                <a:off x="1781633" y="2476863"/>
                <a:ext cx="83496" cy="3869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3" extrusionOk="0">
                    <a:moveTo>
                      <a:pt x="1114" y="1"/>
                    </a:moveTo>
                    <a:cubicBezTo>
                      <a:pt x="823" y="1"/>
                      <a:pt x="526" y="118"/>
                      <a:pt x="291" y="292"/>
                    </a:cubicBezTo>
                    <a:cubicBezTo>
                      <a:pt x="118" y="527"/>
                      <a:pt x="0" y="762"/>
                      <a:pt x="0" y="1114"/>
                    </a:cubicBezTo>
                    <a:cubicBezTo>
                      <a:pt x="0" y="1702"/>
                      <a:pt x="470" y="2233"/>
                      <a:pt x="1114" y="2233"/>
                    </a:cubicBezTo>
                    <a:lnTo>
                      <a:pt x="3642" y="2233"/>
                    </a:lnTo>
                    <a:cubicBezTo>
                      <a:pt x="3995" y="2233"/>
                      <a:pt x="4286" y="2115"/>
                      <a:pt x="4465" y="1880"/>
                    </a:cubicBezTo>
                    <a:cubicBezTo>
                      <a:pt x="4639" y="1702"/>
                      <a:pt x="4817" y="1410"/>
                      <a:pt x="4817" y="1114"/>
                    </a:cubicBezTo>
                    <a:cubicBezTo>
                      <a:pt x="4817" y="471"/>
                      <a:pt x="4286" y="1"/>
                      <a:pt x="3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39"/>
              <p:cNvSpPr/>
              <p:nvPr/>
            </p:nvSpPr>
            <p:spPr>
              <a:xfrm flipH="1">
                <a:off x="975420" y="2355685"/>
                <a:ext cx="150684" cy="150684"/>
              </a:xfrm>
              <a:custGeom>
                <a:avLst/>
                <a:gdLst/>
                <a:ahLst/>
                <a:cxnLst/>
                <a:rect l="l" t="t" r="r" b="b"/>
                <a:pathLst>
                  <a:path w="8695" h="8695" extrusionOk="0">
                    <a:moveTo>
                      <a:pt x="4347" y="1"/>
                    </a:moveTo>
                    <a:cubicBezTo>
                      <a:pt x="1937" y="1"/>
                      <a:pt x="0" y="1942"/>
                      <a:pt x="0" y="4348"/>
                    </a:cubicBezTo>
                    <a:cubicBezTo>
                      <a:pt x="0" y="6759"/>
                      <a:pt x="1937" y="8695"/>
                      <a:pt x="4347" y="8695"/>
                    </a:cubicBezTo>
                    <a:cubicBezTo>
                      <a:pt x="6754" y="8695"/>
                      <a:pt x="8694" y="6759"/>
                      <a:pt x="8694" y="4348"/>
                    </a:cubicBezTo>
                    <a:cubicBezTo>
                      <a:pt x="8694" y="1942"/>
                      <a:pt x="6754" y="1"/>
                      <a:pt x="43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39"/>
              <p:cNvSpPr/>
              <p:nvPr/>
            </p:nvSpPr>
            <p:spPr>
              <a:xfrm flipH="1">
                <a:off x="3026604" y="4065834"/>
                <a:ext cx="387845" cy="140997"/>
              </a:xfrm>
              <a:custGeom>
                <a:avLst/>
                <a:gdLst/>
                <a:ahLst/>
                <a:cxnLst/>
                <a:rect l="l" t="t" r="r" b="b"/>
                <a:pathLst>
                  <a:path w="22380" h="8136" extrusionOk="0">
                    <a:moveTo>
                      <a:pt x="20617" y="1"/>
                    </a:moveTo>
                    <a:cubicBezTo>
                      <a:pt x="20265" y="588"/>
                      <a:pt x="19504" y="1646"/>
                      <a:pt x="18211" y="2647"/>
                    </a:cubicBezTo>
                    <a:cubicBezTo>
                      <a:pt x="18211" y="2647"/>
                      <a:pt x="17271" y="3351"/>
                      <a:pt x="16153" y="3878"/>
                    </a:cubicBezTo>
                    <a:cubicBezTo>
                      <a:pt x="14717" y="4545"/>
                      <a:pt x="12967" y="4741"/>
                      <a:pt x="11402" y="4741"/>
                    </a:cubicBezTo>
                    <a:cubicBezTo>
                      <a:pt x="9383" y="4741"/>
                      <a:pt x="7672" y="4414"/>
                      <a:pt x="7341" y="4348"/>
                    </a:cubicBezTo>
                    <a:cubicBezTo>
                      <a:pt x="6989" y="4409"/>
                      <a:pt x="6462" y="4465"/>
                      <a:pt x="5875" y="4583"/>
                    </a:cubicBezTo>
                    <a:cubicBezTo>
                      <a:pt x="5170" y="4761"/>
                      <a:pt x="4522" y="4935"/>
                      <a:pt x="3878" y="5114"/>
                    </a:cubicBezTo>
                    <a:cubicBezTo>
                      <a:pt x="3112" y="5288"/>
                      <a:pt x="2350" y="5466"/>
                      <a:pt x="1645" y="5819"/>
                    </a:cubicBezTo>
                    <a:cubicBezTo>
                      <a:pt x="1114" y="6054"/>
                      <a:pt x="1" y="6815"/>
                      <a:pt x="292" y="7520"/>
                    </a:cubicBezTo>
                    <a:cubicBezTo>
                      <a:pt x="455" y="7971"/>
                      <a:pt x="1300" y="8136"/>
                      <a:pt x="2946" y="8136"/>
                    </a:cubicBezTo>
                    <a:cubicBezTo>
                      <a:pt x="3667" y="8136"/>
                      <a:pt x="4541" y="8104"/>
                      <a:pt x="5579" y="8051"/>
                    </a:cubicBezTo>
                    <a:cubicBezTo>
                      <a:pt x="9926" y="7872"/>
                      <a:pt x="13216" y="7520"/>
                      <a:pt x="16388" y="7285"/>
                    </a:cubicBezTo>
                    <a:cubicBezTo>
                      <a:pt x="18211" y="7167"/>
                      <a:pt x="19678" y="7111"/>
                      <a:pt x="20561" y="7111"/>
                    </a:cubicBezTo>
                    <a:cubicBezTo>
                      <a:pt x="20796" y="6876"/>
                      <a:pt x="22323" y="5640"/>
                      <a:pt x="22323" y="3525"/>
                    </a:cubicBezTo>
                    <a:cubicBezTo>
                      <a:pt x="22380" y="1472"/>
                      <a:pt x="20852" y="179"/>
                      <a:pt x="206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39"/>
              <p:cNvSpPr/>
              <p:nvPr/>
            </p:nvSpPr>
            <p:spPr>
              <a:xfrm flipH="1">
                <a:off x="2908511" y="4071951"/>
                <a:ext cx="386875" cy="142002"/>
              </a:xfrm>
              <a:custGeom>
                <a:avLst/>
                <a:gdLst/>
                <a:ahLst/>
                <a:cxnLst/>
                <a:rect l="l" t="t" r="r" b="b"/>
                <a:pathLst>
                  <a:path w="22324" h="8194" extrusionOk="0">
                    <a:moveTo>
                      <a:pt x="20561" y="0"/>
                    </a:moveTo>
                    <a:cubicBezTo>
                      <a:pt x="20269" y="588"/>
                      <a:pt x="19503" y="1706"/>
                      <a:pt x="18155" y="2702"/>
                    </a:cubicBezTo>
                    <a:cubicBezTo>
                      <a:pt x="18155" y="2702"/>
                      <a:pt x="17271" y="3407"/>
                      <a:pt x="16157" y="3877"/>
                    </a:cubicBezTo>
                    <a:cubicBezTo>
                      <a:pt x="14721" y="4544"/>
                      <a:pt x="12960" y="4741"/>
                      <a:pt x="11387" y="4741"/>
                    </a:cubicBezTo>
                    <a:cubicBezTo>
                      <a:pt x="9357" y="4741"/>
                      <a:pt x="7642" y="4413"/>
                      <a:pt x="7346" y="4347"/>
                    </a:cubicBezTo>
                    <a:cubicBezTo>
                      <a:pt x="6932" y="4408"/>
                      <a:pt x="6462" y="4526"/>
                      <a:pt x="5875" y="4643"/>
                    </a:cubicBezTo>
                    <a:cubicBezTo>
                      <a:pt x="5170" y="4761"/>
                      <a:pt x="4465" y="4935"/>
                      <a:pt x="3821" y="5113"/>
                    </a:cubicBezTo>
                    <a:cubicBezTo>
                      <a:pt x="3116" y="5287"/>
                      <a:pt x="2294" y="5466"/>
                      <a:pt x="1645" y="5818"/>
                    </a:cubicBezTo>
                    <a:cubicBezTo>
                      <a:pt x="1119" y="6110"/>
                      <a:pt x="0" y="6876"/>
                      <a:pt x="296" y="7581"/>
                    </a:cubicBezTo>
                    <a:cubicBezTo>
                      <a:pt x="460" y="8028"/>
                      <a:pt x="1273" y="8194"/>
                      <a:pt x="2916" y="8194"/>
                    </a:cubicBezTo>
                    <a:cubicBezTo>
                      <a:pt x="3639" y="8194"/>
                      <a:pt x="4523" y="8161"/>
                      <a:pt x="5583" y="8107"/>
                    </a:cubicBezTo>
                    <a:cubicBezTo>
                      <a:pt x="9930" y="7872"/>
                      <a:pt x="13220" y="7519"/>
                      <a:pt x="16331" y="7346"/>
                    </a:cubicBezTo>
                    <a:cubicBezTo>
                      <a:pt x="18211" y="7167"/>
                      <a:pt x="19682" y="7111"/>
                      <a:pt x="20504" y="7111"/>
                    </a:cubicBezTo>
                    <a:cubicBezTo>
                      <a:pt x="20739" y="6932"/>
                      <a:pt x="22323" y="5640"/>
                      <a:pt x="22323" y="3586"/>
                    </a:cubicBezTo>
                    <a:cubicBezTo>
                      <a:pt x="22323" y="1471"/>
                      <a:pt x="20796" y="179"/>
                      <a:pt x="205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39"/>
              <p:cNvSpPr/>
              <p:nvPr/>
            </p:nvSpPr>
            <p:spPr>
              <a:xfrm flipH="1">
                <a:off x="3145671" y="4142218"/>
                <a:ext cx="156802" cy="66149"/>
              </a:xfrm>
              <a:custGeom>
                <a:avLst/>
                <a:gdLst/>
                <a:ahLst/>
                <a:cxnLst/>
                <a:rect l="l" t="t" r="r" b="b"/>
                <a:pathLst>
                  <a:path w="9048" h="3817" extrusionOk="0">
                    <a:moveTo>
                      <a:pt x="7755" y="1"/>
                    </a:moveTo>
                    <a:lnTo>
                      <a:pt x="7694" y="57"/>
                    </a:lnTo>
                    <a:cubicBezTo>
                      <a:pt x="7224" y="118"/>
                      <a:pt x="6697" y="175"/>
                      <a:pt x="6227" y="292"/>
                    </a:cubicBezTo>
                    <a:cubicBezTo>
                      <a:pt x="5522" y="410"/>
                      <a:pt x="4874" y="588"/>
                      <a:pt x="4169" y="762"/>
                    </a:cubicBezTo>
                    <a:cubicBezTo>
                      <a:pt x="4051" y="823"/>
                      <a:pt x="3934" y="823"/>
                      <a:pt x="3816" y="880"/>
                    </a:cubicBezTo>
                    <a:cubicBezTo>
                      <a:pt x="3173" y="1058"/>
                      <a:pt x="2524" y="1232"/>
                      <a:pt x="1880" y="1528"/>
                    </a:cubicBezTo>
                    <a:cubicBezTo>
                      <a:pt x="1702" y="1646"/>
                      <a:pt x="0" y="2525"/>
                      <a:pt x="409" y="3582"/>
                    </a:cubicBezTo>
                    <a:cubicBezTo>
                      <a:pt x="470" y="3699"/>
                      <a:pt x="527" y="3760"/>
                      <a:pt x="588" y="3817"/>
                    </a:cubicBezTo>
                    <a:lnTo>
                      <a:pt x="997" y="3464"/>
                    </a:lnTo>
                    <a:lnTo>
                      <a:pt x="940" y="3408"/>
                    </a:lnTo>
                    <a:cubicBezTo>
                      <a:pt x="762" y="2994"/>
                      <a:pt x="1584" y="2351"/>
                      <a:pt x="2172" y="2055"/>
                    </a:cubicBezTo>
                    <a:cubicBezTo>
                      <a:pt x="2703" y="1763"/>
                      <a:pt x="3347" y="1585"/>
                      <a:pt x="3934" y="1411"/>
                    </a:cubicBezTo>
                    <a:cubicBezTo>
                      <a:pt x="4113" y="1411"/>
                      <a:pt x="4230" y="1350"/>
                      <a:pt x="4348" y="1293"/>
                    </a:cubicBezTo>
                    <a:cubicBezTo>
                      <a:pt x="4991" y="1115"/>
                      <a:pt x="5640" y="997"/>
                      <a:pt x="6345" y="823"/>
                    </a:cubicBezTo>
                    <a:cubicBezTo>
                      <a:pt x="6815" y="762"/>
                      <a:pt x="7285" y="645"/>
                      <a:pt x="7755" y="588"/>
                    </a:cubicBezTo>
                    <a:cubicBezTo>
                      <a:pt x="7990" y="645"/>
                      <a:pt x="8399" y="706"/>
                      <a:pt x="8930" y="762"/>
                    </a:cubicBezTo>
                    <a:lnTo>
                      <a:pt x="9047" y="236"/>
                    </a:lnTo>
                    <a:cubicBezTo>
                      <a:pt x="8399" y="175"/>
                      <a:pt x="7990" y="57"/>
                      <a:pt x="7811" y="57"/>
                    </a:cubicBezTo>
                    <a:lnTo>
                      <a:pt x="775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39"/>
              <p:cNvSpPr/>
              <p:nvPr/>
            </p:nvSpPr>
            <p:spPr>
              <a:xfrm flipH="1">
                <a:off x="2841351" y="3278999"/>
                <a:ext cx="133337" cy="756385"/>
              </a:xfrm>
              <a:custGeom>
                <a:avLst/>
                <a:gdLst/>
                <a:ahLst/>
                <a:cxnLst/>
                <a:rect l="l" t="t" r="r" b="b"/>
                <a:pathLst>
                  <a:path w="7694" h="43646" extrusionOk="0">
                    <a:moveTo>
                      <a:pt x="0" y="1"/>
                    </a:moveTo>
                    <a:lnTo>
                      <a:pt x="0" y="43645"/>
                    </a:lnTo>
                    <a:lnTo>
                      <a:pt x="7693" y="43645"/>
                    </a:lnTo>
                    <a:lnTo>
                      <a:pt x="769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39"/>
              <p:cNvSpPr/>
              <p:nvPr/>
            </p:nvSpPr>
            <p:spPr>
              <a:xfrm flipH="1">
                <a:off x="2476933" y="3278999"/>
                <a:ext cx="132367" cy="756385"/>
              </a:xfrm>
              <a:custGeom>
                <a:avLst/>
                <a:gdLst/>
                <a:ahLst/>
                <a:cxnLst/>
                <a:rect l="l" t="t" r="r" b="b"/>
                <a:pathLst>
                  <a:path w="7638" h="43646" extrusionOk="0">
                    <a:moveTo>
                      <a:pt x="1" y="1"/>
                    </a:moveTo>
                    <a:lnTo>
                      <a:pt x="1" y="43645"/>
                    </a:lnTo>
                    <a:lnTo>
                      <a:pt x="7638" y="43645"/>
                    </a:lnTo>
                    <a:lnTo>
                      <a:pt x="763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39"/>
              <p:cNvSpPr/>
              <p:nvPr/>
            </p:nvSpPr>
            <p:spPr>
              <a:xfrm flipH="1">
                <a:off x="2357747" y="3254583"/>
                <a:ext cx="735035" cy="160857"/>
              </a:xfrm>
              <a:custGeom>
                <a:avLst/>
                <a:gdLst/>
                <a:ahLst/>
                <a:cxnLst/>
                <a:rect l="l" t="t" r="r" b="b"/>
                <a:pathLst>
                  <a:path w="42414" h="9282" extrusionOk="0">
                    <a:moveTo>
                      <a:pt x="1" y="0"/>
                    </a:moveTo>
                    <a:lnTo>
                      <a:pt x="1" y="9282"/>
                    </a:lnTo>
                    <a:lnTo>
                      <a:pt x="42414" y="9282"/>
                    </a:lnTo>
                    <a:lnTo>
                      <a:pt x="4241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39"/>
              <p:cNvSpPr/>
              <p:nvPr/>
            </p:nvSpPr>
            <p:spPr>
              <a:xfrm flipH="1">
                <a:off x="2505411" y="1465382"/>
                <a:ext cx="444861" cy="437790"/>
              </a:xfrm>
              <a:custGeom>
                <a:avLst/>
                <a:gdLst/>
                <a:ahLst/>
                <a:cxnLst/>
                <a:rect l="l" t="t" r="r" b="b"/>
                <a:pathLst>
                  <a:path w="25670" h="25262" extrusionOk="0">
                    <a:moveTo>
                      <a:pt x="13471" y="0"/>
                    </a:moveTo>
                    <a:cubicBezTo>
                      <a:pt x="12238" y="0"/>
                      <a:pt x="10910" y="200"/>
                      <a:pt x="9574" y="741"/>
                    </a:cubicBezTo>
                    <a:cubicBezTo>
                      <a:pt x="5579" y="2330"/>
                      <a:pt x="4113" y="5854"/>
                      <a:pt x="3173" y="8143"/>
                    </a:cubicBezTo>
                    <a:cubicBezTo>
                      <a:pt x="2407" y="10084"/>
                      <a:pt x="1" y="16193"/>
                      <a:pt x="3408" y="20949"/>
                    </a:cubicBezTo>
                    <a:cubicBezTo>
                      <a:pt x="5530" y="23903"/>
                      <a:pt x="9973" y="25262"/>
                      <a:pt x="14239" y="25262"/>
                    </a:cubicBezTo>
                    <a:cubicBezTo>
                      <a:pt x="18118" y="25262"/>
                      <a:pt x="21849" y="24138"/>
                      <a:pt x="23555" y="22068"/>
                    </a:cubicBezTo>
                    <a:cubicBezTo>
                      <a:pt x="25261" y="19953"/>
                      <a:pt x="25552" y="17190"/>
                      <a:pt x="25552" y="17190"/>
                    </a:cubicBezTo>
                    <a:cubicBezTo>
                      <a:pt x="25670" y="16250"/>
                      <a:pt x="25552" y="15897"/>
                      <a:pt x="25143" y="13491"/>
                    </a:cubicBezTo>
                    <a:cubicBezTo>
                      <a:pt x="24260" y="7617"/>
                      <a:pt x="24673" y="7203"/>
                      <a:pt x="23734" y="5558"/>
                    </a:cubicBezTo>
                    <a:cubicBezTo>
                      <a:pt x="22498" y="3270"/>
                      <a:pt x="20444" y="2034"/>
                      <a:pt x="19739" y="1625"/>
                    </a:cubicBezTo>
                    <a:cubicBezTo>
                      <a:pt x="19437" y="1453"/>
                      <a:pt x="16794" y="0"/>
                      <a:pt x="134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39"/>
              <p:cNvSpPr/>
              <p:nvPr/>
            </p:nvSpPr>
            <p:spPr>
              <a:xfrm flipH="1">
                <a:off x="1777546" y="1912890"/>
                <a:ext cx="250453" cy="258633"/>
              </a:xfrm>
              <a:custGeom>
                <a:avLst/>
                <a:gdLst/>
                <a:ahLst/>
                <a:cxnLst/>
                <a:rect l="l" t="t" r="r" b="b"/>
                <a:pathLst>
                  <a:path w="14452" h="14924" extrusionOk="0">
                    <a:moveTo>
                      <a:pt x="10820" y="1"/>
                    </a:moveTo>
                    <a:cubicBezTo>
                      <a:pt x="10087" y="1"/>
                      <a:pt x="9664" y="1445"/>
                      <a:pt x="8398" y="3057"/>
                    </a:cubicBezTo>
                    <a:cubicBezTo>
                      <a:pt x="7310" y="4352"/>
                      <a:pt x="5760" y="5651"/>
                      <a:pt x="5009" y="5651"/>
                    </a:cubicBezTo>
                    <a:cubicBezTo>
                      <a:pt x="4910" y="5651"/>
                      <a:pt x="4824" y="5629"/>
                      <a:pt x="4756" y="5581"/>
                    </a:cubicBezTo>
                    <a:cubicBezTo>
                      <a:pt x="4051" y="5172"/>
                      <a:pt x="5108" y="2996"/>
                      <a:pt x="4169" y="2352"/>
                    </a:cubicBezTo>
                    <a:cubicBezTo>
                      <a:pt x="4012" y="2226"/>
                      <a:pt x="3786" y="2167"/>
                      <a:pt x="3565" y="2167"/>
                    </a:cubicBezTo>
                    <a:cubicBezTo>
                      <a:pt x="3375" y="2167"/>
                      <a:pt x="3189" y="2211"/>
                      <a:pt x="3055" y="2291"/>
                    </a:cubicBezTo>
                    <a:cubicBezTo>
                      <a:pt x="2585" y="2587"/>
                      <a:pt x="2467" y="3292"/>
                      <a:pt x="2467" y="4114"/>
                    </a:cubicBezTo>
                    <a:lnTo>
                      <a:pt x="2467" y="4467"/>
                    </a:lnTo>
                    <a:lnTo>
                      <a:pt x="2467" y="4523"/>
                    </a:lnTo>
                    <a:cubicBezTo>
                      <a:pt x="2467" y="4641"/>
                      <a:pt x="2467" y="4702"/>
                      <a:pt x="2524" y="4819"/>
                    </a:cubicBezTo>
                    <a:cubicBezTo>
                      <a:pt x="2524" y="5054"/>
                      <a:pt x="2524" y="5228"/>
                      <a:pt x="2585" y="5463"/>
                    </a:cubicBezTo>
                    <a:lnTo>
                      <a:pt x="2585" y="5642"/>
                    </a:lnTo>
                    <a:cubicBezTo>
                      <a:pt x="2702" y="6112"/>
                      <a:pt x="2820" y="6582"/>
                      <a:pt x="2876" y="6991"/>
                    </a:cubicBezTo>
                    <a:cubicBezTo>
                      <a:pt x="2937" y="7108"/>
                      <a:pt x="2994" y="7287"/>
                      <a:pt x="2994" y="7404"/>
                    </a:cubicBezTo>
                    <a:cubicBezTo>
                      <a:pt x="2994" y="7460"/>
                      <a:pt x="3055" y="7522"/>
                      <a:pt x="3055" y="7578"/>
                    </a:cubicBezTo>
                    <a:cubicBezTo>
                      <a:pt x="3111" y="7695"/>
                      <a:pt x="3111" y="7813"/>
                      <a:pt x="3172" y="7874"/>
                    </a:cubicBezTo>
                    <a:cubicBezTo>
                      <a:pt x="2115" y="8344"/>
                      <a:pt x="1057" y="8870"/>
                      <a:pt x="0" y="9401"/>
                    </a:cubicBezTo>
                    <a:cubicBezTo>
                      <a:pt x="1175" y="11399"/>
                      <a:pt x="2350" y="13279"/>
                      <a:pt x="3525" y="14923"/>
                    </a:cubicBezTo>
                    <a:cubicBezTo>
                      <a:pt x="4817" y="13513"/>
                      <a:pt x="5813" y="12221"/>
                      <a:pt x="6518" y="11164"/>
                    </a:cubicBezTo>
                    <a:cubicBezTo>
                      <a:pt x="6579" y="11103"/>
                      <a:pt x="6636" y="10985"/>
                      <a:pt x="6697" y="10929"/>
                    </a:cubicBezTo>
                    <a:cubicBezTo>
                      <a:pt x="13215" y="9049"/>
                      <a:pt x="14216" y="7874"/>
                      <a:pt x="14155" y="7226"/>
                    </a:cubicBezTo>
                    <a:cubicBezTo>
                      <a:pt x="14155" y="6991"/>
                      <a:pt x="14038" y="6699"/>
                      <a:pt x="13746" y="6521"/>
                    </a:cubicBezTo>
                    <a:cubicBezTo>
                      <a:pt x="13596" y="6410"/>
                      <a:pt x="13422" y="6370"/>
                      <a:pt x="13209" y="6370"/>
                    </a:cubicBezTo>
                    <a:cubicBezTo>
                      <a:pt x="13088" y="6370"/>
                      <a:pt x="12955" y="6383"/>
                      <a:pt x="12806" y="6403"/>
                    </a:cubicBezTo>
                    <a:cubicBezTo>
                      <a:pt x="13685" y="5816"/>
                      <a:pt x="14451" y="5054"/>
                      <a:pt x="14451" y="4232"/>
                    </a:cubicBezTo>
                    <a:cubicBezTo>
                      <a:pt x="14451" y="3879"/>
                      <a:pt x="14334" y="3410"/>
                      <a:pt x="14038" y="3231"/>
                    </a:cubicBezTo>
                    <a:cubicBezTo>
                      <a:pt x="14004" y="3215"/>
                      <a:pt x="13966" y="3203"/>
                      <a:pt x="13913" y="3203"/>
                    </a:cubicBezTo>
                    <a:cubicBezTo>
                      <a:pt x="13782" y="3203"/>
                      <a:pt x="13561" y="3275"/>
                      <a:pt x="13098" y="3527"/>
                    </a:cubicBezTo>
                    <a:cubicBezTo>
                      <a:pt x="13803" y="2878"/>
                      <a:pt x="14099" y="2470"/>
                      <a:pt x="14038" y="2000"/>
                    </a:cubicBezTo>
                    <a:cubicBezTo>
                      <a:pt x="13981" y="1469"/>
                      <a:pt x="13511" y="999"/>
                      <a:pt x="13041" y="999"/>
                    </a:cubicBezTo>
                    <a:cubicBezTo>
                      <a:pt x="12393" y="999"/>
                      <a:pt x="12101" y="1882"/>
                      <a:pt x="10983" y="3292"/>
                    </a:cubicBezTo>
                    <a:cubicBezTo>
                      <a:pt x="9869" y="4702"/>
                      <a:pt x="8929" y="5407"/>
                      <a:pt x="8868" y="5407"/>
                    </a:cubicBezTo>
                    <a:cubicBezTo>
                      <a:pt x="8929" y="5289"/>
                      <a:pt x="12454" y="2526"/>
                      <a:pt x="11805" y="825"/>
                    </a:cubicBezTo>
                    <a:cubicBezTo>
                      <a:pt x="11688" y="411"/>
                      <a:pt x="11279" y="59"/>
                      <a:pt x="10865" y="2"/>
                    </a:cubicBezTo>
                    <a:cubicBezTo>
                      <a:pt x="10850" y="1"/>
                      <a:pt x="10835" y="1"/>
                      <a:pt x="10820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39"/>
              <p:cNvSpPr/>
              <p:nvPr/>
            </p:nvSpPr>
            <p:spPr>
              <a:xfrm flipH="1">
                <a:off x="1772505" y="1907795"/>
                <a:ext cx="227006" cy="201583"/>
              </a:xfrm>
              <a:custGeom>
                <a:avLst/>
                <a:gdLst/>
                <a:ahLst/>
                <a:cxnLst/>
                <a:rect l="l" t="t" r="r" b="b"/>
                <a:pathLst>
                  <a:path w="13099" h="11632" extrusionOk="0">
                    <a:moveTo>
                      <a:pt x="9282" y="0"/>
                    </a:moveTo>
                    <a:cubicBezTo>
                      <a:pt x="8578" y="0"/>
                      <a:pt x="8225" y="588"/>
                      <a:pt x="7694" y="1471"/>
                    </a:cubicBezTo>
                    <a:cubicBezTo>
                      <a:pt x="7403" y="1941"/>
                      <a:pt x="7050" y="2529"/>
                      <a:pt x="6519" y="3172"/>
                    </a:cubicBezTo>
                    <a:cubicBezTo>
                      <a:pt x="5247" y="4712"/>
                      <a:pt x="3878" y="5674"/>
                      <a:pt x="3365" y="5674"/>
                    </a:cubicBezTo>
                    <a:cubicBezTo>
                      <a:pt x="3309" y="5674"/>
                      <a:pt x="3264" y="5663"/>
                      <a:pt x="3229" y="5640"/>
                    </a:cubicBezTo>
                    <a:cubicBezTo>
                      <a:pt x="3112" y="5583"/>
                      <a:pt x="3112" y="4996"/>
                      <a:pt x="3173" y="4526"/>
                    </a:cubicBezTo>
                    <a:cubicBezTo>
                      <a:pt x="3229" y="3760"/>
                      <a:pt x="3347" y="2820"/>
                      <a:pt x="2703" y="2411"/>
                    </a:cubicBezTo>
                    <a:cubicBezTo>
                      <a:pt x="2468" y="2263"/>
                      <a:pt x="2204" y="2204"/>
                      <a:pt x="1954" y="2204"/>
                    </a:cubicBezTo>
                    <a:cubicBezTo>
                      <a:pt x="1704" y="2204"/>
                      <a:pt x="1469" y="2263"/>
                      <a:pt x="1293" y="2350"/>
                    </a:cubicBezTo>
                    <a:cubicBezTo>
                      <a:pt x="1" y="3116"/>
                      <a:pt x="645" y="6171"/>
                      <a:pt x="1115" y="7933"/>
                    </a:cubicBezTo>
                    <a:lnTo>
                      <a:pt x="1702" y="7754"/>
                    </a:lnTo>
                    <a:cubicBezTo>
                      <a:pt x="941" y="5170"/>
                      <a:pt x="880" y="3234"/>
                      <a:pt x="1585" y="2881"/>
                    </a:cubicBezTo>
                    <a:cubicBezTo>
                      <a:pt x="1674" y="2792"/>
                      <a:pt x="1821" y="2747"/>
                      <a:pt x="1975" y="2747"/>
                    </a:cubicBezTo>
                    <a:cubicBezTo>
                      <a:pt x="2129" y="2747"/>
                      <a:pt x="2290" y="2792"/>
                      <a:pt x="2407" y="2881"/>
                    </a:cubicBezTo>
                    <a:cubicBezTo>
                      <a:pt x="2760" y="3116"/>
                      <a:pt x="2703" y="3877"/>
                      <a:pt x="2642" y="4526"/>
                    </a:cubicBezTo>
                    <a:cubicBezTo>
                      <a:pt x="2586" y="5170"/>
                      <a:pt x="2525" y="5875"/>
                      <a:pt x="2938" y="6110"/>
                    </a:cubicBezTo>
                    <a:cubicBezTo>
                      <a:pt x="3056" y="6179"/>
                      <a:pt x="3190" y="6211"/>
                      <a:pt x="3335" y="6211"/>
                    </a:cubicBezTo>
                    <a:cubicBezTo>
                      <a:pt x="4419" y="6211"/>
                      <a:pt x="6161" y="4457"/>
                      <a:pt x="6989" y="3525"/>
                    </a:cubicBezTo>
                    <a:cubicBezTo>
                      <a:pt x="7459" y="2881"/>
                      <a:pt x="7873" y="2233"/>
                      <a:pt x="8164" y="1763"/>
                    </a:cubicBezTo>
                    <a:cubicBezTo>
                      <a:pt x="8634" y="1001"/>
                      <a:pt x="8930" y="588"/>
                      <a:pt x="9221" y="588"/>
                    </a:cubicBezTo>
                    <a:cubicBezTo>
                      <a:pt x="9517" y="588"/>
                      <a:pt x="9809" y="940"/>
                      <a:pt x="9926" y="1236"/>
                    </a:cubicBezTo>
                    <a:cubicBezTo>
                      <a:pt x="10105" y="1824"/>
                      <a:pt x="9809" y="2999"/>
                      <a:pt x="7224" y="5348"/>
                    </a:cubicBezTo>
                    <a:cubicBezTo>
                      <a:pt x="6989" y="5522"/>
                      <a:pt x="6989" y="5583"/>
                      <a:pt x="6989" y="5701"/>
                    </a:cubicBezTo>
                    <a:lnTo>
                      <a:pt x="6989" y="5818"/>
                    </a:lnTo>
                    <a:lnTo>
                      <a:pt x="7168" y="5992"/>
                    </a:lnTo>
                    <a:lnTo>
                      <a:pt x="7285" y="5992"/>
                    </a:lnTo>
                    <a:cubicBezTo>
                      <a:pt x="7520" y="5992"/>
                      <a:pt x="8634" y="4996"/>
                      <a:pt x="9574" y="3760"/>
                    </a:cubicBezTo>
                    <a:cubicBezTo>
                      <a:pt x="9926" y="3290"/>
                      <a:pt x="10222" y="2881"/>
                      <a:pt x="10457" y="2529"/>
                    </a:cubicBezTo>
                    <a:cubicBezTo>
                      <a:pt x="10866" y="1880"/>
                      <a:pt x="11101" y="1589"/>
                      <a:pt x="11397" y="1589"/>
                    </a:cubicBezTo>
                    <a:cubicBezTo>
                      <a:pt x="11689" y="1589"/>
                      <a:pt x="12041" y="1941"/>
                      <a:pt x="12102" y="2350"/>
                    </a:cubicBezTo>
                    <a:cubicBezTo>
                      <a:pt x="12159" y="2646"/>
                      <a:pt x="11924" y="3055"/>
                      <a:pt x="11280" y="3642"/>
                    </a:cubicBezTo>
                    <a:cubicBezTo>
                      <a:pt x="10692" y="3995"/>
                      <a:pt x="9809" y="4643"/>
                      <a:pt x="8399" y="5875"/>
                    </a:cubicBezTo>
                    <a:cubicBezTo>
                      <a:pt x="8108" y="6053"/>
                      <a:pt x="7929" y="6227"/>
                      <a:pt x="7811" y="6345"/>
                    </a:cubicBezTo>
                    <a:cubicBezTo>
                      <a:pt x="7638" y="6523"/>
                      <a:pt x="7459" y="6697"/>
                      <a:pt x="7638" y="6876"/>
                    </a:cubicBezTo>
                    <a:lnTo>
                      <a:pt x="7694" y="6993"/>
                    </a:lnTo>
                    <a:lnTo>
                      <a:pt x="7811" y="6993"/>
                    </a:lnTo>
                    <a:cubicBezTo>
                      <a:pt x="8225" y="6993"/>
                      <a:pt x="10340" y="5231"/>
                      <a:pt x="10631" y="4935"/>
                    </a:cubicBezTo>
                    <a:cubicBezTo>
                      <a:pt x="11045" y="4643"/>
                      <a:pt x="11397" y="4347"/>
                      <a:pt x="11632" y="4056"/>
                    </a:cubicBezTo>
                    <a:cubicBezTo>
                      <a:pt x="12102" y="3821"/>
                      <a:pt x="12220" y="3760"/>
                      <a:pt x="12276" y="3760"/>
                    </a:cubicBezTo>
                    <a:cubicBezTo>
                      <a:pt x="12455" y="3877"/>
                      <a:pt x="12511" y="4230"/>
                      <a:pt x="12511" y="4465"/>
                    </a:cubicBezTo>
                    <a:cubicBezTo>
                      <a:pt x="12511" y="5170"/>
                      <a:pt x="11867" y="5875"/>
                      <a:pt x="11045" y="6462"/>
                    </a:cubicBezTo>
                    <a:cubicBezTo>
                      <a:pt x="9809" y="6697"/>
                      <a:pt x="8460" y="7816"/>
                      <a:pt x="8399" y="7816"/>
                    </a:cubicBezTo>
                    <a:cubicBezTo>
                      <a:pt x="8281" y="7989"/>
                      <a:pt x="8343" y="8168"/>
                      <a:pt x="8343" y="8224"/>
                    </a:cubicBezTo>
                    <a:cubicBezTo>
                      <a:pt x="8391" y="8224"/>
                      <a:pt x="8442" y="8355"/>
                      <a:pt x="8603" y="8355"/>
                    </a:cubicBezTo>
                    <a:cubicBezTo>
                      <a:pt x="8630" y="8355"/>
                      <a:pt x="8661" y="8351"/>
                      <a:pt x="8695" y="8342"/>
                    </a:cubicBezTo>
                    <a:cubicBezTo>
                      <a:pt x="8695" y="8342"/>
                      <a:pt x="10105" y="7816"/>
                      <a:pt x="11280" y="6993"/>
                    </a:cubicBezTo>
                    <a:cubicBezTo>
                      <a:pt x="11402" y="6968"/>
                      <a:pt x="11514" y="6953"/>
                      <a:pt x="11616" y="6953"/>
                    </a:cubicBezTo>
                    <a:cubicBezTo>
                      <a:pt x="11758" y="6953"/>
                      <a:pt x="11881" y="6981"/>
                      <a:pt x="11985" y="7050"/>
                    </a:cubicBezTo>
                    <a:cubicBezTo>
                      <a:pt x="12159" y="7167"/>
                      <a:pt x="12276" y="7402"/>
                      <a:pt x="12276" y="7520"/>
                    </a:cubicBezTo>
                    <a:cubicBezTo>
                      <a:pt x="12276" y="7933"/>
                      <a:pt x="11632" y="9047"/>
                      <a:pt x="4992" y="10988"/>
                    </a:cubicBezTo>
                    <a:lnTo>
                      <a:pt x="4874" y="10988"/>
                    </a:lnTo>
                    <a:lnTo>
                      <a:pt x="4818" y="11044"/>
                    </a:lnTo>
                    <a:cubicBezTo>
                      <a:pt x="4818" y="11162"/>
                      <a:pt x="4757" y="11223"/>
                      <a:pt x="4700" y="11340"/>
                    </a:cubicBezTo>
                    <a:lnTo>
                      <a:pt x="5109" y="11632"/>
                    </a:lnTo>
                    <a:cubicBezTo>
                      <a:pt x="5170" y="11575"/>
                      <a:pt x="5227" y="11514"/>
                      <a:pt x="5227" y="11458"/>
                    </a:cubicBezTo>
                    <a:cubicBezTo>
                      <a:pt x="12159" y="9460"/>
                      <a:pt x="12863" y="8224"/>
                      <a:pt x="12807" y="7463"/>
                    </a:cubicBezTo>
                    <a:cubicBezTo>
                      <a:pt x="12807" y="7167"/>
                      <a:pt x="12572" y="6758"/>
                      <a:pt x="12276" y="6580"/>
                    </a:cubicBezTo>
                    <a:cubicBezTo>
                      <a:pt x="12159" y="6523"/>
                      <a:pt x="12102" y="6462"/>
                      <a:pt x="11985" y="6462"/>
                    </a:cubicBezTo>
                    <a:cubicBezTo>
                      <a:pt x="12572" y="5875"/>
                      <a:pt x="13098" y="5231"/>
                      <a:pt x="13098" y="4526"/>
                    </a:cubicBezTo>
                    <a:cubicBezTo>
                      <a:pt x="13098" y="4056"/>
                      <a:pt x="12925" y="3525"/>
                      <a:pt x="12511" y="3290"/>
                    </a:cubicBezTo>
                    <a:cubicBezTo>
                      <a:pt x="12511" y="3290"/>
                      <a:pt x="12455" y="3234"/>
                      <a:pt x="12394" y="3234"/>
                    </a:cubicBezTo>
                    <a:cubicBezTo>
                      <a:pt x="12629" y="2881"/>
                      <a:pt x="12746" y="2585"/>
                      <a:pt x="12690" y="2233"/>
                    </a:cubicBezTo>
                    <a:cubicBezTo>
                      <a:pt x="12572" y="1589"/>
                      <a:pt x="11985" y="1058"/>
                      <a:pt x="11397" y="1001"/>
                    </a:cubicBezTo>
                    <a:cubicBezTo>
                      <a:pt x="11045" y="1001"/>
                      <a:pt x="10749" y="1175"/>
                      <a:pt x="10514" y="1528"/>
                    </a:cubicBezTo>
                    <a:cubicBezTo>
                      <a:pt x="10514" y="1354"/>
                      <a:pt x="10457" y="1175"/>
                      <a:pt x="10396" y="1001"/>
                    </a:cubicBezTo>
                    <a:cubicBezTo>
                      <a:pt x="10279" y="531"/>
                      <a:pt x="9809" y="61"/>
                      <a:pt x="92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39"/>
              <p:cNvSpPr/>
              <p:nvPr/>
            </p:nvSpPr>
            <p:spPr>
              <a:xfrm flipH="1">
                <a:off x="1847793" y="2943052"/>
                <a:ext cx="666789" cy="1034653"/>
              </a:xfrm>
              <a:custGeom>
                <a:avLst/>
                <a:gdLst/>
                <a:ahLst/>
                <a:cxnLst/>
                <a:rect l="l" t="t" r="r" b="b"/>
                <a:pathLst>
                  <a:path w="38476" h="59703" extrusionOk="0">
                    <a:moveTo>
                      <a:pt x="3587" y="0"/>
                    </a:moveTo>
                    <a:cubicBezTo>
                      <a:pt x="3410" y="0"/>
                      <a:pt x="3233" y="1"/>
                      <a:pt x="3055" y="2"/>
                    </a:cubicBezTo>
                    <a:cubicBezTo>
                      <a:pt x="2115" y="1647"/>
                      <a:pt x="823" y="4467"/>
                      <a:pt x="470" y="8165"/>
                    </a:cubicBezTo>
                    <a:cubicBezTo>
                      <a:pt x="174" y="11399"/>
                      <a:pt x="0" y="13279"/>
                      <a:pt x="997" y="14806"/>
                    </a:cubicBezTo>
                    <a:cubicBezTo>
                      <a:pt x="4347" y="19740"/>
                      <a:pt x="16096" y="15685"/>
                      <a:pt x="18150" y="20149"/>
                    </a:cubicBezTo>
                    <a:cubicBezTo>
                      <a:pt x="18385" y="20619"/>
                      <a:pt x="18502" y="21150"/>
                      <a:pt x="18564" y="21559"/>
                    </a:cubicBezTo>
                    <a:cubicBezTo>
                      <a:pt x="18620" y="22678"/>
                      <a:pt x="18094" y="23852"/>
                      <a:pt x="17036" y="28138"/>
                    </a:cubicBezTo>
                    <a:cubicBezTo>
                      <a:pt x="15213" y="35719"/>
                      <a:pt x="17506" y="43943"/>
                      <a:pt x="19560" y="51345"/>
                    </a:cubicBezTo>
                    <a:cubicBezTo>
                      <a:pt x="19677" y="51754"/>
                      <a:pt x="19912" y="52693"/>
                      <a:pt x="20030" y="53986"/>
                    </a:cubicBezTo>
                    <a:cubicBezTo>
                      <a:pt x="20147" y="55983"/>
                      <a:pt x="19621" y="56867"/>
                      <a:pt x="19795" y="57393"/>
                    </a:cubicBezTo>
                    <a:cubicBezTo>
                      <a:pt x="20072" y="58550"/>
                      <a:pt x="23125" y="59703"/>
                      <a:pt x="35753" y="59703"/>
                    </a:cubicBezTo>
                    <a:cubicBezTo>
                      <a:pt x="36615" y="59703"/>
                      <a:pt x="37522" y="59697"/>
                      <a:pt x="38475" y="59686"/>
                    </a:cubicBezTo>
                    <a:cubicBezTo>
                      <a:pt x="30312" y="57628"/>
                      <a:pt x="27493" y="54221"/>
                      <a:pt x="26435" y="52458"/>
                    </a:cubicBezTo>
                    <a:cubicBezTo>
                      <a:pt x="25317" y="50640"/>
                      <a:pt x="24908" y="48642"/>
                      <a:pt x="27079" y="36128"/>
                    </a:cubicBezTo>
                    <a:cubicBezTo>
                      <a:pt x="28433" y="28317"/>
                      <a:pt x="28841" y="27612"/>
                      <a:pt x="29429" y="22795"/>
                    </a:cubicBezTo>
                    <a:cubicBezTo>
                      <a:pt x="29725" y="20680"/>
                      <a:pt x="29899" y="18974"/>
                      <a:pt x="29960" y="18504"/>
                    </a:cubicBezTo>
                    <a:cubicBezTo>
                      <a:pt x="30195" y="14862"/>
                      <a:pt x="29311" y="10576"/>
                      <a:pt x="29020" y="9519"/>
                    </a:cubicBezTo>
                    <a:cubicBezTo>
                      <a:pt x="27512" y="4416"/>
                      <a:pt x="17130" y="0"/>
                      <a:pt x="3587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39"/>
              <p:cNvSpPr/>
              <p:nvPr/>
            </p:nvSpPr>
            <p:spPr>
              <a:xfrm flipH="1">
                <a:off x="1806039" y="3885705"/>
                <a:ext cx="392005" cy="126249"/>
              </a:xfrm>
              <a:custGeom>
                <a:avLst/>
                <a:gdLst/>
                <a:ahLst/>
                <a:cxnLst/>
                <a:rect l="l" t="t" r="r" b="b"/>
                <a:pathLst>
                  <a:path w="22620" h="7285" extrusionOk="0">
                    <a:moveTo>
                      <a:pt x="1706" y="0"/>
                    </a:moveTo>
                    <a:cubicBezTo>
                      <a:pt x="1471" y="174"/>
                      <a:pt x="0" y="1528"/>
                      <a:pt x="179" y="3642"/>
                    </a:cubicBezTo>
                    <a:cubicBezTo>
                      <a:pt x="297" y="5696"/>
                      <a:pt x="1880" y="6871"/>
                      <a:pt x="2115" y="7050"/>
                    </a:cubicBezTo>
                    <a:lnTo>
                      <a:pt x="6345" y="7050"/>
                    </a:lnTo>
                    <a:cubicBezTo>
                      <a:pt x="9461" y="7106"/>
                      <a:pt x="12807" y="7285"/>
                      <a:pt x="17097" y="7285"/>
                    </a:cubicBezTo>
                    <a:cubicBezTo>
                      <a:pt x="20561" y="7224"/>
                      <a:pt x="22149" y="7106"/>
                      <a:pt x="22384" y="6462"/>
                    </a:cubicBezTo>
                    <a:cubicBezTo>
                      <a:pt x="22619" y="5696"/>
                      <a:pt x="21444" y="5052"/>
                      <a:pt x="20974" y="4817"/>
                    </a:cubicBezTo>
                    <a:cubicBezTo>
                      <a:pt x="20269" y="4465"/>
                      <a:pt x="19447" y="4347"/>
                      <a:pt x="18681" y="4169"/>
                    </a:cubicBezTo>
                    <a:cubicBezTo>
                      <a:pt x="18037" y="4051"/>
                      <a:pt x="17389" y="3934"/>
                      <a:pt x="16684" y="3816"/>
                    </a:cubicBezTo>
                    <a:cubicBezTo>
                      <a:pt x="16040" y="3699"/>
                      <a:pt x="15570" y="3642"/>
                      <a:pt x="15156" y="3642"/>
                    </a:cubicBezTo>
                    <a:cubicBezTo>
                      <a:pt x="14813" y="3719"/>
                      <a:pt x="12597" y="4269"/>
                      <a:pt x="10168" y="4269"/>
                    </a:cubicBezTo>
                    <a:cubicBezTo>
                      <a:pt x="8870" y="4269"/>
                      <a:pt x="7511" y="4112"/>
                      <a:pt x="6345" y="3642"/>
                    </a:cubicBezTo>
                    <a:cubicBezTo>
                      <a:pt x="5231" y="3173"/>
                      <a:pt x="4291" y="2524"/>
                      <a:pt x="4291" y="2524"/>
                    </a:cubicBezTo>
                    <a:cubicBezTo>
                      <a:pt x="2881" y="1584"/>
                      <a:pt x="2059" y="527"/>
                      <a:pt x="17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39"/>
              <p:cNvSpPr/>
              <p:nvPr/>
            </p:nvSpPr>
            <p:spPr>
              <a:xfrm flipH="1">
                <a:off x="2565435" y="1725621"/>
                <a:ext cx="273918" cy="392732"/>
              </a:xfrm>
              <a:custGeom>
                <a:avLst/>
                <a:gdLst/>
                <a:ahLst/>
                <a:cxnLst/>
                <a:rect l="l" t="t" r="r" b="b"/>
                <a:pathLst>
                  <a:path w="15806" h="22662" extrusionOk="0">
                    <a:moveTo>
                      <a:pt x="2999" y="0"/>
                    </a:moveTo>
                    <a:cubicBezTo>
                      <a:pt x="2647" y="4051"/>
                      <a:pt x="2529" y="7224"/>
                      <a:pt x="2468" y="9456"/>
                    </a:cubicBezTo>
                    <a:cubicBezTo>
                      <a:pt x="2468" y="10513"/>
                      <a:pt x="2468" y="11571"/>
                      <a:pt x="2233" y="12628"/>
                    </a:cubicBezTo>
                    <a:cubicBezTo>
                      <a:pt x="2177" y="12981"/>
                      <a:pt x="2059" y="13333"/>
                      <a:pt x="1880" y="13685"/>
                    </a:cubicBezTo>
                    <a:cubicBezTo>
                      <a:pt x="1707" y="14155"/>
                      <a:pt x="1472" y="14569"/>
                      <a:pt x="1176" y="14978"/>
                    </a:cubicBezTo>
                    <a:cubicBezTo>
                      <a:pt x="941" y="15274"/>
                      <a:pt x="706" y="15509"/>
                      <a:pt x="471" y="15744"/>
                    </a:cubicBezTo>
                    <a:cubicBezTo>
                      <a:pt x="179" y="16623"/>
                      <a:pt x="62" y="17624"/>
                      <a:pt x="1" y="18737"/>
                    </a:cubicBezTo>
                    <a:cubicBezTo>
                      <a:pt x="1646" y="20265"/>
                      <a:pt x="4526" y="22262"/>
                      <a:pt x="8403" y="22615"/>
                    </a:cubicBezTo>
                    <a:cubicBezTo>
                      <a:pt x="8780" y="22647"/>
                      <a:pt x="9147" y="22662"/>
                      <a:pt x="9505" y="22662"/>
                    </a:cubicBezTo>
                    <a:cubicBezTo>
                      <a:pt x="12437" y="22662"/>
                      <a:pt x="14703" y="21665"/>
                      <a:pt x="15805" y="21087"/>
                    </a:cubicBezTo>
                    <a:cubicBezTo>
                      <a:pt x="14334" y="18916"/>
                      <a:pt x="13394" y="16858"/>
                      <a:pt x="12807" y="15274"/>
                    </a:cubicBezTo>
                    <a:cubicBezTo>
                      <a:pt x="12750" y="15213"/>
                      <a:pt x="12750" y="15095"/>
                      <a:pt x="12689" y="14978"/>
                    </a:cubicBezTo>
                    <a:cubicBezTo>
                      <a:pt x="12516" y="14569"/>
                      <a:pt x="12398" y="14155"/>
                      <a:pt x="12281" y="13747"/>
                    </a:cubicBezTo>
                    <a:cubicBezTo>
                      <a:pt x="11458" y="11279"/>
                      <a:pt x="11280" y="9573"/>
                      <a:pt x="11223" y="8868"/>
                    </a:cubicBezTo>
                    <a:cubicBezTo>
                      <a:pt x="11106" y="7224"/>
                      <a:pt x="11280" y="6110"/>
                      <a:pt x="11341" y="5579"/>
                    </a:cubicBezTo>
                    <a:cubicBezTo>
                      <a:pt x="11515" y="4521"/>
                      <a:pt x="11811" y="3816"/>
                      <a:pt x="11928" y="3525"/>
                    </a:cubicBezTo>
                    <a:cubicBezTo>
                      <a:pt x="8991" y="2350"/>
                      <a:pt x="5993" y="1175"/>
                      <a:pt x="2999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39"/>
              <p:cNvSpPr/>
              <p:nvPr/>
            </p:nvSpPr>
            <p:spPr>
              <a:xfrm flipH="1">
                <a:off x="2831188" y="1998424"/>
                <a:ext cx="35613" cy="51903"/>
              </a:xfrm>
              <a:custGeom>
                <a:avLst/>
                <a:gdLst/>
                <a:ahLst/>
                <a:cxnLst/>
                <a:rect l="l" t="t" r="r" b="b"/>
                <a:pathLst>
                  <a:path w="2055" h="2995" extrusionOk="0">
                    <a:moveTo>
                      <a:pt x="2055" y="1"/>
                    </a:moveTo>
                    <a:lnTo>
                      <a:pt x="2055" y="1"/>
                    </a:lnTo>
                    <a:cubicBezTo>
                      <a:pt x="1702" y="353"/>
                      <a:pt x="1293" y="645"/>
                      <a:pt x="941" y="823"/>
                    </a:cubicBezTo>
                    <a:cubicBezTo>
                      <a:pt x="588" y="1058"/>
                      <a:pt x="292" y="1176"/>
                      <a:pt x="1" y="1293"/>
                    </a:cubicBezTo>
                    <a:cubicBezTo>
                      <a:pt x="118" y="1467"/>
                      <a:pt x="353" y="1763"/>
                      <a:pt x="706" y="2172"/>
                    </a:cubicBezTo>
                    <a:cubicBezTo>
                      <a:pt x="941" y="2407"/>
                      <a:pt x="1232" y="2703"/>
                      <a:pt x="1585" y="2994"/>
                    </a:cubicBezTo>
                    <a:cubicBezTo>
                      <a:pt x="1646" y="1881"/>
                      <a:pt x="1763" y="880"/>
                      <a:pt x="2055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39"/>
              <p:cNvSpPr/>
              <p:nvPr/>
            </p:nvSpPr>
            <p:spPr>
              <a:xfrm flipH="1">
                <a:off x="2642819" y="1792110"/>
                <a:ext cx="132367" cy="127098"/>
              </a:xfrm>
              <a:custGeom>
                <a:avLst/>
                <a:gdLst/>
                <a:ahLst/>
                <a:cxnLst/>
                <a:rect l="l" t="t" r="r" b="b"/>
                <a:pathLst>
                  <a:path w="7638" h="7334" extrusionOk="0">
                    <a:moveTo>
                      <a:pt x="973" y="1"/>
                    </a:moveTo>
                    <a:cubicBezTo>
                      <a:pt x="921" y="1"/>
                      <a:pt x="871" y="14"/>
                      <a:pt x="823" y="41"/>
                    </a:cubicBezTo>
                    <a:cubicBezTo>
                      <a:pt x="1" y="510"/>
                      <a:pt x="353" y="5384"/>
                      <a:pt x="3408" y="6911"/>
                    </a:cubicBezTo>
                    <a:cubicBezTo>
                      <a:pt x="4030" y="7210"/>
                      <a:pt x="4677" y="7333"/>
                      <a:pt x="5321" y="7333"/>
                    </a:cubicBezTo>
                    <a:cubicBezTo>
                      <a:pt x="6075" y="7333"/>
                      <a:pt x="6823" y="7165"/>
                      <a:pt x="7520" y="6911"/>
                    </a:cubicBezTo>
                    <a:cubicBezTo>
                      <a:pt x="7403" y="5680"/>
                      <a:pt x="7459" y="4505"/>
                      <a:pt x="7638" y="3622"/>
                    </a:cubicBezTo>
                    <a:cubicBezTo>
                      <a:pt x="6698" y="3448"/>
                      <a:pt x="5579" y="3095"/>
                      <a:pt x="4348" y="2447"/>
                    </a:cubicBezTo>
                    <a:cubicBezTo>
                      <a:pt x="2264" y="1272"/>
                      <a:pt x="1491" y="1"/>
                      <a:pt x="973" y="1"/>
                    </a:cubicBezTo>
                    <a:close/>
                  </a:path>
                </a:pathLst>
              </a:custGeom>
              <a:solidFill>
                <a:srgbClr val="D68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39"/>
              <p:cNvSpPr/>
              <p:nvPr/>
            </p:nvSpPr>
            <p:spPr>
              <a:xfrm flipH="1">
                <a:off x="2530826" y="1541073"/>
                <a:ext cx="316671" cy="347865"/>
              </a:xfrm>
              <a:custGeom>
                <a:avLst/>
                <a:gdLst/>
                <a:ahLst/>
                <a:cxnLst/>
                <a:rect l="l" t="t" r="r" b="b"/>
                <a:pathLst>
                  <a:path w="18273" h="20073" extrusionOk="0">
                    <a:moveTo>
                      <a:pt x="9277" y="1"/>
                    </a:moveTo>
                    <a:cubicBezTo>
                      <a:pt x="7477" y="1"/>
                      <a:pt x="5483" y="653"/>
                      <a:pt x="4113" y="2365"/>
                    </a:cubicBezTo>
                    <a:cubicBezTo>
                      <a:pt x="2531" y="4279"/>
                      <a:pt x="2266" y="7001"/>
                      <a:pt x="3324" y="9312"/>
                    </a:cubicBezTo>
                    <a:lnTo>
                      <a:pt x="3324" y="9312"/>
                    </a:lnTo>
                    <a:cubicBezTo>
                      <a:pt x="2994" y="8828"/>
                      <a:pt x="2509" y="8531"/>
                      <a:pt x="2043" y="8531"/>
                    </a:cubicBezTo>
                    <a:cubicBezTo>
                      <a:pt x="2009" y="8531"/>
                      <a:pt x="1975" y="8532"/>
                      <a:pt x="1942" y="8536"/>
                    </a:cubicBezTo>
                    <a:cubicBezTo>
                      <a:pt x="823" y="8592"/>
                      <a:pt x="414" y="10063"/>
                      <a:pt x="353" y="10237"/>
                    </a:cubicBezTo>
                    <a:cubicBezTo>
                      <a:pt x="1" y="11355"/>
                      <a:pt x="471" y="12295"/>
                      <a:pt x="588" y="12530"/>
                    </a:cubicBezTo>
                    <a:cubicBezTo>
                      <a:pt x="1411" y="14231"/>
                      <a:pt x="3351" y="14584"/>
                      <a:pt x="3586" y="14645"/>
                    </a:cubicBezTo>
                    <a:cubicBezTo>
                      <a:pt x="4230" y="15937"/>
                      <a:pt x="5758" y="18226"/>
                      <a:pt x="8460" y="19462"/>
                    </a:cubicBezTo>
                    <a:cubicBezTo>
                      <a:pt x="9172" y="19767"/>
                      <a:pt x="9930" y="20073"/>
                      <a:pt x="10807" y="20073"/>
                    </a:cubicBezTo>
                    <a:cubicBezTo>
                      <a:pt x="10943" y="20073"/>
                      <a:pt x="11082" y="20065"/>
                      <a:pt x="11223" y="20049"/>
                    </a:cubicBezTo>
                    <a:cubicBezTo>
                      <a:pt x="14043" y="19697"/>
                      <a:pt x="15509" y="16229"/>
                      <a:pt x="16040" y="14997"/>
                    </a:cubicBezTo>
                    <a:cubicBezTo>
                      <a:pt x="16393" y="14231"/>
                      <a:pt x="18272" y="9828"/>
                      <a:pt x="16158" y="5246"/>
                    </a:cubicBezTo>
                    <a:cubicBezTo>
                      <a:pt x="15570" y="3954"/>
                      <a:pt x="14278" y="1134"/>
                      <a:pt x="11162" y="250"/>
                    </a:cubicBezTo>
                    <a:cubicBezTo>
                      <a:pt x="10589" y="91"/>
                      <a:pt x="9946" y="1"/>
                      <a:pt x="9277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39"/>
              <p:cNvSpPr/>
              <p:nvPr/>
            </p:nvSpPr>
            <p:spPr>
              <a:xfrm flipH="1">
                <a:off x="2572626" y="1672527"/>
                <a:ext cx="76321" cy="28681"/>
              </a:xfrm>
              <a:custGeom>
                <a:avLst/>
                <a:gdLst/>
                <a:ahLst/>
                <a:cxnLst/>
                <a:rect l="l" t="t" r="r" b="b"/>
                <a:pathLst>
                  <a:path w="4404" h="1655" extrusionOk="0">
                    <a:moveTo>
                      <a:pt x="2150" y="0"/>
                    </a:moveTo>
                    <a:cubicBezTo>
                      <a:pt x="959" y="0"/>
                      <a:pt x="102" y="904"/>
                      <a:pt x="0" y="1006"/>
                    </a:cubicBezTo>
                    <a:lnTo>
                      <a:pt x="292" y="1420"/>
                    </a:lnTo>
                    <a:cubicBezTo>
                      <a:pt x="394" y="1317"/>
                      <a:pt x="1122" y="543"/>
                      <a:pt x="2126" y="543"/>
                    </a:cubicBezTo>
                    <a:cubicBezTo>
                      <a:pt x="2274" y="543"/>
                      <a:pt x="2427" y="559"/>
                      <a:pt x="2585" y="597"/>
                    </a:cubicBezTo>
                    <a:cubicBezTo>
                      <a:pt x="3346" y="771"/>
                      <a:pt x="3816" y="1302"/>
                      <a:pt x="4051" y="1655"/>
                    </a:cubicBezTo>
                    <a:lnTo>
                      <a:pt x="4404" y="1302"/>
                    </a:lnTo>
                    <a:cubicBezTo>
                      <a:pt x="4112" y="950"/>
                      <a:pt x="3581" y="301"/>
                      <a:pt x="2702" y="66"/>
                    </a:cubicBezTo>
                    <a:cubicBezTo>
                      <a:pt x="2512" y="20"/>
                      <a:pt x="2327" y="0"/>
                      <a:pt x="21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39"/>
              <p:cNvSpPr/>
              <p:nvPr/>
            </p:nvSpPr>
            <p:spPr>
              <a:xfrm flipH="1">
                <a:off x="2588919" y="1674727"/>
                <a:ext cx="35596" cy="50916"/>
              </a:xfrm>
              <a:custGeom>
                <a:avLst/>
                <a:gdLst/>
                <a:ahLst/>
                <a:cxnLst/>
                <a:rect l="l" t="t" r="r" b="b"/>
                <a:pathLst>
                  <a:path w="2054" h="2938" extrusionOk="0">
                    <a:moveTo>
                      <a:pt x="1057" y="0"/>
                    </a:moveTo>
                    <a:cubicBezTo>
                      <a:pt x="470" y="0"/>
                      <a:pt x="0" y="644"/>
                      <a:pt x="0" y="1466"/>
                    </a:cubicBezTo>
                    <a:cubicBezTo>
                      <a:pt x="0" y="2233"/>
                      <a:pt x="470" y="2876"/>
                      <a:pt x="996" y="2937"/>
                    </a:cubicBezTo>
                    <a:cubicBezTo>
                      <a:pt x="1584" y="2937"/>
                      <a:pt x="1997" y="2289"/>
                      <a:pt x="2054" y="1466"/>
                    </a:cubicBezTo>
                    <a:cubicBezTo>
                      <a:pt x="2054" y="705"/>
                      <a:pt x="1584" y="0"/>
                      <a:pt x="10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39"/>
              <p:cNvSpPr/>
              <p:nvPr/>
            </p:nvSpPr>
            <p:spPr>
              <a:xfrm flipH="1">
                <a:off x="2691690" y="1671158"/>
                <a:ext cx="76408" cy="28023"/>
              </a:xfrm>
              <a:custGeom>
                <a:avLst/>
                <a:gdLst/>
                <a:ahLst/>
                <a:cxnLst/>
                <a:rect l="l" t="t" r="r" b="b"/>
                <a:pathLst>
                  <a:path w="4409" h="1617" extrusionOk="0">
                    <a:moveTo>
                      <a:pt x="2075" y="1"/>
                    </a:moveTo>
                    <a:cubicBezTo>
                      <a:pt x="927" y="1"/>
                      <a:pt x="101" y="868"/>
                      <a:pt x="1" y="968"/>
                    </a:cubicBezTo>
                    <a:lnTo>
                      <a:pt x="297" y="1381"/>
                    </a:lnTo>
                    <a:cubicBezTo>
                      <a:pt x="399" y="1279"/>
                      <a:pt x="1127" y="504"/>
                      <a:pt x="2169" y="504"/>
                    </a:cubicBezTo>
                    <a:cubicBezTo>
                      <a:pt x="2322" y="504"/>
                      <a:pt x="2481" y="521"/>
                      <a:pt x="2647" y="559"/>
                    </a:cubicBezTo>
                    <a:cubicBezTo>
                      <a:pt x="3352" y="794"/>
                      <a:pt x="3821" y="1320"/>
                      <a:pt x="4056" y="1616"/>
                    </a:cubicBezTo>
                    <a:lnTo>
                      <a:pt x="4409" y="1264"/>
                    </a:lnTo>
                    <a:cubicBezTo>
                      <a:pt x="4174" y="911"/>
                      <a:pt x="3586" y="263"/>
                      <a:pt x="2703" y="89"/>
                    </a:cubicBezTo>
                    <a:cubicBezTo>
                      <a:pt x="2485" y="27"/>
                      <a:pt x="2275" y="1"/>
                      <a:pt x="20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39"/>
              <p:cNvSpPr/>
              <p:nvPr/>
            </p:nvSpPr>
            <p:spPr>
              <a:xfrm flipH="1">
                <a:off x="2707982" y="1672682"/>
                <a:ext cx="35682" cy="50916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2938" extrusionOk="0">
                    <a:moveTo>
                      <a:pt x="1058" y="1"/>
                    </a:moveTo>
                    <a:cubicBezTo>
                      <a:pt x="532" y="1"/>
                      <a:pt x="62" y="645"/>
                      <a:pt x="1" y="1467"/>
                    </a:cubicBezTo>
                    <a:cubicBezTo>
                      <a:pt x="1" y="2233"/>
                      <a:pt x="471" y="2877"/>
                      <a:pt x="1002" y="2938"/>
                    </a:cubicBezTo>
                    <a:cubicBezTo>
                      <a:pt x="1589" y="2938"/>
                      <a:pt x="2059" y="2289"/>
                      <a:pt x="2059" y="1467"/>
                    </a:cubicBezTo>
                    <a:cubicBezTo>
                      <a:pt x="2059" y="706"/>
                      <a:pt x="1645" y="1"/>
                      <a:pt x="10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39"/>
              <p:cNvSpPr/>
              <p:nvPr/>
            </p:nvSpPr>
            <p:spPr>
              <a:xfrm flipH="1">
                <a:off x="2629640" y="1686944"/>
                <a:ext cx="42770" cy="76321"/>
              </a:xfrm>
              <a:custGeom>
                <a:avLst/>
                <a:gdLst/>
                <a:ahLst/>
                <a:cxnLst/>
                <a:rect l="l" t="t" r="r" b="b"/>
                <a:pathLst>
                  <a:path w="2468" h="4404" extrusionOk="0">
                    <a:moveTo>
                      <a:pt x="1" y="0"/>
                    </a:moveTo>
                    <a:cubicBezTo>
                      <a:pt x="1" y="705"/>
                      <a:pt x="179" y="1410"/>
                      <a:pt x="414" y="2054"/>
                    </a:cubicBezTo>
                    <a:cubicBezTo>
                      <a:pt x="649" y="2702"/>
                      <a:pt x="1002" y="3290"/>
                      <a:pt x="1472" y="3816"/>
                    </a:cubicBezTo>
                    <a:lnTo>
                      <a:pt x="62" y="3934"/>
                    </a:lnTo>
                    <a:lnTo>
                      <a:pt x="118" y="4404"/>
                    </a:lnTo>
                    <a:lnTo>
                      <a:pt x="2468" y="4169"/>
                    </a:lnTo>
                    <a:lnTo>
                      <a:pt x="2115" y="3816"/>
                    </a:lnTo>
                    <a:cubicBezTo>
                      <a:pt x="1589" y="3290"/>
                      <a:pt x="1119" y="2641"/>
                      <a:pt x="823" y="1880"/>
                    </a:cubicBezTo>
                    <a:cubicBezTo>
                      <a:pt x="588" y="1293"/>
                      <a:pt x="471" y="644"/>
                      <a:pt x="4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39"/>
              <p:cNvSpPr/>
              <p:nvPr/>
            </p:nvSpPr>
            <p:spPr>
              <a:xfrm flipH="1">
                <a:off x="2642824" y="1798921"/>
                <a:ext cx="74380" cy="27468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1585" extrusionOk="0">
                    <a:moveTo>
                      <a:pt x="353" y="0"/>
                    </a:moveTo>
                    <a:lnTo>
                      <a:pt x="1" y="352"/>
                    </a:lnTo>
                    <a:cubicBezTo>
                      <a:pt x="415" y="705"/>
                      <a:pt x="1119" y="1231"/>
                      <a:pt x="2059" y="1466"/>
                    </a:cubicBezTo>
                    <a:cubicBezTo>
                      <a:pt x="2440" y="1556"/>
                      <a:pt x="2792" y="1585"/>
                      <a:pt x="3116" y="1585"/>
                    </a:cubicBezTo>
                    <a:cubicBezTo>
                      <a:pt x="3439" y="1585"/>
                      <a:pt x="3732" y="1556"/>
                      <a:pt x="3996" y="1527"/>
                    </a:cubicBezTo>
                    <a:cubicBezTo>
                      <a:pt x="4113" y="1527"/>
                      <a:pt x="4174" y="1466"/>
                      <a:pt x="4292" y="1466"/>
                    </a:cubicBezTo>
                    <a:lnTo>
                      <a:pt x="4174" y="996"/>
                    </a:lnTo>
                    <a:cubicBezTo>
                      <a:pt x="3903" y="1064"/>
                      <a:pt x="3553" y="1132"/>
                      <a:pt x="3148" y="1132"/>
                    </a:cubicBezTo>
                    <a:cubicBezTo>
                      <a:pt x="2851" y="1132"/>
                      <a:pt x="2524" y="1096"/>
                      <a:pt x="2177" y="996"/>
                    </a:cubicBezTo>
                    <a:cubicBezTo>
                      <a:pt x="1293" y="822"/>
                      <a:pt x="706" y="352"/>
                      <a:pt x="3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39"/>
              <p:cNvSpPr/>
              <p:nvPr/>
            </p:nvSpPr>
            <p:spPr>
              <a:xfrm flipH="1">
                <a:off x="2528800" y="1500766"/>
                <a:ext cx="303379" cy="210646"/>
              </a:xfrm>
              <a:custGeom>
                <a:avLst/>
                <a:gdLst/>
                <a:ahLst/>
                <a:cxnLst/>
                <a:rect l="l" t="t" r="r" b="b"/>
                <a:pathLst>
                  <a:path w="17506" h="12155" extrusionOk="0">
                    <a:moveTo>
                      <a:pt x="8121" y="1"/>
                    </a:moveTo>
                    <a:cubicBezTo>
                      <a:pt x="6128" y="1"/>
                      <a:pt x="4131" y="589"/>
                      <a:pt x="2585" y="1933"/>
                    </a:cubicBezTo>
                    <a:cubicBezTo>
                      <a:pt x="1998" y="2459"/>
                      <a:pt x="0" y="4221"/>
                      <a:pt x="0" y="7041"/>
                    </a:cubicBezTo>
                    <a:cubicBezTo>
                      <a:pt x="57" y="9978"/>
                      <a:pt x="2350" y="11858"/>
                      <a:pt x="2702" y="12154"/>
                    </a:cubicBezTo>
                    <a:cubicBezTo>
                      <a:pt x="2641" y="11684"/>
                      <a:pt x="1936" y="7981"/>
                      <a:pt x="3934" y="6453"/>
                    </a:cubicBezTo>
                    <a:cubicBezTo>
                      <a:pt x="4589" y="5957"/>
                      <a:pt x="5431" y="5786"/>
                      <a:pt x="6308" y="5786"/>
                    </a:cubicBezTo>
                    <a:cubicBezTo>
                      <a:pt x="7398" y="5786"/>
                      <a:pt x="8544" y="6050"/>
                      <a:pt x="9456" y="6280"/>
                    </a:cubicBezTo>
                    <a:cubicBezTo>
                      <a:pt x="11422" y="6717"/>
                      <a:pt x="12222" y="7406"/>
                      <a:pt x="13882" y="7406"/>
                    </a:cubicBezTo>
                    <a:cubicBezTo>
                      <a:pt x="14007" y="7406"/>
                      <a:pt x="14137" y="7402"/>
                      <a:pt x="14273" y="7393"/>
                    </a:cubicBezTo>
                    <a:cubicBezTo>
                      <a:pt x="15095" y="7337"/>
                      <a:pt x="16566" y="7276"/>
                      <a:pt x="16919" y="6453"/>
                    </a:cubicBezTo>
                    <a:cubicBezTo>
                      <a:pt x="17506" y="5222"/>
                      <a:pt x="15626" y="2929"/>
                      <a:pt x="13685" y="1636"/>
                    </a:cubicBezTo>
                    <a:cubicBezTo>
                      <a:pt x="12149" y="604"/>
                      <a:pt x="10137" y="1"/>
                      <a:pt x="81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39"/>
              <p:cNvSpPr/>
              <p:nvPr/>
            </p:nvSpPr>
            <p:spPr>
              <a:xfrm flipH="1">
                <a:off x="2689643" y="1638961"/>
                <a:ext cx="97759" cy="34209"/>
              </a:xfrm>
              <a:custGeom>
                <a:avLst/>
                <a:gdLst/>
                <a:ahLst/>
                <a:cxnLst/>
                <a:rect l="l" t="t" r="r" b="b"/>
                <a:pathLst>
                  <a:path w="5641" h="1974" extrusionOk="0">
                    <a:moveTo>
                      <a:pt x="3095" y="1"/>
                    </a:moveTo>
                    <a:cubicBezTo>
                      <a:pt x="3024" y="1"/>
                      <a:pt x="2951" y="2"/>
                      <a:pt x="2877" y="6"/>
                    </a:cubicBezTo>
                    <a:cubicBezTo>
                      <a:pt x="1528" y="67"/>
                      <a:pt x="645" y="828"/>
                      <a:pt x="175" y="1359"/>
                    </a:cubicBezTo>
                    <a:cubicBezTo>
                      <a:pt x="1" y="1477"/>
                      <a:pt x="57" y="1768"/>
                      <a:pt x="236" y="1886"/>
                    </a:cubicBezTo>
                    <a:cubicBezTo>
                      <a:pt x="323" y="1944"/>
                      <a:pt x="411" y="1974"/>
                      <a:pt x="499" y="1974"/>
                    </a:cubicBezTo>
                    <a:cubicBezTo>
                      <a:pt x="587" y="1974"/>
                      <a:pt x="675" y="1944"/>
                      <a:pt x="762" y="1886"/>
                    </a:cubicBezTo>
                    <a:cubicBezTo>
                      <a:pt x="1115" y="1477"/>
                      <a:pt x="1820" y="828"/>
                      <a:pt x="2938" y="772"/>
                    </a:cubicBezTo>
                    <a:cubicBezTo>
                      <a:pt x="3011" y="767"/>
                      <a:pt x="3082" y="765"/>
                      <a:pt x="3152" y="765"/>
                    </a:cubicBezTo>
                    <a:cubicBezTo>
                      <a:pt x="3985" y="765"/>
                      <a:pt x="4615" y="1086"/>
                      <a:pt x="4992" y="1359"/>
                    </a:cubicBezTo>
                    <a:cubicBezTo>
                      <a:pt x="5059" y="1404"/>
                      <a:pt x="5126" y="1423"/>
                      <a:pt x="5193" y="1423"/>
                    </a:cubicBezTo>
                    <a:cubicBezTo>
                      <a:pt x="5302" y="1423"/>
                      <a:pt x="5412" y="1371"/>
                      <a:pt x="5523" y="1298"/>
                    </a:cubicBezTo>
                    <a:cubicBezTo>
                      <a:pt x="5640" y="1124"/>
                      <a:pt x="5640" y="828"/>
                      <a:pt x="5405" y="711"/>
                    </a:cubicBezTo>
                    <a:cubicBezTo>
                      <a:pt x="4965" y="380"/>
                      <a:pt x="4161" y="1"/>
                      <a:pt x="309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39"/>
              <p:cNvSpPr/>
              <p:nvPr/>
            </p:nvSpPr>
            <p:spPr>
              <a:xfrm flipH="1">
                <a:off x="2564480" y="1638008"/>
                <a:ext cx="9774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5640" h="1738" extrusionOk="0">
                    <a:moveTo>
                      <a:pt x="2769" y="0"/>
                    </a:moveTo>
                    <a:cubicBezTo>
                      <a:pt x="2709" y="0"/>
                      <a:pt x="2647" y="2"/>
                      <a:pt x="2585" y="4"/>
                    </a:cubicBezTo>
                    <a:cubicBezTo>
                      <a:pt x="1471" y="61"/>
                      <a:pt x="649" y="531"/>
                      <a:pt x="179" y="944"/>
                    </a:cubicBezTo>
                    <a:cubicBezTo>
                      <a:pt x="0" y="1118"/>
                      <a:pt x="0" y="1353"/>
                      <a:pt x="118" y="1532"/>
                    </a:cubicBezTo>
                    <a:lnTo>
                      <a:pt x="179" y="1532"/>
                    </a:lnTo>
                    <a:cubicBezTo>
                      <a:pt x="243" y="1596"/>
                      <a:pt x="342" y="1642"/>
                      <a:pt x="439" y="1642"/>
                    </a:cubicBezTo>
                    <a:cubicBezTo>
                      <a:pt x="518" y="1642"/>
                      <a:pt x="595" y="1611"/>
                      <a:pt x="649" y="1532"/>
                    </a:cubicBezTo>
                    <a:cubicBezTo>
                      <a:pt x="1058" y="1236"/>
                      <a:pt x="1706" y="827"/>
                      <a:pt x="2646" y="766"/>
                    </a:cubicBezTo>
                    <a:cubicBezTo>
                      <a:pt x="2694" y="763"/>
                      <a:pt x="2741" y="762"/>
                      <a:pt x="2788" y="762"/>
                    </a:cubicBezTo>
                    <a:cubicBezTo>
                      <a:pt x="3777" y="762"/>
                      <a:pt x="4544" y="1313"/>
                      <a:pt x="4935" y="1649"/>
                    </a:cubicBezTo>
                    <a:cubicBezTo>
                      <a:pt x="4993" y="1708"/>
                      <a:pt x="5082" y="1737"/>
                      <a:pt x="5177" y="1737"/>
                    </a:cubicBezTo>
                    <a:cubicBezTo>
                      <a:pt x="5273" y="1737"/>
                      <a:pt x="5376" y="1708"/>
                      <a:pt x="5466" y="1649"/>
                    </a:cubicBezTo>
                    <a:lnTo>
                      <a:pt x="5466" y="1588"/>
                    </a:lnTo>
                    <a:cubicBezTo>
                      <a:pt x="5640" y="1471"/>
                      <a:pt x="5640" y="1179"/>
                      <a:pt x="5466" y="1062"/>
                    </a:cubicBezTo>
                    <a:cubicBezTo>
                      <a:pt x="4958" y="613"/>
                      <a:pt x="4077" y="0"/>
                      <a:pt x="27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39"/>
              <p:cNvSpPr/>
              <p:nvPr/>
            </p:nvSpPr>
            <p:spPr>
              <a:xfrm flipH="1">
                <a:off x="1917019" y="1982135"/>
                <a:ext cx="686164" cy="395904"/>
              </a:xfrm>
              <a:custGeom>
                <a:avLst/>
                <a:gdLst/>
                <a:ahLst/>
                <a:cxnLst/>
                <a:rect l="l" t="t" r="r" b="b"/>
                <a:pathLst>
                  <a:path w="39594" h="2284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70" y="2290"/>
                      <a:pt x="940" y="4522"/>
                      <a:pt x="1410" y="6815"/>
                    </a:cubicBezTo>
                    <a:cubicBezTo>
                      <a:pt x="1528" y="7638"/>
                      <a:pt x="2999" y="19739"/>
                      <a:pt x="10809" y="22380"/>
                    </a:cubicBezTo>
                    <a:cubicBezTo>
                      <a:pt x="11788" y="22701"/>
                      <a:pt x="12760" y="22845"/>
                      <a:pt x="13746" y="22845"/>
                    </a:cubicBezTo>
                    <a:cubicBezTo>
                      <a:pt x="16728" y="22845"/>
                      <a:pt x="19849" y="21534"/>
                      <a:pt x="23733" y="19856"/>
                    </a:cubicBezTo>
                    <a:cubicBezTo>
                      <a:pt x="30547" y="16919"/>
                      <a:pt x="35778" y="12925"/>
                      <a:pt x="39594" y="9221"/>
                    </a:cubicBezTo>
                    <a:cubicBezTo>
                      <a:pt x="38010" y="7107"/>
                      <a:pt x="36365" y="4992"/>
                      <a:pt x="34777" y="2877"/>
                    </a:cubicBezTo>
                    <a:cubicBezTo>
                      <a:pt x="29020" y="5109"/>
                      <a:pt x="22972" y="7285"/>
                      <a:pt x="16627" y="9283"/>
                    </a:cubicBezTo>
                    <a:cubicBezTo>
                      <a:pt x="15039" y="9809"/>
                      <a:pt x="13394" y="10279"/>
                      <a:pt x="11810" y="10749"/>
                    </a:cubicBezTo>
                    <a:cubicBezTo>
                      <a:pt x="10574" y="9104"/>
                      <a:pt x="9399" y="7755"/>
                      <a:pt x="8342" y="6698"/>
                    </a:cubicBezTo>
                    <a:cubicBezTo>
                      <a:pt x="7520" y="5814"/>
                      <a:pt x="5875" y="4169"/>
                      <a:pt x="3525" y="2407"/>
                    </a:cubicBezTo>
                    <a:cubicBezTo>
                      <a:pt x="2176" y="1411"/>
                      <a:pt x="940" y="588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39"/>
              <p:cNvSpPr/>
              <p:nvPr/>
            </p:nvSpPr>
            <p:spPr>
              <a:xfrm flipH="1">
                <a:off x="1919048" y="2990844"/>
                <a:ext cx="666789" cy="1009265"/>
              </a:xfrm>
              <a:custGeom>
                <a:avLst/>
                <a:gdLst/>
                <a:ahLst/>
                <a:cxnLst/>
                <a:rect l="l" t="t" r="r" b="b"/>
                <a:pathLst>
                  <a:path w="38476" h="58238" extrusionOk="0">
                    <a:moveTo>
                      <a:pt x="3658" y="1"/>
                    </a:moveTo>
                    <a:cubicBezTo>
                      <a:pt x="3476" y="1"/>
                      <a:pt x="3294" y="1"/>
                      <a:pt x="3111" y="3"/>
                    </a:cubicBezTo>
                    <a:cubicBezTo>
                      <a:pt x="2171" y="1591"/>
                      <a:pt x="823" y="4350"/>
                      <a:pt x="470" y="7992"/>
                    </a:cubicBezTo>
                    <a:cubicBezTo>
                      <a:pt x="174" y="11108"/>
                      <a:pt x="0" y="12988"/>
                      <a:pt x="1058" y="14454"/>
                    </a:cubicBezTo>
                    <a:cubicBezTo>
                      <a:pt x="4347" y="19271"/>
                      <a:pt x="16153" y="15338"/>
                      <a:pt x="18211" y="19685"/>
                    </a:cubicBezTo>
                    <a:cubicBezTo>
                      <a:pt x="18446" y="20155"/>
                      <a:pt x="18563" y="20681"/>
                      <a:pt x="18563" y="21033"/>
                    </a:cubicBezTo>
                    <a:cubicBezTo>
                      <a:pt x="18620" y="22152"/>
                      <a:pt x="18093" y="23266"/>
                      <a:pt x="17092" y="27495"/>
                    </a:cubicBezTo>
                    <a:cubicBezTo>
                      <a:pt x="15274" y="34897"/>
                      <a:pt x="17506" y="42830"/>
                      <a:pt x="19560" y="50053"/>
                    </a:cubicBezTo>
                    <a:cubicBezTo>
                      <a:pt x="19677" y="50466"/>
                      <a:pt x="19973" y="51406"/>
                      <a:pt x="20030" y="52699"/>
                    </a:cubicBezTo>
                    <a:cubicBezTo>
                      <a:pt x="20147" y="54635"/>
                      <a:pt x="19677" y="55457"/>
                      <a:pt x="19795" y="55988"/>
                    </a:cubicBezTo>
                    <a:cubicBezTo>
                      <a:pt x="20124" y="57138"/>
                      <a:pt x="23114" y="58238"/>
                      <a:pt x="35645" y="58238"/>
                    </a:cubicBezTo>
                    <a:cubicBezTo>
                      <a:pt x="36539" y="58238"/>
                      <a:pt x="37482" y="58232"/>
                      <a:pt x="38475" y="58221"/>
                    </a:cubicBezTo>
                    <a:cubicBezTo>
                      <a:pt x="30312" y="56223"/>
                      <a:pt x="27549" y="52873"/>
                      <a:pt x="26492" y="51171"/>
                    </a:cubicBezTo>
                    <a:cubicBezTo>
                      <a:pt x="25378" y="49409"/>
                      <a:pt x="24964" y="47412"/>
                      <a:pt x="27079" y="35249"/>
                    </a:cubicBezTo>
                    <a:cubicBezTo>
                      <a:pt x="28432" y="27613"/>
                      <a:pt x="28841" y="26908"/>
                      <a:pt x="29490" y="22269"/>
                    </a:cubicBezTo>
                    <a:cubicBezTo>
                      <a:pt x="29781" y="20211"/>
                      <a:pt x="29899" y="18566"/>
                      <a:pt x="29960" y="18040"/>
                    </a:cubicBezTo>
                    <a:cubicBezTo>
                      <a:pt x="30251" y="14515"/>
                      <a:pt x="29372" y="10286"/>
                      <a:pt x="29076" y="9285"/>
                    </a:cubicBezTo>
                    <a:cubicBezTo>
                      <a:pt x="27569" y="4299"/>
                      <a:pt x="17198" y="1"/>
                      <a:pt x="3658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39"/>
              <p:cNvSpPr/>
              <p:nvPr/>
            </p:nvSpPr>
            <p:spPr>
              <a:xfrm flipH="1">
                <a:off x="1917996" y="2985836"/>
                <a:ext cx="607832" cy="1019039"/>
              </a:xfrm>
              <a:custGeom>
                <a:avLst/>
                <a:gdLst/>
                <a:ahLst/>
                <a:cxnLst/>
                <a:rect l="l" t="t" r="r" b="b"/>
                <a:pathLst>
                  <a:path w="35074" h="58802" extrusionOk="0">
                    <a:moveTo>
                      <a:pt x="1" y="1"/>
                    </a:moveTo>
                    <a:lnTo>
                      <a:pt x="1" y="588"/>
                    </a:lnTo>
                    <a:cubicBezTo>
                      <a:pt x="6406" y="588"/>
                      <a:pt x="12516" y="1528"/>
                      <a:pt x="17215" y="3290"/>
                    </a:cubicBezTo>
                    <a:cubicBezTo>
                      <a:pt x="21736" y="4991"/>
                      <a:pt x="24617" y="7224"/>
                      <a:pt x="25322" y="9635"/>
                    </a:cubicBezTo>
                    <a:cubicBezTo>
                      <a:pt x="25674" y="10748"/>
                      <a:pt x="26497" y="14922"/>
                      <a:pt x="26201" y="18329"/>
                    </a:cubicBezTo>
                    <a:cubicBezTo>
                      <a:pt x="26201" y="18799"/>
                      <a:pt x="26027" y="20444"/>
                      <a:pt x="25731" y="22497"/>
                    </a:cubicBezTo>
                    <a:cubicBezTo>
                      <a:pt x="25439" y="25082"/>
                      <a:pt x="25143" y="26374"/>
                      <a:pt x="24734" y="28433"/>
                    </a:cubicBezTo>
                    <a:cubicBezTo>
                      <a:pt x="24382" y="30016"/>
                      <a:pt x="23968" y="32075"/>
                      <a:pt x="23381" y="35482"/>
                    </a:cubicBezTo>
                    <a:cubicBezTo>
                      <a:pt x="21266" y="47466"/>
                      <a:pt x="21619" y="49698"/>
                      <a:pt x="22794" y="51634"/>
                    </a:cubicBezTo>
                    <a:cubicBezTo>
                      <a:pt x="24791" y="54806"/>
                      <a:pt x="28964" y="57274"/>
                      <a:pt x="34956" y="58801"/>
                    </a:cubicBezTo>
                    <a:lnTo>
                      <a:pt x="35073" y="58275"/>
                    </a:lnTo>
                    <a:cubicBezTo>
                      <a:pt x="29255" y="56804"/>
                      <a:pt x="25204" y="54398"/>
                      <a:pt x="23264" y="51343"/>
                    </a:cubicBezTo>
                    <a:cubicBezTo>
                      <a:pt x="22267" y="49698"/>
                      <a:pt x="21736" y="48053"/>
                      <a:pt x="23912" y="35600"/>
                    </a:cubicBezTo>
                    <a:cubicBezTo>
                      <a:pt x="24499" y="32192"/>
                      <a:pt x="24908" y="30134"/>
                      <a:pt x="25261" y="28489"/>
                    </a:cubicBezTo>
                    <a:cubicBezTo>
                      <a:pt x="25674" y="26553"/>
                      <a:pt x="25966" y="25143"/>
                      <a:pt x="26318" y="22615"/>
                    </a:cubicBezTo>
                    <a:cubicBezTo>
                      <a:pt x="26614" y="20500"/>
                      <a:pt x="26732" y="18855"/>
                      <a:pt x="26788" y="18385"/>
                    </a:cubicBezTo>
                    <a:cubicBezTo>
                      <a:pt x="27084" y="14860"/>
                      <a:pt x="26201" y="10631"/>
                      <a:pt x="25848" y="9517"/>
                    </a:cubicBezTo>
                    <a:cubicBezTo>
                      <a:pt x="24203" y="4052"/>
                      <a:pt x="13103" y="1"/>
                      <a:pt x="1" y="1"/>
                    </a:cubicBezTo>
                    <a:close/>
                  </a:path>
                </a:pathLst>
              </a:custGeom>
              <a:solidFill>
                <a:srgbClr val="D68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39"/>
              <p:cNvSpPr/>
              <p:nvPr/>
            </p:nvSpPr>
            <p:spPr>
              <a:xfrm flipH="1">
                <a:off x="1877294" y="3908093"/>
                <a:ext cx="390947" cy="126249"/>
              </a:xfrm>
              <a:custGeom>
                <a:avLst/>
                <a:gdLst/>
                <a:ahLst/>
                <a:cxnLst/>
                <a:rect l="l" t="t" r="r" b="b"/>
                <a:pathLst>
                  <a:path w="22559" h="7285" extrusionOk="0">
                    <a:moveTo>
                      <a:pt x="1702" y="1"/>
                    </a:moveTo>
                    <a:cubicBezTo>
                      <a:pt x="1467" y="175"/>
                      <a:pt x="0" y="1528"/>
                      <a:pt x="118" y="3643"/>
                    </a:cubicBezTo>
                    <a:cubicBezTo>
                      <a:pt x="292" y="5697"/>
                      <a:pt x="1880" y="6871"/>
                      <a:pt x="2115" y="7050"/>
                    </a:cubicBezTo>
                    <a:lnTo>
                      <a:pt x="6284" y="7050"/>
                    </a:lnTo>
                    <a:cubicBezTo>
                      <a:pt x="9456" y="7106"/>
                      <a:pt x="12746" y="7285"/>
                      <a:pt x="17093" y="7285"/>
                    </a:cubicBezTo>
                    <a:cubicBezTo>
                      <a:pt x="20561" y="7224"/>
                      <a:pt x="22145" y="7106"/>
                      <a:pt x="22380" y="6463"/>
                    </a:cubicBezTo>
                    <a:cubicBezTo>
                      <a:pt x="22558" y="5758"/>
                      <a:pt x="21440" y="5053"/>
                      <a:pt x="20913" y="4818"/>
                    </a:cubicBezTo>
                    <a:cubicBezTo>
                      <a:pt x="20208" y="4465"/>
                      <a:pt x="19442" y="4348"/>
                      <a:pt x="18681" y="4169"/>
                    </a:cubicBezTo>
                    <a:cubicBezTo>
                      <a:pt x="18033" y="4052"/>
                      <a:pt x="17328" y="3934"/>
                      <a:pt x="16623" y="3817"/>
                    </a:cubicBezTo>
                    <a:cubicBezTo>
                      <a:pt x="16035" y="3699"/>
                      <a:pt x="15509" y="3643"/>
                      <a:pt x="15156" y="3643"/>
                    </a:cubicBezTo>
                    <a:cubicBezTo>
                      <a:pt x="14773" y="3719"/>
                      <a:pt x="12567" y="4269"/>
                      <a:pt x="10134" y="4269"/>
                    </a:cubicBezTo>
                    <a:cubicBezTo>
                      <a:pt x="8834" y="4269"/>
                      <a:pt x="7470" y="4112"/>
                      <a:pt x="6284" y="3643"/>
                    </a:cubicBezTo>
                    <a:cubicBezTo>
                      <a:pt x="5170" y="3173"/>
                      <a:pt x="4230" y="2524"/>
                      <a:pt x="4230" y="2524"/>
                    </a:cubicBezTo>
                    <a:cubicBezTo>
                      <a:pt x="2877" y="1584"/>
                      <a:pt x="2054" y="527"/>
                      <a:pt x="17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39"/>
              <p:cNvSpPr/>
              <p:nvPr/>
            </p:nvSpPr>
            <p:spPr>
              <a:xfrm flipH="1">
                <a:off x="1955664" y="1979050"/>
                <a:ext cx="1051602" cy="1433399"/>
              </a:xfrm>
              <a:custGeom>
                <a:avLst/>
                <a:gdLst/>
                <a:ahLst/>
                <a:cxnLst/>
                <a:rect l="l" t="t" r="r" b="b"/>
                <a:pathLst>
                  <a:path w="60681" h="82712" extrusionOk="0">
                    <a:moveTo>
                      <a:pt x="11279" y="0"/>
                    </a:moveTo>
                    <a:cubicBezTo>
                      <a:pt x="10278" y="353"/>
                      <a:pt x="9103" y="1001"/>
                      <a:pt x="8224" y="2176"/>
                    </a:cubicBezTo>
                    <a:lnTo>
                      <a:pt x="8107" y="2411"/>
                    </a:lnTo>
                    <a:cubicBezTo>
                      <a:pt x="6697" y="4643"/>
                      <a:pt x="7576" y="17036"/>
                      <a:pt x="7519" y="21853"/>
                    </a:cubicBezTo>
                    <a:cubicBezTo>
                      <a:pt x="7458" y="25791"/>
                      <a:pt x="6871" y="24381"/>
                      <a:pt x="6227" y="31901"/>
                    </a:cubicBezTo>
                    <a:cubicBezTo>
                      <a:pt x="5757" y="37188"/>
                      <a:pt x="5875" y="40064"/>
                      <a:pt x="4582" y="44472"/>
                    </a:cubicBezTo>
                    <a:cubicBezTo>
                      <a:pt x="3699" y="47292"/>
                      <a:pt x="3229" y="47583"/>
                      <a:pt x="2524" y="49698"/>
                    </a:cubicBezTo>
                    <a:cubicBezTo>
                      <a:pt x="353" y="55986"/>
                      <a:pt x="0" y="66029"/>
                      <a:pt x="4756" y="70084"/>
                    </a:cubicBezTo>
                    <a:cubicBezTo>
                      <a:pt x="6164" y="71290"/>
                      <a:pt x="7639" y="71630"/>
                      <a:pt x="9369" y="71630"/>
                    </a:cubicBezTo>
                    <a:cubicBezTo>
                      <a:pt x="11606" y="71630"/>
                      <a:pt x="14269" y="71062"/>
                      <a:pt x="17764" y="71062"/>
                    </a:cubicBezTo>
                    <a:cubicBezTo>
                      <a:pt x="18676" y="71062"/>
                      <a:pt x="19645" y="71100"/>
                      <a:pt x="20678" y="71198"/>
                    </a:cubicBezTo>
                    <a:cubicBezTo>
                      <a:pt x="29490" y="72021"/>
                      <a:pt x="36713" y="76546"/>
                      <a:pt x="42178" y="81420"/>
                    </a:cubicBezTo>
                    <a:cubicBezTo>
                      <a:pt x="47465" y="81833"/>
                      <a:pt x="52691" y="82242"/>
                      <a:pt x="57978" y="82712"/>
                    </a:cubicBezTo>
                    <a:cubicBezTo>
                      <a:pt x="60681" y="69614"/>
                      <a:pt x="58096" y="63858"/>
                      <a:pt x="55159" y="60977"/>
                    </a:cubicBezTo>
                    <a:cubicBezTo>
                      <a:pt x="50929" y="56808"/>
                      <a:pt x="45055" y="58040"/>
                      <a:pt x="33306" y="52461"/>
                    </a:cubicBezTo>
                    <a:cubicBezTo>
                      <a:pt x="29076" y="50464"/>
                      <a:pt x="25848" y="48467"/>
                      <a:pt x="23850" y="47113"/>
                    </a:cubicBezTo>
                    <a:cubicBezTo>
                      <a:pt x="23907" y="46352"/>
                      <a:pt x="24024" y="45177"/>
                      <a:pt x="24203" y="43767"/>
                    </a:cubicBezTo>
                    <a:cubicBezTo>
                      <a:pt x="25317" y="35012"/>
                      <a:pt x="26905" y="30021"/>
                      <a:pt x="29020" y="19095"/>
                    </a:cubicBezTo>
                    <a:cubicBezTo>
                      <a:pt x="29725" y="15391"/>
                      <a:pt x="30369" y="11632"/>
                      <a:pt x="28489" y="7990"/>
                    </a:cubicBezTo>
                    <a:cubicBezTo>
                      <a:pt x="27727" y="6462"/>
                      <a:pt x="26788" y="5466"/>
                      <a:pt x="26083" y="4817"/>
                    </a:cubicBezTo>
                    <a:cubicBezTo>
                      <a:pt x="25560" y="4865"/>
                      <a:pt x="24585" y="4951"/>
                      <a:pt x="23360" y="4951"/>
                    </a:cubicBezTo>
                    <a:cubicBezTo>
                      <a:pt x="21558" y="4951"/>
                      <a:pt x="19214" y="4765"/>
                      <a:pt x="16975" y="3995"/>
                    </a:cubicBezTo>
                    <a:cubicBezTo>
                      <a:pt x="15448" y="3469"/>
                      <a:pt x="14508" y="2938"/>
                      <a:pt x="14216" y="2703"/>
                    </a:cubicBezTo>
                    <a:cubicBezTo>
                      <a:pt x="12745" y="1824"/>
                      <a:pt x="11805" y="705"/>
                      <a:pt x="112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39"/>
              <p:cNvSpPr/>
              <p:nvPr/>
            </p:nvSpPr>
            <p:spPr>
              <a:xfrm flipH="1">
                <a:off x="1954640" y="1985150"/>
                <a:ext cx="677048" cy="1542387"/>
              </a:xfrm>
              <a:custGeom>
                <a:avLst/>
                <a:gdLst/>
                <a:ahLst/>
                <a:cxnLst/>
                <a:rect l="l" t="t" r="r" b="b"/>
                <a:pathLst>
                  <a:path w="39068" h="89001" extrusionOk="0">
                    <a:moveTo>
                      <a:pt x="705" y="1"/>
                    </a:moveTo>
                    <a:cubicBezTo>
                      <a:pt x="2350" y="5231"/>
                      <a:pt x="3116" y="9461"/>
                      <a:pt x="3116" y="11693"/>
                    </a:cubicBezTo>
                    <a:cubicBezTo>
                      <a:pt x="3116" y="12925"/>
                      <a:pt x="2999" y="14160"/>
                      <a:pt x="2999" y="14160"/>
                    </a:cubicBezTo>
                    <a:cubicBezTo>
                      <a:pt x="2938" y="15274"/>
                      <a:pt x="2764" y="16393"/>
                      <a:pt x="2529" y="17803"/>
                    </a:cubicBezTo>
                    <a:cubicBezTo>
                      <a:pt x="1528" y="24203"/>
                      <a:pt x="884" y="30195"/>
                      <a:pt x="705" y="33602"/>
                    </a:cubicBezTo>
                    <a:cubicBezTo>
                      <a:pt x="235" y="41357"/>
                      <a:pt x="0" y="45295"/>
                      <a:pt x="2176" y="48585"/>
                    </a:cubicBezTo>
                    <a:cubicBezTo>
                      <a:pt x="4291" y="51813"/>
                      <a:pt x="7520" y="53049"/>
                      <a:pt x="13864" y="55455"/>
                    </a:cubicBezTo>
                    <a:cubicBezTo>
                      <a:pt x="25025" y="59685"/>
                      <a:pt x="27554" y="58923"/>
                      <a:pt x="30547" y="61391"/>
                    </a:cubicBezTo>
                    <a:cubicBezTo>
                      <a:pt x="34016" y="64210"/>
                      <a:pt x="37009" y="70790"/>
                      <a:pt x="33311" y="87882"/>
                    </a:cubicBezTo>
                    <a:cubicBezTo>
                      <a:pt x="34251" y="88296"/>
                      <a:pt x="35191" y="88648"/>
                      <a:pt x="36069" y="89000"/>
                    </a:cubicBezTo>
                    <a:cubicBezTo>
                      <a:pt x="38654" y="82421"/>
                      <a:pt x="39068" y="76782"/>
                      <a:pt x="39068" y="73257"/>
                    </a:cubicBezTo>
                    <a:cubicBezTo>
                      <a:pt x="39068" y="68731"/>
                      <a:pt x="39007" y="65268"/>
                      <a:pt x="36835" y="61743"/>
                    </a:cubicBezTo>
                    <a:cubicBezTo>
                      <a:pt x="34603" y="58157"/>
                      <a:pt x="31252" y="56513"/>
                      <a:pt x="26083" y="53989"/>
                    </a:cubicBezTo>
                    <a:cubicBezTo>
                      <a:pt x="22267" y="52109"/>
                      <a:pt x="21501" y="52283"/>
                      <a:pt x="15156" y="49524"/>
                    </a:cubicBezTo>
                    <a:cubicBezTo>
                      <a:pt x="10104" y="47349"/>
                      <a:pt x="7581" y="46235"/>
                      <a:pt x="6815" y="45234"/>
                    </a:cubicBezTo>
                    <a:cubicBezTo>
                      <a:pt x="3704" y="41418"/>
                      <a:pt x="4996" y="35247"/>
                      <a:pt x="6993" y="25792"/>
                    </a:cubicBezTo>
                    <a:cubicBezTo>
                      <a:pt x="8107" y="20387"/>
                      <a:pt x="9108" y="19095"/>
                      <a:pt x="9047" y="15218"/>
                    </a:cubicBezTo>
                    <a:cubicBezTo>
                      <a:pt x="8991" y="13103"/>
                      <a:pt x="8930" y="7111"/>
                      <a:pt x="5522" y="4291"/>
                    </a:cubicBezTo>
                    <a:cubicBezTo>
                      <a:pt x="4879" y="3760"/>
                      <a:pt x="4230" y="3408"/>
                      <a:pt x="2881" y="2233"/>
                    </a:cubicBezTo>
                    <a:cubicBezTo>
                      <a:pt x="1880" y="1354"/>
                      <a:pt x="1175" y="532"/>
                      <a:pt x="7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39"/>
              <p:cNvSpPr/>
              <p:nvPr/>
            </p:nvSpPr>
            <p:spPr>
              <a:xfrm flipH="1">
                <a:off x="2469763" y="2097127"/>
                <a:ext cx="92698" cy="623065"/>
              </a:xfrm>
              <a:custGeom>
                <a:avLst/>
                <a:gdLst/>
                <a:ahLst/>
                <a:cxnLst/>
                <a:rect l="l" t="t" r="r" b="b"/>
                <a:pathLst>
                  <a:path w="5349" h="35953" extrusionOk="0">
                    <a:moveTo>
                      <a:pt x="3351" y="1"/>
                    </a:moveTo>
                    <a:lnTo>
                      <a:pt x="2881" y="297"/>
                    </a:lnTo>
                    <a:cubicBezTo>
                      <a:pt x="4643" y="3586"/>
                      <a:pt x="4700" y="7111"/>
                      <a:pt x="4761" y="8756"/>
                    </a:cubicBezTo>
                    <a:cubicBezTo>
                      <a:pt x="4817" y="11223"/>
                      <a:pt x="4408" y="12633"/>
                      <a:pt x="3821" y="14804"/>
                    </a:cubicBezTo>
                    <a:cubicBezTo>
                      <a:pt x="3525" y="15923"/>
                      <a:pt x="3116" y="17333"/>
                      <a:pt x="2702" y="19269"/>
                    </a:cubicBezTo>
                    <a:cubicBezTo>
                      <a:pt x="1119" y="26732"/>
                      <a:pt x="0" y="32075"/>
                      <a:pt x="1057" y="35952"/>
                    </a:cubicBezTo>
                    <a:lnTo>
                      <a:pt x="1589" y="35835"/>
                    </a:lnTo>
                    <a:cubicBezTo>
                      <a:pt x="588" y="32075"/>
                      <a:pt x="1706" y="26732"/>
                      <a:pt x="3233" y="19386"/>
                    </a:cubicBezTo>
                    <a:cubicBezTo>
                      <a:pt x="3642" y="17506"/>
                      <a:pt x="4056" y="16158"/>
                      <a:pt x="4347" y="14922"/>
                    </a:cubicBezTo>
                    <a:cubicBezTo>
                      <a:pt x="4935" y="12750"/>
                      <a:pt x="5348" y="11280"/>
                      <a:pt x="5287" y="8756"/>
                    </a:cubicBezTo>
                    <a:cubicBezTo>
                      <a:pt x="5287" y="7050"/>
                      <a:pt x="5231" y="3469"/>
                      <a:pt x="33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39"/>
              <p:cNvSpPr/>
              <p:nvPr/>
            </p:nvSpPr>
            <p:spPr>
              <a:xfrm flipH="1">
                <a:off x="2140938" y="1953647"/>
                <a:ext cx="875529" cy="1584066"/>
              </a:xfrm>
              <a:custGeom>
                <a:avLst/>
                <a:gdLst/>
                <a:ahLst/>
                <a:cxnLst/>
                <a:rect l="l" t="t" r="r" b="b"/>
                <a:pathLst>
                  <a:path w="50521" h="91406" extrusionOk="0">
                    <a:moveTo>
                      <a:pt x="12101" y="0"/>
                    </a:moveTo>
                    <a:cubicBezTo>
                      <a:pt x="11514" y="588"/>
                      <a:pt x="10870" y="1231"/>
                      <a:pt x="10283" y="1997"/>
                    </a:cubicBezTo>
                    <a:cubicBezTo>
                      <a:pt x="8694" y="4051"/>
                      <a:pt x="7698" y="6048"/>
                      <a:pt x="7111" y="7637"/>
                    </a:cubicBezTo>
                    <a:cubicBezTo>
                      <a:pt x="7402" y="17858"/>
                      <a:pt x="6815" y="26139"/>
                      <a:pt x="6171" y="32074"/>
                    </a:cubicBezTo>
                    <a:cubicBezTo>
                      <a:pt x="5757" y="35951"/>
                      <a:pt x="5522" y="38654"/>
                      <a:pt x="4700" y="42413"/>
                    </a:cubicBezTo>
                    <a:cubicBezTo>
                      <a:pt x="2998" y="50755"/>
                      <a:pt x="1528" y="51577"/>
                      <a:pt x="1001" y="57099"/>
                    </a:cubicBezTo>
                    <a:cubicBezTo>
                      <a:pt x="705" y="60389"/>
                      <a:pt x="0" y="67908"/>
                      <a:pt x="4526" y="72077"/>
                    </a:cubicBezTo>
                    <a:cubicBezTo>
                      <a:pt x="5522" y="73078"/>
                      <a:pt x="6876" y="73548"/>
                      <a:pt x="9517" y="74723"/>
                    </a:cubicBezTo>
                    <a:cubicBezTo>
                      <a:pt x="10809" y="75249"/>
                      <a:pt x="15570" y="77246"/>
                      <a:pt x="26200" y="79126"/>
                    </a:cubicBezTo>
                    <a:cubicBezTo>
                      <a:pt x="31431" y="80066"/>
                      <a:pt x="32488" y="79948"/>
                      <a:pt x="34015" y="81184"/>
                    </a:cubicBezTo>
                    <a:cubicBezTo>
                      <a:pt x="37070" y="83652"/>
                      <a:pt x="37714" y="87999"/>
                      <a:pt x="37714" y="91406"/>
                    </a:cubicBezTo>
                    <a:cubicBezTo>
                      <a:pt x="41474" y="91288"/>
                      <a:pt x="45233" y="91171"/>
                      <a:pt x="49054" y="90992"/>
                    </a:cubicBezTo>
                    <a:cubicBezTo>
                      <a:pt x="49524" y="89409"/>
                      <a:pt x="50050" y="86998"/>
                      <a:pt x="50168" y="84178"/>
                    </a:cubicBezTo>
                    <a:cubicBezTo>
                      <a:pt x="50229" y="82242"/>
                      <a:pt x="50520" y="73313"/>
                      <a:pt x="45529" y="67495"/>
                    </a:cubicBezTo>
                    <a:cubicBezTo>
                      <a:pt x="39655" y="60680"/>
                      <a:pt x="32427" y="64910"/>
                      <a:pt x="21209" y="56333"/>
                    </a:cubicBezTo>
                    <a:cubicBezTo>
                      <a:pt x="18154" y="53984"/>
                      <a:pt x="16566" y="52809"/>
                      <a:pt x="15274" y="50576"/>
                    </a:cubicBezTo>
                    <a:cubicBezTo>
                      <a:pt x="12163" y="45289"/>
                      <a:pt x="14042" y="40768"/>
                      <a:pt x="16040" y="20561"/>
                    </a:cubicBezTo>
                    <a:cubicBezTo>
                      <a:pt x="16392" y="16857"/>
                      <a:pt x="16801" y="12219"/>
                      <a:pt x="15100" y="6636"/>
                    </a:cubicBezTo>
                    <a:cubicBezTo>
                      <a:pt x="14216" y="3699"/>
                      <a:pt x="13041" y="1466"/>
                      <a:pt x="121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39"/>
              <p:cNvSpPr/>
              <p:nvPr/>
            </p:nvSpPr>
            <p:spPr>
              <a:xfrm flipH="1">
                <a:off x="2524745" y="1963819"/>
                <a:ext cx="101814" cy="174063"/>
              </a:xfrm>
              <a:custGeom>
                <a:avLst/>
                <a:gdLst/>
                <a:ahLst/>
                <a:cxnLst/>
                <a:rect l="l" t="t" r="r" b="b"/>
                <a:pathLst>
                  <a:path w="5875" h="1004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18" y="409"/>
                      <a:pt x="236" y="823"/>
                      <a:pt x="409" y="1232"/>
                    </a:cubicBezTo>
                    <a:cubicBezTo>
                      <a:pt x="470" y="1349"/>
                      <a:pt x="470" y="1467"/>
                      <a:pt x="527" y="1528"/>
                    </a:cubicBezTo>
                    <a:cubicBezTo>
                      <a:pt x="2759" y="3408"/>
                      <a:pt x="4230" y="6227"/>
                      <a:pt x="4935" y="10043"/>
                    </a:cubicBezTo>
                    <a:lnTo>
                      <a:pt x="5875" y="9870"/>
                    </a:lnTo>
                    <a:cubicBezTo>
                      <a:pt x="5053" y="5522"/>
                      <a:pt x="3290" y="2350"/>
                      <a:pt x="588" y="409"/>
                    </a:cubicBezTo>
                    <a:cubicBezTo>
                      <a:pt x="353" y="292"/>
                      <a:pt x="174" y="118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39"/>
              <p:cNvSpPr/>
              <p:nvPr/>
            </p:nvSpPr>
            <p:spPr>
              <a:xfrm flipH="1">
                <a:off x="2501372" y="2132806"/>
                <a:ext cx="67206" cy="58004"/>
              </a:xfrm>
              <a:custGeom>
                <a:avLst/>
                <a:gdLst/>
                <a:ahLst/>
                <a:cxnLst/>
                <a:rect l="l" t="t" r="r" b="b"/>
                <a:pathLst>
                  <a:path w="3878" h="3347" extrusionOk="0">
                    <a:moveTo>
                      <a:pt x="1942" y="0"/>
                    </a:moveTo>
                    <a:cubicBezTo>
                      <a:pt x="884" y="0"/>
                      <a:pt x="1" y="761"/>
                      <a:pt x="1" y="1701"/>
                    </a:cubicBezTo>
                    <a:cubicBezTo>
                      <a:pt x="1" y="2641"/>
                      <a:pt x="884" y="3346"/>
                      <a:pt x="1942" y="3346"/>
                    </a:cubicBezTo>
                    <a:cubicBezTo>
                      <a:pt x="2999" y="3346"/>
                      <a:pt x="3878" y="2641"/>
                      <a:pt x="3878" y="1701"/>
                    </a:cubicBezTo>
                    <a:cubicBezTo>
                      <a:pt x="3878" y="761"/>
                      <a:pt x="2999" y="0"/>
                      <a:pt x="19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39"/>
              <p:cNvSpPr/>
              <p:nvPr/>
            </p:nvSpPr>
            <p:spPr>
              <a:xfrm flipH="1">
                <a:off x="2510489" y="2142978"/>
                <a:ext cx="47900" cy="38698"/>
              </a:xfrm>
              <a:custGeom>
                <a:avLst/>
                <a:gdLst/>
                <a:ahLst/>
                <a:cxnLst/>
                <a:rect l="l" t="t" r="r" b="b"/>
                <a:pathLst>
                  <a:path w="2764" h="2233" extrusionOk="0">
                    <a:moveTo>
                      <a:pt x="1354" y="1"/>
                    </a:moveTo>
                    <a:cubicBezTo>
                      <a:pt x="587" y="1"/>
                      <a:pt x="0" y="470"/>
                      <a:pt x="0" y="1114"/>
                    </a:cubicBezTo>
                    <a:cubicBezTo>
                      <a:pt x="0" y="1702"/>
                      <a:pt x="587" y="2233"/>
                      <a:pt x="1354" y="2233"/>
                    </a:cubicBezTo>
                    <a:cubicBezTo>
                      <a:pt x="2115" y="2233"/>
                      <a:pt x="2763" y="1702"/>
                      <a:pt x="2763" y="1114"/>
                    </a:cubicBezTo>
                    <a:cubicBezTo>
                      <a:pt x="2763" y="470"/>
                      <a:pt x="2115" y="1"/>
                      <a:pt x="13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39"/>
              <p:cNvSpPr/>
              <p:nvPr/>
            </p:nvSpPr>
            <p:spPr>
              <a:xfrm flipH="1">
                <a:off x="778958" y="2739373"/>
                <a:ext cx="649528" cy="516139"/>
              </a:xfrm>
              <a:custGeom>
                <a:avLst/>
                <a:gdLst/>
                <a:ahLst/>
                <a:cxnLst/>
                <a:rect l="l" t="t" r="r" b="b"/>
                <a:pathLst>
                  <a:path w="37480" h="29783" extrusionOk="0">
                    <a:moveTo>
                      <a:pt x="29546" y="0"/>
                    </a:moveTo>
                    <a:cubicBezTo>
                      <a:pt x="28598" y="0"/>
                      <a:pt x="27638" y="270"/>
                      <a:pt x="26788" y="830"/>
                    </a:cubicBezTo>
                    <a:lnTo>
                      <a:pt x="2703" y="17513"/>
                    </a:lnTo>
                    <a:cubicBezTo>
                      <a:pt x="532" y="19041"/>
                      <a:pt x="1" y="22034"/>
                      <a:pt x="1528" y="24210"/>
                    </a:cubicBezTo>
                    <a:lnTo>
                      <a:pt x="3939" y="27735"/>
                    </a:lnTo>
                    <a:cubicBezTo>
                      <a:pt x="4839" y="29068"/>
                      <a:pt x="6338" y="29782"/>
                      <a:pt x="7864" y="29782"/>
                    </a:cubicBezTo>
                    <a:cubicBezTo>
                      <a:pt x="8824" y="29782"/>
                      <a:pt x="9796" y="29499"/>
                      <a:pt x="10636" y="28910"/>
                    </a:cubicBezTo>
                    <a:lnTo>
                      <a:pt x="34721" y="12283"/>
                    </a:lnTo>
                    <a:cubicBezTo>
                      <a:pt x="36892" y="10755"/>
                      <a:pt x="37480" y="7762"/>
                      <a:pt x="35952" y="5586"/>
                    </a:cubicBezTo>
                    <a:lnTo>
                      <a:pt x="33546" y="2061"/>
                    </a:lnTo>
                    <a:cubicBezTo>
                      <a:pt x="32600" y="716"/>
                      <a:pt x="31089" y="0"/>
                      <a:pt x="295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39"/>
              <p:cNvSpPr/>
              <p:nvPr/>
            </p:nvSpPr>
            <p:spPr>
              <a:xfrm flipH="1">
                <a:off x="3513191" y="3193501"/>
                <a:ext cx="151672" cy="934572"/>
              </a:xfrm>
              <a:custGeom>
                <a:avLst/>
                <a:gdLst/>
                <a:ahLst/>
                <a:cxnLst/>
                <a:rect l="l" t="t" r="r" b="b"/>
                <a:pathLst>
                  <a:path w="8752" h="53928" extrusionOk="0">
                    <a:moveTo>
                      <a:pt x="1" y="0"/>
                    </a:moveTo>
                    <a:lnTo>
                      <a:pt x="1" y="53927"/>
                    </a:lnTo>
                    <a:lnTo>
                      <a:pt x="8751" y="53927"/>
                    </a:lnTo>
                    <a:lnTo>
                      <a:pt x="87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39"/>
              <p:cNvSpPr/>
              <p:nvPr/>
            </p:nvSpPr>
            <p:spPr>
              <a:xfrm flipH="1">
                <a:off x="953032" y="3193501"/>
                <a:ext cx="151741" cy="934572"/>
              </a:xfrm>
              <a:custGeom>
                <a:avLst/>
                <a:gdLst/>
                <a:ahLst/>
                <a:cxnLst/>
                <a:rect l="l" t="t" r="r" b="b"/>
                <a:pathLst>
                  <a:path w="8756" h="53928" extrusionOk="0">
                    <a:moveTo>
                      <a:pt x="1" y="0"/>
                    </a:moveTo>
                    <a:lnTo>
                      <a:pt x="1" y="53927"/>
                    </a:lnTo>
                    <a:lnTo>
                      <a:pt x="8756" y="53927"/>
                    </a:lnTo>
                    <a:lnTo>
                      <a:pt x="875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39"/>
              <p:cNvSpPr/>
              <p:nvPr/>
            </p:nvSpPr>
            <p:spPr>
              <a:xfrm flipH="1">
                <a:off x="771569" y="3106927"/>
                <a:ext cx="3074481" cy="292236"/>
              </a:xfrm>
              <a:custGeom>
                <a:avLst/>
                <a:gdLst/>
                <a:ahLst/>
                <a:cxnLst/>
                <a:rect l="l" t="t" r="r" b="b"/>
                <a:pathLst>
                  <a:path w="177408" h="16863" extrusionOk="0">
                    <a:moveTo>
                      <a:pt x="8398" y="1"/>
                    </a:moveTo>
                    <a:cubicBezTo>
                      <a:pt x="3760" y="1"/>
                      <a:pt x="0" y="3760"/>
                      <a:pt x="0" y="8404"/>
                    </a:cubicBezTo>
                    <a:cubicBezTo>
                      <a:pt x="0" y="10753"/>
                      <a:pt x="940" y="12868"/>
                      <a:pt x="2467" y="14395"/>
                    </a:cubicBezTo>
                    <a:cubicBezTo>
                      <a:pt x="3995" y="15923"/>
                      <a:pt x="6110" y="16863"/>
                      <a:pt x="8398" y="16863"/>
                    </a:cubicBezTo>
                    <a:lnTo>
                      <a:pt x="169005" y="16863"/>
                    </a:lnTo>
                    <a:cubicBezTo>
                      <a:pt x="173648" y="16863"/>
                      <a:pt x="177407" y="13103"/>
                      <a:pt x="177407" y="8404"/>
                    </a:cubicBezTo>
                    <a:cubicBezTo>
                      <a:pt x="177407" y="6110"/>
                      <a:pt x="176467" y="3995"/>
                      <a:pt x="174940" y="2468"/>
                    </a:cubicBezTo>
                    <a:cubicBezTo>
                      <a:pt x="173413" y="941"/>
                      <a:pt x="171298" y="1"/>
                      <a:pt x="1690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39"/>
              <p:cNvSpPr/>
              <p:nvPr/>
            </p:nvSpPr>
            <p:spPr>
              <a:xfrm flipH="1">
                <a:off x="880550" y="3312565"/>
                <a:ext cx="2856625" cy="9220"/>
              </a:xfrm>
              <a:custGeom>
                <a:avLst/>
                <a:gdLst/>
                <a:ahLst/>
                <a:cxnLst/>
                <a:rect l="l" t="t" r="r" b="b"/>
                <a:pathLst>
                  <a:path w="164837" h="532" extrusionOk="0">
                    <a:moveTo>
                      <a:pt x="0" y="0"/>
                    </a:moveTo>
                    <a:lnTo>
                      <a:pt x="0" y="531"/>
                    </a:lnTo>
                    <a:lnTo>
                      <a:pt x="164836" y="531"/>
                    </a:lnTo>
                    <a:lnTo>
                      <a:pt x="16483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39"/>
              <p:cNvSpPr/>
              <p:nvPr/>
            </p:nvSpPr>
            <p:spPr>
              <a:xfrm flipH="1">
                <a:off x="994793" y="3101885"/>
                <a:ext cx="347120" cy="10190"/>
              </a:xfrm>
              <a:custGeom>
                <a:avLst/>
                <a:gdLst/>
                <a:ahLst/>
                <a:cxnLst/>
                <a:rect l="l" t="t" r="r" b="b"/>
                <a:pathLst>
                  <a:path w="20030" h="588" extrusionOk="0">
                    <a:moveTo>
                      <a:pt x="1" y="0"/>
                    </a:moveTo>
                    <a:lnTo>
                      <a:pt x="1" y="588"/>
                    </a:lnTo>
                    <a:lnTo>
                      <a:pt x="20030" y="588"/>
                    </a:lnTo>
                    <a:lnTo>
                      <a:pt x="2003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39"/>
              <p:cNvSpPr/>
              <p:nvPr/>
            </p:nvSpPr>
            <p:spPr>
              <a:xfrm flipH="1">
                <a:off x="3464337" y="2743341"/>
                <a:ext cx="212674" cy="360204"/>
              </a:xfrm>
              <a:custGeom>
                <a:avLst/>
                <a:gdLst/>
                <a:ahLst/>
                <a:cxnLst/>
                <a:rect l="l" t="t" r="r" b="b"/>
                <a:pathLst>
                  <a:path w="12272" h="20785" extrusionOk="0">
                    <a:moveTo>
                      <a:pt x="2102" y="0"/>
                    </a:moveTo>
                    <a:cubicBezTo>
                      <a:pt x="160" y="0"/>
                      <a:pt x="0" y="4569"/>
                      <a:pt x="114" y="5709"/>
                    </a:cubicBezTo>
                    <a:cubicBezTo>
                      <a:pt x="288" y="7650"/>
                      <a:pt x="1054" y="9469"/>
                      <a:pt x="1406" y="11349"/>
                    </a:cubicBezTo>
                    <a:cubicBezTo>
                      <a:pt x="1759" y="13346"/>
                      <a:pt x="1228" y="15404"/>
                      <a:pt x="1641" y="17402"/>
                    </a:cubicBezTo>
                    <a:cubicBezTo>
                      <a:pt x="2083" y="19718"/>
                      <a:pt x="3523" y="20338"/>
                      <a:pt x="5398" y="20338"/>
                    </a:cubicBezTo>
                    <a:cubicBezTo>
                      <a:pt x="5756" y="20338"/>
                      <a:pt x="6129" y="20316"/>
                      <a:pt x="6515" y="20278"/>
                    </a:cubicBezTo>
                    <a:lnTo>
                      <a:pt x="7868" y="20278"/>
                    </a:lnTo>
                    <a:cubicBezTo>
                      <a:pt x="9328" y="20379"/>
                      <a:pt x="9795" y="20784"/>
                      <a:pt x="10234" y="20784"/>
                    </a:cubicBezTo>
                    <a:cubicBezTo>
                      <a:pt x="10306" y="20784"/>
                      <a:pt x="10378" y="20773"/>
                      <a:pt x="10453" y="20748"/>
                    </a:cubicBezTo>
                    <a:cubicBezTo>
                      <a:pt x="11802" y="20221"/>
                      <a:pt x="12272" y="15874"/>
                      <a:pt x="10275" y="14286"/>
                    </a:cubicBezTo>
                    <a:cubicBezTo>
                      <a:pt x="9922" y="14051"/>
                      <a:pt x="9570" y="13877"/>
                      <a:pt x="9335" y="13816"/>
                    </a:cubicBezTo>
                    <a:cubicBezTo>
                      <a:pt x="9335" y="13816"/>
                      <a:pt x="7337" y="12641"/>
                      <a:pt x="5927" y="10526"/>
                    </a:cubicBezTo>
                    <a:cubicBezTo>
                      <a:pt x="3286" y="6475"/>
                      <a:pt x="3756" y="187"/>
                      <a:pt x="2285" y="14"/>
                    </a:cubicBezTo>
                    <a:cubicBezTo>
                      <a:pt x="2222" y="5"/>
                      <a:pt x="2161" y="0"/>
                      <a:pt x="2102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39"/>
              <p:cNvSpPr/>
              <p:nvPr/>
            </p:nvSpPr>
            <p:spPr>
              <a:xfrm flipH="1">
                <a:off x="2208095" y="2849426"/>
                <a:ext cx="1359053" cy="360273"/>
              </a:xfrm>
              <a:custGeom>
                <a:avLst/>
                <a:gdLst/>
                <a:ahLst/>
                <a:cxnLst/>
                <a:rect l="l" t="t" r="r" b="b"/>
                <a:pathLst>
                  <a:path w="78422" h="20789" extrusionOk="0">
                    <a:moveTo>
                      <a:pt x="67322" y="1"/>
                    </a:moveTo>
                    <a:lnTo>
                      <a:pt x="67322" y="1"/>
                    </a:lnTo>
                    <a:cubicBezTo>
                      <a:pt x="66147" y="1585"/>
                      <a:pt x="64972" y="3112"/>
                      <a:pt x="63797" y="4639"/>
                    </a:cubicBezTo>
                    <a:cubicBezTo>
                      <a:pt x="61139" y="4359"/>
                      <a:pt x="53921" y="3696"/>
                      <a:pt x="46524" y="3696"/>
                    </a:cubicBezTo>
                    <a:cubicBezTo>
                      <a:pt x="46230" y="3696"/>
                      <a:pt x="45937" y="3697"/>
                      <a:pt x="45643" y="3699"/>
                    </a:cubicBezTo>
                    <a:cubicBezTo>
                      <a:pt x="42001" y="3761"/>
                      <a:pt x="38476" y="3934"/>
                      <a:pt x="36126" y="4169"/>
                    </a:cubicBezTo>
                    <a:cubicBezTo>
                      <a:pt x="34777" y="4287"/>
                      <a:pt x="33368" y="4465"/>
                      <a:pt x="31897" y="4639"/>
                    </a:cubicBezTo>
                    <a:cubicBezTo>
                      <a:pt x="27258" y="5288"/>
                      <a:pt x="26553" y="5697"/>
                      <a:pt x="18917" y="7050"/>
                    </a:cubicBezTo>
                    <a:cubicBezTo>
                      <a:pt x="12617" y="8171"/>
                      <a:pt x="9061" y="8601"/>
                      <a:pt x="6847" y="8601"/>
                    </a:cubicBezTo>
                    <a:cubicBezTo>
                      <a:pt x="5469" y="8601"/>
                      <a:pt x="4611" y="8434"/>
                      <a:pt x="3935" y="8164"/>
                    </a:cubicBezTo>
                    <a:cubicBezTo>
                      <a:pt x="3643" y="8046"/>
                      <a:pt x="3408" y="7694"/>
                      <a:pt x="2995" y="7694"/>
                    </a:cubicBezTo>
                    <a:cubicBezTo>
                      <a:pt x="1528" y="7812"/>
                      <a:pt x="1" y="12629"/>
                      <a:pt x="1528" y="14156"/>
                    </a:cubicBezTo>
                    <a:cubicBezTo>
                      <a:pt x="1881" y="14539"/>
                      <a:pt x="2394" y="14613"/>
                      <a:pt x="2886" y="14613"/>
                    </a:cubicBezTo>
                    <a:cubicBezTo>
                      <a:pt x="3196" y="14613"/>
                      <a:pt x="3497" y="14584"/>
                      <a:pt x="3744" y="14584"/>
                    </a:cubicBezTo>
                    <a:cubicBezTo>
                      <a:pt x="3889" y="14584"/>
                      <a:pt x="4015" y="14594"/>
                      <a:pt x="4113" y="14626"/>
                    </a:cubicBezTo>
                    <a:cubicBezTo>
                      <a:pt x="9458" y="16149"/>
                      <a:pt x="15222" y="17767"/>
                      <a:pt x="20857" y="17767"/>
                    </a:cubicBezTo>
                    <a:cubicBezTo>
                      <a:pt x="22838" y="17767"/>
                      <a:pt x="24802" y="17567"/>
                      <a:pt x="26727" y="17093"/>
                    </a:cubicBezTo>
                    <a:cubicBezTo>
                      <a:pt x="29041" y="16517"/>
                      <a:pt x="31261" y="15891"/>
                      <a:pt x="33683" y="15891"/>
                    </a:cubicBezTo>
                    <a:cubicBezTo>
                      <a:pt x="33967" y="15891"/>
                      <a:pt x="34253" y="15900"/>
                      <a:pt x="34543" y="15918"/>
                    </a:cubicBezTo>
                    <a:cubicBezTo>
                      <a:pt x="46174" y="16919"/>
                      <a:pt x="51047" y="19913"/>
                      <a:pt x="60742" y="20679"/>
                    </a:cubicBezTo>
                    <a:cubicBezTo>
                      <a:pt x="61546" y="20747"/>
                      <a:pt x="62417" y="20788"/>
                      <a:pt x="63353" y="20788"/>
                    </a:cubicBezTo>
                    <a:cubicBezTo>
                      <a:pt x="67277" y="20788"/>
                      <a:pt x="72352" y="20056"/>
                      <a:pt x="78422" y="17446"/>
                    </a:cubicBezTo>
                    <a:cubicBezTo>
                      <a:pt x="76895" y="17328"/>
                      <a:pt x="70785" y="16567"/>
                      <a:pt x="68436" y="12276"/>
                    </a:cubicBezTo>
                    <a:cubicBezTo>
                      <a:pt x="67792" y="11045"/>
                      <a:pt x="67557" y="9870"/>
                      <a:pt x="67322" y="8516"/>
                    </a:cubicBezTo>
                    <a:cubicBezTo>
                      <a:pt x="66673" y="4992"/>
                      <a:pt x="66969" y="1937"/>
                      <a:pt x="673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39"/>
              <p:cNvSpPr/>
              <p:nvPr/>
            </p:nvSpPr>
            <p:spPr>
              <a:xfrm flipH="1">
                <a:off x="2396390" y="2846341"/>
                <a:ext cx="1122949" cy="156785"/>
              </a:xfrm>
              <a:custGeom>
                <a:avLst/>
                <a:gdLst/>
                <a:ahLst/>
                <a:cxnLst/>
                <a:rect l="l" t="t" r="r" b="b"/>
                <a:pathLst>
                  <a:path w="64798" h="9047" extrusionOk="0">
                    <a:moveTo>
                      <a:pt x="64328" y="0"/>
                    </a:moveTo>
                    <a:lnTo>
                      <a:pt x="60921" y="4526"/>
                    </a:lnTo>
                    <a:cubicBezTo>
                      <a:pt x="57328" y="4189"/>
                      <a:pt x="50569" y="3582"/>
                      <a:pt x="43824" y="3582"/>
                    </a:cubicBezTo>
                    <a:cubicBezTo>
                      <a:pt x="43511" y="3582"/>
                      <a:pt x="43197" y="3583"/>
                      <a:pt x="42884" y="3586"/>
                    </a:cubicBezTo>
                    <a:cubicBezTo>
                      <a:pt x="39712" y="3642"/>
                      <a:pt x="36131" y="3821"/>
                      <a:pt x="33311" y="4056"/>
                    </a:cubicBezTo>
                    <a:cubicBezTo>
                      <a:pt x="31901" y="4230"/>
                      <a:pt x="30491" y="4347"/>
                      <a:pt x="29138" y="4582"/>
                    </a:cubicBezTo>
                    <a:cubicBezTo>
                      <a:pt x="26553" y="4878"/>
                      <a:pt x="25143" y="5170"/>
                      <a:pt x="23207" y="5583"/>
                    </a:cubicBezTo>
                    <a:cubicBezTo>
                      <a:pt x="21562" y="5936"/>
                      <a:pt x="19565" y="6345"/>
                      <a:pt x="16097" y="6993"/>
                    </a:cubicBezTo>
                    <a:cubicBezTo>
                      <a:pt x="9734" y="8090"/>
                      <a:pt x="6194" y="8504"/>
                      <a:pt x="4018" y="8504"/>
                    </a:cubicBezTo>
                    <a:cubicBezTo>
                      <a:pt x="2698" y="8504"/>
                      <a:pt x="1879" y="8352"/>
                      <a:pt x="1237" y="8107"/>
                    </a:cubicBezTo>
                    <a:lnTo>
                      <a:pt x="1058" y="7933"/>
                    </a:lnTo>
                    <a:cubicBezTo>
                      <a:pt x="823" y="7816"/>
                      <a:pt x="588" y="7581"/>
                      <a:pt x="179" y="7581"/>
                    </a:cubicBezTo>
                    <a:cubicBezTo>
                      <a:pt x="118" y="7581"/>
                      <a:pt x="62" y="7637"/>
                      <a:pt x="1" y="7637"/>
                    </a:cubicBezTo>
                    <a:lnTo>
                      <a:pt x="179" y="8168"/>
                    </a:lnTo>
                    <a:lnTo>
                      <a:pt x="236" y="8168"/>
                    </a:lnTo>
                    <a:cubicBezTo>
                      <a:pt x="414" y="8168"/>
                      <a:pt x="532" y="8224"/>
                      <a:pt x="706" y="8403"/>
                    </a:cubicBezTo>
                    <a:cubicBezTo>
                      <a:pt x="823" y="8459"/>
                      <a:pt x="941" y="8577"/>
                      <a:pt x="1058" y="8638"/>
                    </a:cubicBezTo>
                    <a:cubicBezTo>
                      <a:pt x="1763" y="8873"/>
                      <a:pt x="2646" y="9047"/>
                      <a:pt x="4056" y="9047"/>
                    </a:cubicBezTo>
                    <a:cubicBezTo>
                      <a:pt x="6289" y="9047"/>
                      <a:pt x="9870" y="8638"/>
                      <a:pt x="16214" y="7520"/>
                    </a:cubicBezTo>
                    <a:cubicBezTo>
                      <a:pt x="19621" y="6876"/>
                      <a:pt x="21680" y="6462"/>
                      <a:pt x="23324" y="6171"/>
                    </a:cubicBezTo>
                    <a:cubicBezTo>
                      <a:pt x="25322" y="5757"/>
                      <a:pt x="26614" y="5466"/>
                      <a:pt x="29199" y="5113"/>
                    </a:cubicBezTo>
                    <a:cubicBezTo>
                      <a:pt x="30548" y="4935"/>
                      <a:pt x="31957" y="4761"/>
                      <a:pt x="33367" y="4643"/>
                    </a:cubicBezTo>
                    <a:cubicBezTo>
                      <a:pt x="36187" y="4347"/>
                      <a:pt x="39712" y="4173"/>
                      <a:pt x="42884" y="4173"/>
                    </a:cubicBezTo>
                    <a:cubicBezTo>
                      <a:pt x="43232" y="4171"/>
                      <a:pt x="43581" y="4169"/>
                      <a:pt x="43929" y="4169"/>
                    </a:cubicBezTo>
                    <a:cubicBezTo>
                      <a:pt x="50750" y="4169"/>
                      <a:pt x="57515" y="4720"/>
                      <a:pt x="61038" y="5113"/>
                    </a:cubicBezTo>
                    <a:lnTo>
                      <a:pt x="61156" y="5113"/>
                    </a:lnTo>
                    <a:lnTo>
                      <a:pt x="64798" y="353"/>
                    </a:lnTo>
                    <a:lnTo>
                      <a:pt x="6432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39"/>
              <p:cNvSpPr/>
              <p:nvPr/>
            </p:nvSpPr>
            <p:spPr>
              <a:xfrm flipH="1">
                <a:off x="1956680" y="2763979"/>
                <a:ext cx="536571" cy="427081"/>
              </a:xfrm>
              <a:custGeom>
                <a:avLst/>
                <a:gdLst/>
                <a:ahLst/>
                <a:cxnLst/>
                <a:rect l="l" t="t" r="r" b="b"/>
                <a:pathLst>
                  <a:path w="30962" h="24644" extrusionOk="0">
                    <a:moveTo>
                      <a:pt x="16139" y="1"/>
                    </a:moveTo>
                    <a:cubicBezTo>
                      <a:pt x="13022" y="1"/>
                      <a:pt x="8290" y="787"/>
                      <a:pt x="4935" y="4932"/>
                    </a:cubicBezTo>
                    <a:cubicBezTo>
                      <a:pt x="4583" y="5341"/>
                      <a:pt x="1" y="11276"/>
                      <a:pt x="2294" y="17386"/>
                    </a:cubicBezTo>
                    <a:cubicBezTo>
                      <a:pt x="4102" y="22285"/>
                      <a:pt x="9456" y="24643"/>
                      <a:pt x="14390" y="24643"/>
                    </a:cubicBezTo>
                    <a:cubicBezTo>
                      <a:pt x="15547" y="24643"/>
                      <a:pt x="16682" y="24513"/>
                      <a:pt x="17741" y="24256"/>
                    </a:cubicBezTo>
                    <a:cubicBezTo>
                      <a:pt x="25143" y="22377"/>
                      <a:pt x="30961" y="13509"/>
                      <a:pt x="28729" y="7164"/>
                    </a:cubicBezTo>
                    <a:cubicBezTo>
                      <a:pt x="26905" y="1995"/>
                      <a:pt x="20387" y="524"/>
                      <a:pt x="19330" y="289"/>
                    </a:cubicBezTo>
                    <a:cubicBezTo>
                      <a:pt x="19119" y="247"/>
                      <a:pt x="17881" y="1"/>
                      <a:pt x="16139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39"/>
              <p:cNvSpPr/>
              <p:nvPr/>
            </p:nvSpPr>
            <p:spPr>
              <a:xfrm flipH="1">
                <a:off x="3499912" y="2788204"/>
                <a:ext cx="212778" cy="360117"/>
              </a:xfrm>
              <a:custGeom>
                <a:avLst/>
                <a:gdLst/>
                <a:ahLst/>
                <a:cxnLst/>
                <a:rect l="l" t="t" r="r" b="b"/>
                <a:pathLst>
                  <a:path w="12278" h="20780" extrusionOk="0">
                    <a:moveTo>
                      <a:pt x="2141" y="1"/>
                    </a:moveTo>
                    <a:cubicBezTo>
                      <a:pt x="167" y="1"/>
                      <a:pt x="0" y="4558"/>
                      <a:pt x="115" y="5705"/>
                    </a:cubicBezTo>
                    <a:cubicBezTo>
                      <a:pt x="293" y="7646"/>
                      <a:pt x="1055" y="9465"/>
                      <a:pt x="1407" y="11345"/>
                    </a:cubicBezTo>
                    <a:cubicBezTo>
                      <a:pt x="1760" y="13403"/>
                      <a:pt x="1233" y="15400"/>
                      <a:pt x="1642" y="17397"/>
                    </a:cubicBezTo>
                    <a:cubicBezTo>
                      <a:pt x="2102" y="19788"/>
                      <a:pt x="3664" y="20372"/>
                      <a:pt x="5601" y="20372"/>
                    </a:cubicBezTo>
                    <a:cubicBezTo>
                      <a:pt x="5900" y="20372"/>
                      <a:pt x="6207" y="20358"/>
                      <a:pt x="6520" y="20335"/>
                    </a:cubicBezTo>
                    <a:cubicBezTo>
                      <a:pt x="6873" y="20274"/>
                      <a:pt x="7343" y="20274"/>
                      <a:pt x="7869" y="20274"/>
                    </a:cubicBezTo>
                    <a:cubicBezTo>
                      <a:pt x="9333" y="20374"/>
                      <a:pt x="9800" y="20780"/>
                      <a:pt x="10236" y="20780"/>
                    </a:cubicBezTo>
                    <a:cubicBezTo>
                      <a:pt x="10308" y="20780"/>
                      <a:pt x="10379" y="20769"/>
                      <a:pt x="10454" y="20744"/>
                    </a:cubicBezTo>
                    <a:cubicBezTo>
                      <a:pt x="11807" y="20217"/>
                      <a:pt x="12277" y="15870"/>
                      <a:pt x="10280" y="14282"/>
                    </a:cubicBezTo>
                    <a:cubicBezTo>
                      <a:pt x="9927" y="14047"/>
                      <a:pt x="9575" y="13873"/>
                      <a:pt x="9340" y="13812"/>
                    </a:cubicBezTo>
                    <a:cubicBezTo>
                      <a:pt x="9340" y="13812"/>
                      <a:pt x="7343" y="12637"/>
                      <a:pt x="5933" y="10522"/>
                    </a:cubicBezTo>
                    <a:cubicBezTo>
                      <a:pt x="3287" y="6471"/>
                      <a:pt x="3757" y="244"/>
                      <a:pt x="2291" y="9"/>
                    </a:cubicBezTo>
                    <a:cubicBezTo>
                      <a:pt x="2240" y="4"/>
                      <a:pt x="2190" y="1"/>
                      <a:pt x="2141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39"/>
              <p:cNvSpPr/>
              <p:nvPr/>
            </p:nvSpPr>
            <p:spPr>
              <a:xfrm flipH="1">
                <a:off x="3516206" y="2783231"/>
                <a:ext cx="161932" cy="272844"/>
              </a:xfrm>
              <a:custGeom>
                <a:avLst/>
                <a:gdLst/>
                <a:ahLst/>
                <a:cxnLst/>
                <a:rect l="l" t="t" r="r" b="b"/>
                <a:pathLst>
                  <a:path w="9344" h="15744" extrusionOk="0">
                    <a:moveTo>
                      <a:pt x="1" y="0"/>
                    </a:moveTo>
                    <a:lnTo>
                      <a:pt x="62" y="588"/>
                    </a:lnTo>
                    <a:lnTo>
                      <a:pt x="297" y="588"/>
                    </a:lnTo>
                    <a:cubicBezTo>
                      <a:pt x="767" y="649"/>
                      <a:pt x="1058" y="2176"/>
                      <a:pt x="1354" y="3760"/>
                    </a:cubicBezTo>
                    <a:cubicBezTo>
                      <a:pt x="1763" y="5992"/>
                      <a:pt x="2294" y="8755"/>
                      <a:pt x="3704" y="10927"/>
                    </a:cubicBezTo>
                    <a:cubicBezTo>
                      <a:pt x="5170" y="13159"/>
                      <a:pt x="7111" y="14334"/>
                      <a:pt x="7228" y="14334"/>
                    </a:cubicBezTo>
                    <a:lnTo>
                      <a:pt x="7285" y="14395"/>
                    </a:lnTo>
                    <a:cubicBezTo>
                      <a:pt x="7581" y="14451"/>
                      <a:pt x="7872" y="14630"/>
                      <a:pt x="8107" y="14804"/>
                    </a:cubicBezTo>
                    <a:cubicBezTo>
                      <a:pt x="8403" y="15039"/>
                      <a:pt x="8638" y="15335"/>
                      <a:pt x="8873" y="15744"/>
                    </a:cubicBezTo>
                    <a:lnTo>
                      <a:pt x="9343" y="15509"/>
                    </a:lnTo>
                    <a:cubicBezTo>
                      <a:pt x="9108" y="15039"/>
                      <a:pt x="8812" y="14686"/>
                      <a:pt x="8460" y="14395"/>
                    </a:cubicBezTo>
                    <a:cubicBezTo>
                      <a:pt x="8168" y="14160"/>
                      <a:pt x="7816" y="13981"/>
                      <a:pt x="7463" y="13864"/>
                    </a:cubicBezTo>
                    <a:cubicBezTo>
                      <a:pt x="7228" y="13690"/>
                      <a:pt x="5466" y="12571"/>
                      <a:pt x="4174" y="10635"/>
                    </a:cubicBezTo>
                    <a:cubicBezTo>
                      <a:pt x="2820" y="8520"/>
                      <a:pt x="2294" y="5818"/>
                      <a:pt x="1880" y="3642"/>
                    </a:cubicBezTo>
                    <a:cubicBezTo>
                      <a:pt x="1471" y="1528"/>
                      <a:pt x="1237" y="179"/>
                      <a:pt x="353" y="61"/>
                    </a:cubicBezTo>
                    <a:cubicBezTo>
                      <a:pt x="236" y="0"/>
                      <a:pt x="118" y="0"/>
                      <a:pt x="1" y="0"/>
                    </a:cubicBezTo>
                    <a:close/>
                  </a:path>
                </a:pathLst>
              </a:custGeom>
              <a:solidFill>
                <a:srgbClr val="905F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39"/>
              <p:cNvSpPr/>
              <p:nvPr/>
            </p:nvSpPr>
            <p:spPr>
              <a:xfrm flipH="1">
                <a:off x="2242700" y="2894220"/>
                <a:ext cx="1360110" cy="360273"/>
              </a:xfrm>
              <a:custGeom>
                <a:avLst/>
                <a:gdLst/>
                <a:ahLst/>
                <a:cxnLst/>
                <a:rect l="l" t="t" r="r" b="b"/>
                <a:pathLst>
                  <a:path w="78483" h="20789" extrusionOk="0">
                    <a:moveTo>
                      <a:pt x="67321" y="1"/>
                    </a:moveTo>
                    <a:lnTo>
                      <a:pt x="67321" y="1"/>
                    </a:lnTo>
                    <a:cubicBezTo>
                      <a:pt x="66146" y="1584"/>
                      <a:pt x="64972" y="3112"/>
                      <a:pt x="63797" y="4639"/>
                    </a:cubicBezTo>
                    <a:cubicBezTo>
                      <a:pt x="61136" y="4412"/>
                      <a:pt x="53938" y="3696"/>
                      <a:pt x="46473" y="3696"/>
                    </a:cubicBezTo>
                    <a:cubicBezTo>
                      <a:pt x="46198" y="3696"/>
                      <a:pt x="45923" y="3697"/>
                      <a:pt x="45647" y="3699"/>
                    </a:cubicBezTo>
                    <a:cubicBezTo>
                      <a:pt x="42061" y="3760"/>
                      <a:pt x="38480" y="3995"/>
                      <a:pt x="36131" y="4169"/>
                    </a:cubicBezTo>
                    <a:cubicBezTo>
                      <a:pt x="34777" y="4287"/>
                      <a:pt x="33428" y="4465"/>
                      <a:pt x="31901" y="4639"/>
                    </a:cubicBezTo>
                    <a:cubicBezTo>
                      <a:pt x="27258" y="5288"/>
                      <a:pt x="26553" y="5696"/>
                      <a:pt x="18916" y="7050"/>
                    </a:cubicBezTo>
                    <a:cubicBezTo>
                      <a:pt x="12654" y="8171"/>
                      <a:pt x="9091" y="8601"/>
                      <a:pt x="6867" y="8601"/>
                    </a:cubicBezTo>
                    <a:cubicBezTo>
                      <a:pt x="5481" y="8601"/>
                      <a:pt x="4615" y="8434"/>
                      <a:pt x="3939" y="8164"/>
                    </a:cubicBezTo>
                    <a:cubicBezTo>
                      <a:pt x="3643" y="8107"/>
                      <a:pt x="3408" y="7694"/>
                      <a:pt x="2999" y="7694"/>
                    </a:cubicBezTo>
                    <a:cubicBezTo>
                      <a:pt x="1528" y="7811"/>
                      <a:pt x="1" y="12628"/>
                      <a:pt x="1528" y="14156"/>
                    </a:cubicBezTo>
                    <a:cubicBezTo>
                      <a:pt x="1911" y="14539"/>
                      <a:pt x="2426" y="14613"/>
                      <a:pt x="2910" y="14613"/>
                    </a:cubicBezTo>
                    <a:cubicBezTo>
                      <a:pt x="3216" y="14613"/>
                      <a:pt x="3509" y="14583"/>
                      <a:pt x="3750" y="14583"/>
                    </a:cubicBezTo>
                    <a:cubicBezTo>
                      <a:pt x="3892" y="14583"/>
                      <a:pt x="4015" y="14593"/>
                      <a:pt x="4113" y="14626"/>
                    </a:cubicBezTo>
                    <a:cubicBezTo>
                      <a:pt x="9461" y="16149"/>
                      <a:pt x="15226" y="17767"/>
                      <a:pt x="20861" y="17767"/>
                    </a:cubicBezTo>
                    <a:cubicBezTo>
                      <a:pt x="22842" y="17767"/>
                      <a:pt x="24807" y="17567"/>
                      <a:pt x="26732" y="17093"/>
                    </a:cubicBezTo>
                    <a:cubicBezTo>
                      <a:pt x="29017" y="16536"/>
                      <a:pt x="31172" y="15933"/>
                      <a:pt x="33462" y="15933"/>
                    </a:cubicBezTo>
                    <a:cubicBezTo>
                      <a:pt x="33819" y="15933"/>
                      <a:pt x="34178" y="15947"/>
                      <a:pt x="34542" y="15979"/>
                    </a:cubicBezTo>
                    <a:cubicBezTo>
                      <a:pt x="46173" y="16919"/>
                      <a:pt x="51052" y="19974"/>
                      <a:pt x="60742" y="20679"/>
                    </a:cubicBezTo>
                    <a:cubicBezTo>
                      <a:pt x="61546" y="20746"/>
                      <a:pt x="62418" y="20788"/>
                      <a:pt x="63355" y="20788"/>
                    </a:cubicBezTo>
                    <a:cubicBezTo>
                      <a:pt x="67283" y="20788"/>
                      <a:pt x="72367" y="20056"/>
                      <a:pt x="78483" y="17445"/>
                    </a:cubicBezTo>
                    <a:cubicBezTo>
                      <a:pt x="76899" y="17328"/>
                      <a:pt x="70790" y="16566"/>
                      <a:pt x="68440" y="12276"/>
                    </a:cubicBezTo>
                    <a:cubicBezTo>
                      <a:pt x="67791" y="11101"/>
                      <a:pt x="67617" y="9870"/>
                      <a:pt x="67321" y="8577"/>
                    </a:cubicBezTo>
                    <a:cubicBezTo>
                      <a:pt x="66677" y="4992"/>
                      <a:pt x="66969" y="1998"/>
                      <a:pt x="673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39"/>
              <p:cNvSpPr/>
              <p:nvPr/>
            </p:nvSpPr>
            <p:spPr>
              <a:xfrm flipH="1">
                <a:off x="2432052" y="2892193"/>
                <a:ext cx="1121892" cy="156785"/>
              </a:xfrm>
              <a:custGeom>
                <a:avLst/>
                <a:gdLst/>
                <a:ahLst/>
                <a:cxnLst/>
                <a:rect l="l" t="t" r="r" b="b"/>
                <a:pathLst>
                  <a:path w="64737" h="9047" extrusionOk="0">
                    <a:moveTo>
                      <a:pt x="64327" y="0"/>
                    </a:moveTo>
                    <a:lnTo>
                      <a:pt x="60859" y="4465"/>
                    </a:lnTo>
                    <a:cubicBezTo>
                      <a:pt x="57405" y="4141"/>
                      <a:pt x="51075" y="3567"/>
                      <a:pt x="44559" y="3567"/>
                    </a:cubicBezTo>
                    <a:cubicBezTo>
                      <a:pt x="43982" y="3567"/>
                      <a:pt x="43405" y="3572"/>
                      <a:pt x="42827" y="3581"/>
                    </a:cubicBezTo>
                    <a:cubicBezTo>
                      <a:pt x="39655" y="3581"/>
                      <a:pt x="36069" y="3760"/>
                      <a:pt x="33249" y="4051"/>
                    </a:cubicBezTo>
                    <a:cubicBezTo>
                      <a:pt x="31901" y="4169"/>
                      <a:pt x="30491" y="4347"/>
                      <a:pt x="29081" y="4521"/>
                    </a:cubicBezTo>
                    <a:cubicBezTo>
                      <a:pt x="26496" y="4874"/>
                      <a:pt x="25086" y="5170"/>
                      <a:pt x="23145" y="5578"/>
                    </a:cubicBezTo>
                    <a:cubicBezTo>
                      <a:pt x="21501" y="5875"/>
                      <a:pt x="19503" y="6283"/>
                      <a:pt x="16040" y="6932"/>
                    </a:cubicBezTo>
                    <a:cubicBezTo>
                      <a:pt x="9765" y="8048"/>
                      <a:pt x="6235" y="8458"/>
                      <a:pt x="4064" y="8458"/>
                    </a:cubicBezTo>
                    <a:cubicBezTo>
                      <a:pt x="2699" y="8458"/>
                      <a:pt x="1871" y="8296"/>
                      <a:pt x="1236" y="8046"/>
                    </a:cubicBezTo>
                    <a:cubicBezTo>
                      <a:pt x="1175" y="8046"/>
                      <a:pt x="1058" y="7989"/>
                      <a:pt x="1001" y="7872"/>
                    </a:cubicBezTo>
                    <a:cubicBezTo>
                      <a:pt x="841" y="7767"/>
                      <a:pt x="591" y="7567"/>
                      <a:pt x="287" y="7567"/>
                    </a:cubicBezTo>
                    <a:cubicBezTo>
                      <a:pt x="252" y="7567"/>
                      <a:pt x="216" y="7570"/>
                      <a:pt x="179" y="7576"/>
                    </a:cubicBezTo>
                    <a:lnTo>
                      <a:pt x="0" y="7576"/>
                    </a:lnTo>
                    <a:lnTo>
                      <a:pt x="118" y="8107"/>
                    </a:lnTo>
                    <a:lnTo>
                      <a:pt x="235" y="8107"/>
                    </a:lnTo>
                    <a:cubicBezTo>
                      <a:pt x="353" y="8107"/>
                      <a:pt x="470" y="8163"/>
                      <a:pt x="649" y="8342"/>
                    </a:cubicBezTo>
                    <a:cubicBezTo>
                      <a:pt x="766" y="8398"/>
                      <a:pt x="884" y="8516"/>
                      <a:pt x="1001" y="8577"/>
                    </a:cubicBezTo>
                    <a:cubicBezTo>
                      <a:pt x="1706" y="8868"/>
                      <a:pt x="2585" y="9047"/>
                      <a:pt x="3995" y="9047"/>
                    </a:cubicBezTo>
                    <a:cubicBezTo>
                      <a:pt x="6227" y="9047"/>
                      <a:pt x="9813" y="8577"/>
                      <a:pt x="16157" y="7458"/>
                    </a:cubicBezTo>
                    <a:cubicBezTo>
                      <a:pt x="19621" y="6871"/>
                      <a:pt x="21618" y="6462"/>
                      <a:pt x="23263" y="6110"/>
                    </a:cubicBezTo>
                    <a:cubicBezTo>
                      <a:pt x="25260" y="5696"/>
                      <a:pt x="26553" y="5405"/>
                      <a:pt x="29137" y="5052"/>
                    </a:cubicBezTo>
                    <a:cubicBezTo>
                      <a:pt x="30547" y="4874"/>
                      <a:pt x="31957" y="4700"/>
                      <a:pt x="33311" y="4582"/>
                    </a:cubicBezTo>
                    <a:cubicBezTo>
                      <a:pt x="36130" y="4347"/>
                      <a:pt x="39655" y="4169"/>
                      <a:pt x="42827" y="4112"/>
                    </a:cubicBezTo>
                    <a:cubicBezTo>
                      <a:pt x="43146" y="4110"/>
                      <a:pt x="43464" y="4108"/>
                      <a:pt x="43783" y="4108"/>
                    </a:cubicBezTo>
                    <a:cubicBezTo>
                      <a:pt x="50634" y="4108"/>
                      <a:pt x="57443" y="4715"/>
                      <a:pt x="60977" y="5052"/>
                    </a:cubicBezTo>
                    <a:lnTo>
                      <a:pt x="61155" y="5052"/>
                    </a:lnTo>
                    <a:lnTo>
                      <a:pt x="64736" y="292"/>
                    </a:lnTo>
                    <a:lnTo>
                      <a:pt x="6432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39"/>
              <p:cNvSpPr/>
              <p:nvPr/>
            </p:nvSpPr>
            <p:spPr>
              <a:xfrm flipH="1">
                <a:off x="1017152" y="2589083"/>
                <a:ext cx="685107" cy="644624"/>
              </a:xfrm>
              <a:custGeom>
                <a:avLst/>
                <a:gdLst/>
                <a:ahLst/>
                <a:cxnLst/>
                <a:rect l="l" t="t" r="r" b="b"/>
                <a:pathLst>
                  <a:path w="39533" h="37197" extrusionOk="0">
                    <a:moveTo>
                      <a:pt x="30499" y="1"/>
                    </a:moveTo>
                    <a:cubicBezTo>
                      <a:pt x="29379" y="1"/>
                      <a:pt x="28135" y="627"/>
                      <a:pt x="27140" y="1279"/>
                    </a:cubicBezTo>
                    <a:cubicBezTo>
                      <a:pt x="26552" y="1631"/>
                      <a:pt x="25965" y="1984"/>
                      <a:pt x="25317" y="2393"/>
                    </a:cubicBezTo>
                    <a:cubicBezTo>
                      <a:pt x="24964" y="2628"/>
                      <a:pt x="24555" y="2863"/>
                      <a:pt x="24377" y="3276"/>
                    </a:cubicBezTo>
                    <a:cubicBezTo>
                      <a:pt x="24377" y="3275"/>
                      <a:pt x="24375" y="3274"/>
                      <a:pt x="24372" y="3274"/>
                    </a:cubicBezTo>
                    <a:cubicBezTo>
                      <a:pt x="24259" y="3274"/>
                      <a:pt x="22017" y="4400"/>
                      <a:pt x="21618" y="4803"/>
                    </a:cubicBezTo>
                    <a:cubicBezTo>
                      <a:pt x="20970" y="5571"/>
                      <a:pt x="21048" y="6062"/>
                      <a:pt x="20505" y="6062"/>
                    </a:cubicBezTo>
                    <a:cubicBezTo>
                      <a:pt x="20260" y="6062"/>
                      <a:pt x="19889" y="5962"/>
                      <a:pt x="19268" y="5743"/>
                    </a:cubicBezTo>
                    <a:cubicBezTo>
                      <a:pt x="18995" y="5659"/>
                      <a:pt x="18677" y="5605"/>
                      <a:pt x="18367" y="5605"/>
                    </a:cubicBezTo>
                    <a:cubicBezTo>
                      <a:pt x="17811" y="5605"/>
                      <a:pt x="17283" y="5780"/>
                      <a:pt x="17092" y="6270"/>
                    </a:cubicBezTo>
                    <a:cubicBezTo>
                      <a:pt x="17036" y="6448"/>
                      <a:pt x="17036" y="6683"/>
                      <a:pt x="16918" y="6857"/>
                    </a:cubicBezTo>
                    <a:cubicBezTo>
                      <a:pt x="16790" y="7071"/>
                      <a:pt x="16610" y="7147"/>
                      <a:pt x="16400" y="7147"/>
                    </a:cubicBezTo>
                    <a:cubicBezTo>
                      <a:pt x="15880" y="7147"/>
                      <a:pt x="15173" y="6682"/>
                      <a:pt x="14591" y="6682"/>
                    </a:cubicBezTo>
                    <a:cubicBezTo>
                      <a:pt x="14435" y="6682"/>
                      <a:pt x="14287" y="6715"/>
                      <a:pt x="14155" y="6801"/>
                    </a:cubicBezTo>
                    <a:cubicBezTo>
                      <a:pt x="13394" y="7327"/>
                      <a:pt x="14155" y="8563"/>
                      <a:pt x="13864" y="9385"/>
                    </a:cubicBezTo>
                    <a:cubicBezTo>
                      <a:pt x="13692" y="9942"/>
                      <a:pt x="13111" y="10187"/>
                      <a:pt x="12490" y="10187"/>
                    </a:cubicBezTo>
                    <a:cubicBezTo>
                      <a:pt x="12261" y="10187"/>
                      <a:pt x="12027" y="10154"/>
                      <a:pt x="11805" y="10090"/>
                    </a:cubicBezTo>
                    <a:cubicBezTo>
                      <a:pt x="11044" y="9912"/>
                      <a:pt x="10339" y="9442"/>
                      <a:pt x="9573" y="9385"/>
                    </a:cubicBezTo>
                    <a:cubicBezTo>
                      <a:pt x="9484" y="9380"/>
                      <a:pt x="9398" y="9377"/>
                      <a:pt x="9317" y="9377"/>
                    </a:cubicBezTo>
                    <a:cubicBezTo>
                      <a:pt x="6833" y="9377"/>
                      <a:pt x="8007" y="11946"/>
                      <a:pt x="6814" y="13084"/>
                    </a:cubicBezTo>
                    <a:cubicBezTo>
                      <a:pt x="6401" y="13498"/>
                      <a:pt x="5813" y="13436"/>
                      <a:pt x="5287" y="13554"/>
                    </a:cubicBezTo>
                    <a:cubicBezTo>
                      <a:pt x="3407" y="13967"/>
                      <a:pt x="2467" y="16082"/>
                      <a:pt x="1762" y="17901"/>
                    </a:cubicBezTo>
                    <a:cubicBezTo>
                      <a:pt x="879" y="20429"/>
                      <a:pt x="0" y="23423"/>
                      <a:pt x="1466" y="25716"/>
                    </a:cubicBezTo>
                    <a:cubicBezTo>
                      <a:pt x="1997" y="26478"/>
                      <a:pt x="2702" y="27065"/>
                      <a:pt x="3464" y="27596"/>
                    </a:cubicBezTo>
                    <a:cubicBezTo>
                      <a:pt x="4112" y="28122"/>
                      <a:pt x="4521" y="28710"/>
                      <a:pt x="5226" y="29241"/>
                    </a:cubicBezTo>
                    <a:cubicBezTo>
                      <a:pt x="4874" y="29767"/>
                      <a:pt x="4521" y="30298"/>
                      <a:pt x="4404" y="30942"/>
                    </a:cubicBezTo>
                    <a:cubicBezTo>
                      <a:pt x="4230" y="31530"/>
                      <a:pt x="4347" y="32235"/>
                      <a:pt x="4817" y="32705"/>
                    </a:cubicBezTo>
                    <a:cubicBezTo>
                      <a:pt x="5109" y="32939"/>
                      <a:pt x="5522" y="33118"/>
                      <a:pt x="5578" y="33471"/>
                    </a:cubicBezTo>
                    <a:cubicBezTo>
                      <a:pt x="5640" y="33706"/>
                      <a:pt x="5578" y="33879"/>
                      <a:pt x="5522" y="34058"/>
                    </a:cubicBezTo>
                    <a:cubicBezTo>
                      <a:pt x="5344" y="34645"/>
                      <a:pt x="5170" y="35289"/>
                      <a:pt x="5287" y="35877"/>
                    </a:cubicBezTo>
                    <a:cubicBezTo>
                      <a:pt x="5461" y="36464"/>
                      <a:pt x="5931" y="36995"/>
                      <a:pt x="6579" y="36995"/>
                    </a:cubicBezTo>
                    <a:cubicBezTo>
                      <a:pt x="6769" y="36995"/>
                      <a:pt x="6995" y="36919"/>
                      <a:pt x="7199" y="36919"/>
                    </a:cubicBezTo>
                    <a:cubicBezTo>
                      <a:pt x="7248" y="36919"/>
                      <a:pt x="7295" y="36923"/>
                      <a:pt x="7341" y="36934"/>
                    </a:cubicBezTo>
                    <a:cubicBezTo>
                      <a:pt x="7458" y="36934"/>
                      <a:pt x="7637" y="37052"/>
                      <a:pt x="7754" y="37113"/>
                    </a:cubicBezTo>
                    <a:cubicBezTo>
                      <a:pt x="7909" y="37171"/>
                      <a:pt x="8061" y="37197"/>
                      <a:pt x="8212" y="37197"/>
                    </a:cubicBezTo>
                    <a:cubicBezTo>
                      <a:pt x="8978" y="37197"/>
                      <a:pt x="9689" y="36517"/>
                      <a:pt x="10278" y="35877"/>
                    </a:cubicBezTo>
                    <a:cubicBezTo>
                      <a:pt x="10396" y="35759"/>
                      <a:pt x="10513" y="35642"/>
                      <a:pt x="10692" y="35642"/>
                    </a:cubicBezTo>
                    <a:cubicBezTo>
                      <a:pt x="10724" y="35631"/>
                      <a:pt x="10754" y="35627"/>
                      <a:pt x="10783" y="35627"/>
                    </a:cubicBezTo>
                    <a:cubicBezTo>
                      <a:pt x="10911" y="35627"/>
                      <a:pt x="11016" y="35713"/>
                      <a:pt x="11162" y="35759"/>
                    </a:cubicBezTo>
                    <a:cubicBezTo>
                      <a:pt x="11413" y="35877"/>
                      <a:pt x="11683" y="35933"/>
                      <a:pt x="11953" y="35933"/>
                    </a:cubicBezTo>
                    <a:cubicBezTo>
                      <a:pt x="12627" y="35933"/>
                      <a:pt x="13293" y="35585"/>
                      <a:pt x="13629" y="34998"/>
                    </a:cubicBezTo>
                    <a:cubicBezTo>
                      <a:pt x="13864" y="34584"/>
                      <a:pt x="14038" y="34114"/>
                      <a:pt x="14390" y="33879"/>
                    </a:cubicBezTo>
                    <a:cubicBezTo>
                      <a:pt x="14540" y="33805"/>
                      <a:pt x="14701" y="33784"/>
                      <a:pt x="14868" y="33784"/>
                    </a:cubicBezTo>
                    <a:cubicBezTo>
                      <a:pt x="15093" y="33784"/>
                      <a:pt x="15330" y="33823"/>
                      <a:pt x="15565" y="33823"/>
                    </a:cubicBezTo>
                    <a:cubicBezTo>
                      <a:pt x="16622" y="33823"/>
                      <a:pt x="17445" y="32822"/>
                      <a:pt x="17562" y="31826"/>
                    </a:cubicBezTo>
                    <a:cubicBezTo>
                      <a:pt x="17623" y="31060"/>
                      <a:pt x="17445" y="30181"/>
                      <a:pt x="18093" y="29767"/>
                    </a:cubicBezTo>
                    <a:cubicBezTo>
                      <a:pt x="18328" y="29593"/>
                      <a:pt x="18620" y="29532"/>
                      <a:pt x="18855" y="29415"/>
                    </a:cubicBezTo>
                    <a:cubicBezTo>
                      <a:pt x="20147" y="28771"/>
                      <a:pt x="18916" y="26830"/>
                      <a:pt x="20208" y="26069"/>
                    </a:cubicBezTo>
                    <a:cubicBezTo>
                      <a:pt x="20678" y="25773"/>
                      <a:pt x="21322" y="25834"/>
                      <a:pt x="21674" y="25420"/>
                    </a:cubicBezTo>
                    <a:cubicBezTo>
                      <a:pt x="22088" y="25011"/>
                      <a:pt x="22027" y="24306"/>
                      <a:pt x="22323" y="23837"/>
                    </a:cubicBezTo>
                    <a:cubicBezTo>
                      <a:pt x="22732" y="23249"/>
                      <a:pt x="23554" y="23249"/>
                      <a:pt x="24203" y="22953"/>
                    </a:cubicBezTo>
                    <a:cubicBezTo>
                      <a:pt x="24733" y="22796"/>
                      <a:pt x="25308" y="22349"/>
                      <a:pt x="25933" y="22349"/>
                    </a:cubicBezTo>
                    <a:cubicBezTo>
                      <a:pt x="26001" y="22349"/>
                      <a:pt x="26070" y="22354"/>
                      <a:pt x="26139" y="22366"/>
                    </a:cubicBezTo>
                    <a:cubicBezTo>
                      <a:pt x="26609" y="22483"/>
                      <a:pt x="26961" y="23014"/>
                      <a:pt x="27492" y="23132"/>
                    </a:cubicBezTo>
                    <a:cubicBezTo>
                      <a:pt x="27655" y="23168"/>
                      <a:pt x="27813" y="23182"/>
                      <a:pt x="27968" y="23182"/>
                    </a:cubicBezTo>
                    <a:cubicBezTo>
                      <a:pt x="28315" y="23182"/>
                      <a:pt x="28653" y="23113"/>
                      <a:pt x="29020" y="23070"/>
                    </a:cubicBezTo>
                    <a:cubicBezTo>
                      <a:pt x="30195" y="22897"/>
                      <a:pt x="31487" y="22601"/>
                      <a:pt x="32427" y="21778"/>
                    </a:cubicBezTo>
                    <a:cubicBezTo>
                      <a:pt x="32953" y="21252"/>
                      <a:pt x="33306" y="20547"/>
                      <a:pt x="33893" y="20077"/>
                    </a:cubicBezTo>
                    <a:cubicBezTo>
                      <a:pt x="34481" y="19607"/>
                      <a:pt x="35186" y="19372"/>
                      <a:pt x="35773" y="18902"/>
                    </a:cubicBezTo>
                    <a:cubicBezTo>
                      <a:pt x="38005" y="17257"/>
                      <a:pt x="39415" y="14555"/>
                      <a:pt x="39476" y="11735"/>
                    </a:cubicBezTo>
                    <a:cubicBezTo>
                      <a:pt x="39533" y="9442"/>
                      <a:pt x="38710" y="7210"/>
                      <a:pt x="37949" y="5095"/>
                    </a:cubicBezTo>
                    <a:cubicBezTo>
                      <a:pt x="37596" y="4098"/>
                      <a:pt x="37126" y="2980"/>
                      <a:pt x="36187" y="2510"/>
                    </a:cubicBezTo>
                    <a:cubicBezTo>
                      <a:pt x="35186" y="2040"/>
                      <a:pt x="33893" y="2393"/>
                      <a:pt x="33071" y="1688"/>
                    </a:cubicBezTo>
                    <a:cubicBezTo>
                      <a:pt x="32662" y="1396"/>
                      <a:pt x="32483" y="926"/>
                      <a:pt x="32131" y="630"/>
                    </a:cubicBezTo>
                    <a:cubicBezTo>
                      <a:pt x="31661" y="180"/>
                      <a:pt x="31098" y="1"/>
                      <a:pt x="304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39"/>
              <p:cNvSpPr/>
              <p:nvPr/>
            </p:nvSpPr>
            <p:spPr>
              <a:xfrm flipH="1">
                <a:off x="1258386" y="2808721"/>
                <a:ext cx="440858" cy="298249"/>
              </a:xfrm>
              <a:custGeom>
                <a:avLst/>
                <a:gdLst/>
                <a:ahLst/>
                <a:cxnLst/>
                <a:rect l="l" t="t" r="r" b="b"/>
                <a:pathLst>
                  <a:path w="25439" h="17210" extrusionOk="0">
                    <a:moveTo>
                      <a:pt x="0" y="0"/>
                    </a:moveTo>
                    <a:cubicBezTo>
                      <a:pt x="0" y="1880"/>
                      <a:pt x="296" y="5226"/>
                      <a:pt x="2058" y="8868"/>
                    </a:cubicBezTo>
                    <a:cubicBezTo>
                      <a:pt x="4347" y="13568"/>
                      <a:pt x="7815" y="16152"/>
                      <a:pt x="9399" y="17210"/>
                    </a:cubicBezTo>
                    <a:cubicBezTo>
                      <a:pt x="10283" y="14508"/>
                      <a:pt x="11866" y="11453"/>
                      <a:pt x="14865" y="9752"/>
                    </a:cubicBezTo>
                    <a:cubicBezTo>
                      <a:pt x="19329" y="7167"/>
                      <a:pt x="24146" y="9047"/>
                      <a:pt x="25025" y="7341"/>
                    </a:cubicBezTo>
                    <a:cubicBezTo>
                      <a:pt x="25439" y="6344"/>
                      <a:pt x="24555" y="4404"/>
                      <a:pt x="19386" y="118"/>
                    </a:cubicBezTo>
                    <a:cubicBezTo>
                      <a:pt x="19094" y="291"/>
                      <a:pt x="18507" y="761"/>
                      <a:pt x="17506" y="1231"/>
                    </a:cubicBezTo>
                    <a:cubicBezTo>
                      <a:pt x="17036" y="1527"/>
                      <a:pt x="16040" y="1997"/>
                      <a:pt x="14395" y="2350"/>
                    </a:cubicBezTo>
                    <a:cubicBezTo>
                      <a:pt x="12896" y="2672"/>
                      <a:pt x="11456" y="2760"/>
                      <a:pt x="10333" y="2760"/>
                    </a:cubicBezTo>
                    <a:cubicBezTo>
                      <a:pt x="9210" y="2760"/>
                      <a:pt x="8403" y="2672"/>
                      <a:pt x="8168" y="2641"/>
                    </a:cubicBezTo>
                    <a:cubicBezTo>
                      <a:pt x="4582" y="2289"/>
                      <a:pt x="1823" y="996"/>
                      <a:pt x="0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39"/>
              <p:cNvSpPr/>
              <p:nvPr/>
            </p:nvSpPr>
            <p:spPr>
              <a:xfrm flipH="1">
                <a:off x="1300190" y="2830053"/>
                <a:ext cx="150684" cy="113789"/>
              </a:xfrm>
              <a:custGeom>
                <a:avLst/>
                <a:gdLst/>
                <a:ahLst/>
                <a:cxnLst/>
                <a:rect l="l" t="t" r="r" b="b"/>
                <a:pathLst>
                  <a:path w="8695" h="6566" extrusionOk="0">
                    <a:moveTo>
                      <a:pt x="3173" y="0"/>
                    </a:moveTo>
                    <a:cubicBezTo>
                      <a:pt x="2350" y="470"/>
                      <a:pt x="1293" y="884"/>
                      <a:pt x="62" y="1119"/>
                    </a:cubicBezTo>
                    <a:cubicBezTo>
                      <a:pt x="1" y="2468"/>
                      <a:pt x="297" y="3939"/>
                      <a:pt x="1237" y="4996"/>
                    </a:cubicBezTo>
                    <a:cubicBezTo>
                      <a:pt x="2325" y="6165"/>
                      <a:pt x="3929" y="6565"/>
                      <a:pt x="5361" y="6565"/>
                    </a:cubicBezTo>
                    <a:cubicBezTo>
                      <a:pt x="7022" y="6565"/>
                      <a:pt x="8451" y="6027"/>
                      <a:pt x="8577" y="5522"/>
                    </a:cubicBezTo>
                    <a:cubicBezTo>
                      <a:pt x="8695" y="4996"/>
                      <a:pt x="7111" y="4700"/>
                      <a:pt x="5288" y="2881"/>
                    </a:cubicBezTo>
                    <a:cubicBezTo>
                      <a:pt x="4291" y="1880"/>
                      <a:pt x="3643" y="884"/>
                      <a:pt x="3173" y="0"/>
                    </a:cubicBezTo>
                    <a:close/>
                  </a:path>
                </a:pathLst>
              </a:custGeom>
              <a:solidFill>
                <a:srgbClr val="905F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39"/>
              <p:cNvSpPr/>
              <p:nvPr/>
            </p:nvSpPr>
            <p:spPr>
              <a:xfrm flipH="1">
                <a:off x="1079234" y="2664392"/>
                <a:ext cx="353324" cy="298440"/>
              </a:xfrm>
              <a:custGeom>
                <a:avLst/>
                <a:gdLst/>
                <a:ahLst/>
                <a:cxnLst/>
                <a:rect l="l" t="t" r="r" b="b"/>
                <a:pathLst>
                  <a:path w="20388" h="17221" extrusionOk="0">
                    <a:moveTo>
                      <a:pt x="12966" y="1"/>
                    </a:moveTo>
                    <a:cubicBezTo>
                      <a:pt x="11709" y="1"/>
                      <a:pt x="10606" y="281"/>
                      <a:pt x="9931" y="457"/>
                    </a:cubicBezTo>
                    <a:cubicBezTo>
                      <a:pt x="4997" y="1689"/>
                      <a:pt x="2764" y="5862"/>
                      <a:pt x="2351" y="6623"/>
                    </a:cubicBezTo>
                    <a:cubicBezTo>
                      <a:pt x="1763" y="7798"/>
                      <a:pt x="1" y="11149"/>
                      <a:pt x="1411" y="13499"/>
                    </a:cubicBezTo>
                    <a:cubicBezTo>
                      <a:pt x="1998" y="14439"/>
                      <a:pt x="2821" y="14908"/>
                      <a:pt x="3643" y="15317"/>
                    </a:cubicBezTo>
                    <a:cubicBezTo>
                      <a:pt x="5174" y="16133"/>
                      <a:pt x="6742" y="16359"/>
                      <a:pt x="8065" y="16359"/>
                    </a:cubicBezTo>
                    <a:cubicBezTo>
                      <a:pt x="9029" y="16359"/>
                      <a:pt x="9863" y="16239"/>
                      <a:pt x="10457" y="16140"/>
                    </a:cubicBezTo>
                    <a:cubicBezTo>
                      <a:pt x="10612" y="16241"/>
                      <a:pt x="11774" y="17220"/>
                      <a:pt x="13260" y="17220"/>
                    </a:cubicBezTo>
                    <a:cubicBezTo>
                      <a:pt x="13494" y="17220"/>
                      <a:pt x="13735" y="17196"/>
                      <a:pt x="13982" y="17141"/>
                    </a:cubicBezTo>
                    <a:cubicBezTo>
                      <a:pt x="14278" y="17080"/>
                      <a:pt x="15274" y="16845"/>
                      <a:pt x="15923" y="15905"/>
                    </a:cubicBezTo>
                    <a:cubicBezTo>
                      <a:pt x="16040" y="15787"/>
                      <a:pt x="16919" y="14495"/>
                      <a:pt x="16275" y="13616"/>
                    </a:cubicBezTo>
                    <a:cubicBezTo>
                      <a:pt x="15971" y="13225"/>
                      <a:pt x="15443" y="12994"/>
                      <a:pt x="14858" y="12994"/>
                    </a:cubicBezTo>
                    <a:cubicBezTo>
                      <a:pt x="14797" y="12994"/>
                      <a:pt x="14735" y="12997"/>
                      <a:pt x="14673" y="13002"/>
                    </a:cubicBezTo>
                    <a:lnTo>
                      <a:pt x="14673" y="13002"/>
                    </a:lnTo>
                    <a:cubicBezTo>
                      <a:pt x="17217" y="12445"/>
                      <a:pt x="19184" y="10474"/>
                      <a:pt x="19739" y="8033"/>
                    </a:cubicBezTo>
                    <a:cubicBezTo>
                      <a:pt x="20388" y="5096"/>
                      <a:pt x="18743" y="2511"/>
                      <a:pt x="16919" y="1219"/>
                    </a:cubicBezTo>
                    <a:cubicBezTo>
                      <a:pt x="15628" y="280"/>
                      <a:pt x="14220" y="1"/>
                      <a:pt x="12966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39"/>
              <p:cNvSpPr/>
              <p:nvPr/>
            </p:nvSpPr>
            <p:spPr>
              <a:xfrm flipH="1">
                <a:off x="1237089" y="2703832"/>
                <a:ext cx="51886" cy="66218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3821" extrusionOk="0">
                    <a:moveTo>
                      <a:pt x="118" y="0"/>
                    </a:moveTo>
                    <a:lnTo>
                      <a:pt x="0" y="470"/>
                    </a:lnTo>
                    <a:cubicBezTo>
                      <a:pt x="353" y="531"/>
                      <a:pt x="1058" y="705"/>
                      <a:pt x="1528" y="1293"/>
                    </a:cubicBezTo>
                    <a:cubicBezTo>
                      <a:pt x="2406" y="2232"/>
                      <a:pt x="1936" y="3586"/>
                      <a:pt x="1936" y="3703"/>
                    </a:cubicBezTo>
                    <a:lnTo>
                      <a:pt x="2406" y="3821"/>
                    </a:lnTo>
                    <a:cubicBezTo>
                      <a:pt x="2468" y="3642"/>
                      <a:pt x="2994" y="2115"/>
                      <a:pt x="1998" y="940"/>
                    </a:cubicBezTo>
                    <a:cubicBezTo>
                      <a:pt x="1410" y="296"/>
                      <a:pt x="588" y="61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39"/>
              <p:cNvSpPr/>
              <p:nvPr/>
            </p:nvSpPr>
            <p:spPr>
              <a:xfrm flipH="1">
                <a:off x="1248231" y="2719861"/>
                <a:ext cx="52960" cy="39270"/>
              </a:xfrm>
              <a:custGeom>
                <a:avLst/>
                <a:gdLst/>
                <a:ahLst/>
                <a:cxnLst/>
                <a:rect l="l" t="t" r="r" b="b"/>
                <a:pathLst>
                  <a:path w="3056" h="2266" extrusionOk="0">
                    <a:moveTo>
                      <a:pt x="1931" y="1"/>
                    </a:moveTo>
                    <a:cubicBezTo>
                      <a:pt x="1656" y="1"/>
                      <a:pt x="1352" y="79"/>
                      <a:pt x="1058" y="250"/>
                    </a:cubicBezTo>
                    <a:cubicBezTo>
                      <a:pt x="353" y="602"/>
                      <a:pt x="0" y="1307"/>
                      <a:pt x="235" y="1838"/>
                    </a:cubicBezTo>
                    <a:cubicBezTo>
                      <a:pt x="405" y="2112"/>
                      <a:pt x="734" y="2266"/>
                      <a:pt x="1119" y="2266"/>
                    </a:cubicBezTo>
                    <a:cubicBezTo>
                      <a:pt x="1396" y="2266"/>
                      <a:pt x="1702" y="2186"/>
                      <a:pt x="1998" y="2012"/>
                    </a:cubicBezTo>
                    <a:cubicBezTo>
                      <a:pt x="2703" y="1660"/>
                      <a:pt x="3055" y="955"/>
                      <a:pt x="2820" y="429"/>
                    </a:cubicBezTo>
                    <a:cubicBezTo>
                      <a:pt x="2647" y="155"/>
                      <a:pt x="2317" y="1"/>
                      <a:pt x="19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39"/>
              <p:cNvSpPr/>
              <p:nvPr/>
            </p:nvSpPr>
            <p:spPr>
              <a:xfrm flipH="1">
                <a:off x="1181048" y="2808721"/>
                <a:ext cx="51990" cy="66149"/>
              </a:xfrm>
              <a:custGeom>
                <a:avLst/>
                <a:gdLst/>
                <a:ahLst/>
                <a:cxnLst/>
                <a:rect l="l" t="t" r="r" b="b"/>
                <a:pathLst>
                  <a:path w="3000" h="3817" extrusionOk="0">
                    <a:moveTo>
                      <a:pt x="118" y="0"/>
                    </a:moveTo>
                    <a:lnTo>
                      <a:pt x="1" y="470"/>
                    </a:lnTo>
                    <a:cubicBezTo>
                      <a:pt x="353" y="526"/>
                      <a:pt x="1058" y="705"/>
                      <a:pt x="1528" y="1292"/>
                    </a:cubicBezTo>
                    <a:cubicBezTo>
                      <a:pt x="2412" y="2232"/>
                      <a:pt x="1942" y="3581"/>
                      <a:pt x="1942" y="3699"/>
                    </a:cubicBezTo>
                    <a:lnTo>
                      <a:pt x="2412" y="3816"/>
                    </a:lnTo>
                    <a:cubicBezTo>
                      <a:pt x="2468" y="3642"/>
                      <a:pt x="2999" y="2115"/>
                      <a:pt x="1998" y="940"/>
                    </a:cubicBezTo>
                    <a:cubicBezTo>
                      <a:pt x="1411" y="291"/>
                      <a:pt x="588" y="57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39"/>
              <p:cNvSpPr/>
              <p:nvPr/>
            </p:nvSpPr>
            <p:spPr>
              <a:xfrm flipH="1">
                <a:off x="1192294" y="2824681"/>
                <a:ext cx="52960" cy="39270"/>
              </a:xfrm>
              <a:custGeom>
                <a:avLst/>
                <a:gdLst/>
                <a:ahLst/>
                <a:cxnLst/>
                <a:rect l="l" t="t" r="r" b="b"/>
                <a:pathLst>
                  <a:path w="3056" h="2266" extrusionOk="0">
                    <a:moveTo>
                      <a:pt x="1937" y="1"/>
                    </a:moveTo>
                    <a:cubicBezTo>
                      <a:pt x="1660" y="1"/>
                      <a:pt x="1354" y="81"/>
                      <a:pt x="1058" y="254"/>
                    </a:cubicBezTo>
                    <a:cubicBezTo>
                      <a:pt x="353" y="606"/>
                      <a:pt x="1" y="1311"/>
                      <a:pt x="236" y="1838"/>
                    </a:cubicBezTo>
                    <a:cubicBezTo>
                      <a:pt x="408" y="2112"/>
                      <a:pt x="739" y="2266"/>
                      <a:pt x="1124" y="2266"/>
                    </a:cubicBezTo>
                    <a:cubicBezTo>
                      <a:pt x="1400" y="2266"/>
                      <a:pt x="1704" y="2187"/>
                      <a:pt x="1998" y="2016"/>
                    </a:cubicBezTo>
                    <a:cubicBezTo>
                      <a:pt x="2703" y="1664"/>
                      <a:pt x="3056" y="959"/>
                      <a:pt x="2821" y="428"/>
                    </a:cubicBezTo>
                    <a:cubicBezTo>
                      <a:pt x="2651" y="155"/>
                      <a:pt x="2322" y="1"/>
                      <a:pt x="19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39"/>
              <p:cNvSpPr/>
              <p:nvPr/>
            </p:nvSpPr>
            <p:spPr>
              <a:xfrm flipH="1">
                <a:off x="1238056" y="2781186"/>
                <a:ext cx="82525" cy="52960"/>
              </a:xfrm>
              <a:custGeom>
                <a:avLst/>
                <a:gdLst/>
                <a:ahLst/>
                <a:cxnLst/>
                <a:rect l="l" t="t" r="r" b="b"/>
                <a:pathLst>
                  <a:path w="4762" h="3056" extrusionOk="0">
                    <a:moveTo>
                      <a:pt x="4465" y="1"/>
                    </a:moveTo>
                    <a:cubicBezTo>
                      <a:pt x="3939" y="414"/>
                      <a:pt x="3408" y="706"/>
                      <a:pt x="2764" y="941"/>
                    </a:cubicBezTo>
                    <a:cubicBezTo>
                      <a:pt x="2292" y="1098"/>
                      <a:pt x="1767" y="1177"/>
                      <a:pt x="1242" y="1177"/>
                    </a:cubicBezTo>
                    <a:cubicBezTo>
                      <a:pt x="983" y="1177"/>
                      <a:pt x="724" y="1158"/>
                      <a:pt x="471" y="1119"/>
                    </a:cubicBezTo>
                    <a:lnTo>
                      <a:pt x="1" y="1058"/>
                    </a:lnTo>
                    <a:lnTo>
                      <a:pt x="1293" y="3055"/>
                    </a:lnTo>
                    <a:lnTo>
                      <a:pt x="1646" y="2820"/>
                    </a:lnTo>
                    <a:lnTo>
                      <a:pt x="884" y="1646"/>
                    </a:lnTo>
                    <a:cubicBezTo>
                      <a:pt x="1589" y="1646"/>
                      <a:pt x="2233" y="1589"/>
                      <a:pt x="2882" y="1354"/>
                    </a:cubicBezTo>
                    <a:cubicBezTo>
                      <a:pt x="3587" y="1176"/>
                      <a:pt x="4230" y="823"/>
                      <a:pt x="4761" y="353"/>
                    </a:cubicBezTo>
                    <a:lnTo>
                      <a:pt x="446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39"/>
              <p:cNvSpPr/>
              <p:nvPr/>
            </p:nvSpPr>
            <p:spPr>
              <a:xfrm flipH="1">
                <a:off x="1301168" y="2847398"/>
                <a:ext cx="62163" cy="48888"/>
              </a:xfrm>
              <a:custGeom>
                <a:avLst/>
                <a:gdLst/>
                <a:ahLst/>
                <a:cxnLst/>
                <a:rect l="l" t="t" r="r" b="b"/>
                <a:pathLst>
                  <a:path w="3587" h="2821" extrusionOk="0">
                    <a:moveTo>
                      <a:pt x="414" y="0"/>
                    </a:moveTo>
                    <a:lnTo>
                      <a:pt x="1" y="235"/>
                    </a:lnTo>
                    <a:cubicBezTo>
                      <a:pt x="62" y="292"/>
                      <a:pt x="62" y="409"/>
                      <a:pt x="118" y="470"/>
                    </a:cubicBezTo>
                    <a:cubicBezTo>
                      <a:pt x="353" y="940"/>
                      <a:pt x="767" y="1467"/>
                      <a:pt x="1354" y="1937"/>
                    </a:cubicBezTo>
                    <a:cubicBezTo>
                      <a:pt x="2176" y="2585"/>
                      <a:pt x="2999" y="2759"/>
                      <a:pt x="3525" y="2820"/>
                    </a:cubicBezTo>
                    <a:lnTo>
                      <a:pt x="3586" y="2407"/>
                    </a:lnTo>
                    <a:cubicBezTo>
                      <a:pt x="3116" y="2289"/>
                      <a:pt x="2350" y="2115"/>
                      <a:pt x="1645" y="1584"/>
                    </a:cubicBezTo>
                    <a:cubicBezTo>
                      <a:pt x="1002" y="1058"/>
                      <a:pt x="649" y="470"/>
                      <a:pt x="4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39"/>
              <p:cNvSpPr/>
              <p:nvPr/>
            </p:nvSpPr>
            <p:spPr>
              <a:xfrm flipH="1">
                <a:off x="1043653" y="2621574"/>
                <a:ext cx="222933" cy="273190"/>
              </a:xfrm>
              <a:custGeom>
                <a:avLst/>
                <a:gdLst/>
                <a:ahLst/>
                <a:cxnLst/>
                <a:rect l="l" t="t" r="r" b="b"/>
                <a:pathLst>
                  <a:path w="12864" h="15764" extrusionOk="0">
                    <a:moveTo>
                      <a:pt x="3027" y="0"/>
                    </a:moveTo>
                    <a:cubicBezTo>
                      <a:pt x="1549" y="0"/>
                      <a:pt x="356" y="355"/>
                      <a:pt x="175" y="931"/>
                    </a:cubicBezTo>
                    <a:cubicBezTo>
                      <a:pt x="1" y="1692"/>
                      <a:pt x="1880" y="2458"/>
                      <a:pt x="4818" y="5161"/>
                    </a:cubicBezTo>
                    <a:cubicBezTo>
                      <a:pt x="7224" y="7510"/>
                      <a:pt x="9870" y="9978"/>
                      <a:pt x="9400" y="12210"/>
                    </a:cubicBezTo>
                    <a:cubicBezTo>
                      <a:pt x="8930" y="14207"/>
                      <a:pt x="5993" y="15204"/>
                      <a:pt x="4639" y="15556"/>
                    </a:cubicBezTo>
                    <a:cubicBezTo>
                      <a:pt x="4847" y="15608"/>
                      <a:pt x="5526" y="15764"/>
                      <a:pt x="6417" y="15764"/>
                    </a:cubicBezTo>
                    <a:cubicBezTo>
                      <a:pt x="7541" y="15764"/>
                      <a:pt x="9002" y="15516"/>
                      <a:pt x="10278" y="14499"/>
                    </a:cubicBezTo>
                    <a:cubicBezTo>
                      <a:pt x="12511" y="12736"/>
                      <a:pt x="12628" y="10095"/>
                      <a:pt x="12689" y="9329"/>
                    </a:cubicBezTo>
                    <a:cubicBezTo>
                      <a:pt x="12863" y="5161"/>
                      <a:pt x="9517" y="1575"/>
                      <a:pt x="5993" y="461"/>
                    </a:cubicBezTo>
                    <a:cubicBezTo>
                      <a:pt x="5013" y="142"/>
                      <a:pt x="3963" y="0"/>
                      <a:pt x="30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39"/>
              <p:cNvSpPr/>
              <p:nvPr/>
            </p:nvSpPr>
            <p:spPr>
              <a:xfrm flipH="1">
                <a:off x="1147500" y="2779419"/>
                <a:ext cx="55976" cy="87586"/>
              </a:xfrm>
              <a:custGeom>
                <a:avLst/>
                <a:gdLst/>
                <a:ahLst/>
                <a:cxnLst/>
                <a:rect l="l" t="t" r="r" b="b"/>
                <a:pathLst>
                  <a:path w="3230" h="5054" extrusionOk="0">
                    <a:moveTo>
                      <a:pt x="427" y="0"/>
                    </a:moveTo>
                    <a:cubicBezTo>
                      <a:pt x="270" y="0"/>
                      <a:pt x="102" y="109"/>
                      <a:pt x="57" y="281"/>
                    </a:cubicBezTo>
                    <a:cubicBezTo>
                      <a:pt x="1" y="516"/>
                      <a:pt x="118" y="690"/>
                      <a:pt x="292" y="751"/>
                    </a:cubicBezTo>
                    <a:cubicBezTo>
                      <a:pt x="762" y="986"/>
                      <a:pt x="1467" y="1339"/>
                      <a:pt x="1881" y="2161"/>
                    </a:cubicBezTo>
                    <a:cubicBezTo>
                      <a:pt x="2407" y="3101"/>
                      <a:pt x="2289" y="4097"/>
                      <a:pt x="2172" y="4567"/>
                    </a:cubicBezTo>
                    <a:cubicBezTo>
                      <a:pt x="2172" y="4802"/>
                      <a:pt x="2233" y="4981"/>
                      <a:pt x="2407" y="5037"/>
                    </a:cubicBezTo>
                    <a:lnTo>
                      <a:pt x="2468" y="5037"/>
                    </a:lnTo>
                    <a:cubicBezTo>
                      <a:pt x="2500" y="5048"/>
                      <a:pt x="2533" y="5054"/>
                      <a:pt x="2568" y="5054"/>
                    </a:cubicBezTo>
                    <a:cubicBezTo>
                      <a:pt x="2722" y="5054"/>
                      <a:pt x="2888" y="4948"/>
                      <a:pt x="2938" y="4802"/>
                    </a:cubicBezTo>
                    <a:cubicBezTo>
                      <a:pt x="3112" y="4158"/>
                      <a:pt x="3229" y="2983"/>
                      <a:pt x="2585" y="1748"/>
                    </a:cubicBezTo>
                    <a:cubicBezTo>
                      <a:pt x="1998" y="808"/>
                      <a:pt x="1176" y="281"/>
                      <a:pt x="588" y="46"/>
                    </a:cubicBezTo>
                    <a:cubicBezTo>
                      <a:pt x="540" y="15"/>
                      <a:pt x="484" y="0"/>
                      <a:pt x="4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39"/>
              <p:cNvSpPr/>
              <p:nvPr/>
            </p:nvSpPr>
            <p:spPr>
              <a:xfrm flipH="1">
                <a:off x="1206538" y="2680179"/>
                <a:ext cx="59061" cy="85021"/>
              </a:xfrm>
              <a:custGeom>
                <a:avLst/>
                <a:gdLst/>
                <a:ahLst/>
                <a:cxnLst/>
                <a:rect l="l" t="t" r="r" b="b"/>
                <a:pathLst>
                  <a:path w="3408" h="4906" extrusionOk="0">
                    <a:moveTo>
                      <a:pt x="464" y="0"/>
                    </a:moveTo>
                    <a:cubicBezTo>
                      <a:pt x="275" y="0"/>
                      <a:pt x="108" y="114"/>
                      <a:pt x="61" y="308"/>
                    </a:cubicBezTo>
                    <a:cubicBezTo>
                      <a:pt x="0" y="486"/>
                      <a:pt x="118" y="721"/>
                      <a:pt x="296" y="778"/>
                    </a:cubicBezTo>
                    <a:cubicBezTo>
                      <a:pt x="822" y="956"/>
                      <a:pt x="1706" y="1365"/>
                      <a:pt x="2176" y="2366"/>
                    </a:cubicBezTo>
                    <a:cubicBezTo>
                      <a:pt x="2585" y="3189"/>
                      <a:pt x="2528" y="3950"/>
                      <a:pt x="2467" y="4481"/>
                    </a:cubicBezTo>
                    <a:cubicBezTo>
                      <a:pt x="2411" y="4655"/>
                      <a:pt x="2528" y="4833"/>
                      <a:pt x="2702" y="4890"/>
                    </a:cubicBezTo>
                    <a:cubicBezTo>
                      <a:pt x="2744" y="4901"/>
                      <a:pt x="2785" y="4906"/>
                      <a:pt x="2826" y="4906"/>
                    </a:cubicBezTo>
                    <a:cubicBezTo>
                      <a:pt x="3015" y="4906"/>
                      <a:pt x="3183" y="4792"/>
                      <a:pt x="3233" y="4598"/>
                    </a:cubicBezTo>
                    <a:cubicBezTo>
                      <a:pt x="3351" y="4011"/>
                      <a:pt x="3407" y="3010"/>
                      <a:pt x="2881" y="2014"/>
                    </a:cubicBezTo>
                    <a:cubicBezTo>
                      <a:pt x="2232" y="778"/>
                      <a:pt x="1175" y="251"/>
                      <a:pt x="587" y="16"/>
                    </a:cubicBezTo>
                    <a:cubicBezTo>
                      <a:pt x="546" y="6"/>
                      <a:pt x="505" y="0"/>
                      <a:pt x="46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39"/>
              <p:cNvSpPr/>
              <p:nvPr/>
            </p:nvSpPr>
            <p:spPr>
              <a:xfrm flipH="1">
                <a:off x="1526113" y="2768970"/>
                <a:ext cx="800195" cy="457165"/>
              </a:xfrm>
              <a:custGeom>
                <a:avLst/>
                <a:gdLst/>
                <a:ahLst/>
                <a:cxnLst/>
                <a:rect l="l" t="t" r="r" b="b"/>
                <a:pathLst>
                  <a:path w="46174" h="26380" extrusionOk="0">
                    <a:moveTo>
                      <a:pt x="12219" y="1"/>
                    </a:moveTo>
                    <a:lnTo>
                      <a:pt x="12219" y="1"/>
                    </a:lnTo>
                    <a:cubicBezTo>
                      <a:pt x="12924" y="7699"/>
                      <a:pt x="10988" y="11576"/>
                      <a:pt x="9047" y="13747"/>
                    </a:cubicBezTo>
                    <a:cubicBezTo>
                      <a:pt x="7520" y="15453"/>
                      <a:pt x="5819" y="16214"/>
                      <a:pt x="3704" y="18916"/>
                    </a:cubicBezTo>
                    <a:cubicBezTo>
                      <a:pt x="1528" y="21680"/>
                      <a:pt x="532" y="24438"/>
                      <a:pt x="1" y="26379"/>
                    </a:cubicBezTo>
                    <a:cubicBezTo>
                      <a:pt x="6649" y="25289"/>
                      <a:pt x="12218" y="24918"/>
                      <a:pt x="16821" y="24918"/>
                    </a:cubicBezTo>
                    <a:cubicBezTo>
                      <a:pt x="19661" y="24918"/>
                      <a:pt x="22134" y="25060"/>
                      <a:pt x="24264" y="25261"/>
                    </a:cubicBezTo>
                    <a:cubicBezTo>
                      <a:pt x="24264" y="25261"/>
                      <a:pt x="25883" y="25411"/>
                      <a:pt x="28274" y="25411"/>
                    </a:cubicBezTo>
                    <a:cubicBezTo>
                      <a:pt x="32578" y="25411"/>
                      <a:pt x="39387" y="24925"/>
                      <a:pt x="43767" y="22206"/>
                    </a:cubicBezTo>
                    <a:cubicBezTo>
                      <a:pt x="43885" y="22150"/>
                      <a:pt x="43941" y="22089"/>
                      <a:pt x="43941" y="22089"/>
                    </a:cubicBezTo>
                    <a:cubicBezTo>
                      <a:pt x="45177" y="21210"/>
                      <a:pt x="45821" y="20091"/>
                      <a:pt x="46174" y="19095"/>
                    </a:cubicBezTo>
                    <a:cubicBezTo>
                      <a:pt x="45412" y="18507"/>
                      <a:pt x="44355" y="17568"/>
                      <a:pt x="43415" y="16097"/>
                    </a:cubicBezTo>
                    <a:cubicBezTo>
                      <a:pt x="43236" y="15805"/>
                      <a:pt x="42710" y="14865"/>
                      <a:pt x="42179" y="13338"/>
                    </a:cubicBezTo>
                    <a:cubicBezTo>
                      <a:pt x="40830" y="9578"/>
                      <a:pt x="41183" y="5523"/>
                      <a:pt x="41357" y="4230"/>
                    </a:cubicBezTo>
                    <a:cubicBezTo>
                      <a:pt x="40125" y="2820"/>
                      <a:pt x="38889" y="2177"/>
                      <a:pt x="38128" y="1824"/>
                    </a:cubicBezTo>
                    <a:cubicBezTo>
                      <a:pt x="36890" y="1300"/>
                      <a:pt x="35319" y="846"/>
                      <a:pt x="33809" y="846"/>
                    </a:cubicBezTo>
                    <a:cubicBezTo>
                      <a:pt x="32952" y="846"/>
                      <a:pt x="32115" y="992"/>
                      <a:pt x="31370" y="1354"/>
                    </a:cubicBezTo>
                    <a:cubicBezTo>
                      <a:pt x="29725" y="2116"/>
                      <a:pt x="28729" y="3878"/>
                      <a:pt x="27023" y="4644"/>
                    </a:cubicBezTo>
                    <a:cubicBezTo>
                      <a:pt x="26119" y="5081"/>
                      <a:pt x="25165" y="5202"/>
                      <a:pt x="24371" y="5202"/>
                    </a:cubicBezTo>
                    <a:cubicBezTo>
                      <a:pt x="23672" y="5202"/>
                      <a:pt x="23097" y="5108"/>
                      <a:pt x="22793" y="5053"/>
                    </a:cubicBezTo>
                    <a:cubicBezTo>
                      <a:pt x="21619" y="4818"/>
                      <a:pt x="20740" y="4409"/>
                      <a:pt x="20209" y="4113"/>
                    </a:cubicBezTo>
                    <a:cubicBezTo>
                      <a:pt x="19565" y="3352"/>
                      <a:pt x="18564" y="2351"/>
                      <a:pt x="17036" y="1528"/>
                    </a:cubicBezTo>
                    <a:cubicBezTo>
                      <a:pt x="15100" y="414"/>
                      <a:pt x="13277" y="118"/>
                      <a:pt x="122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39"/>
              <p:cNvSpPr/>
              <p:nvPr/>
            </p:nvSpPr>
            <p:spPr>
              <a:xfrm flipH="1">
                <a:off x="1691009" y="3069862"/>
                <a:ext cx="1021049" cy="217907"/>
              </a:xfrm>
              <a:custGeom>
                <a:avLst/>
                <a:gdLst/>
                <a:ahLst/>
                <a:cxnLst/>
                <a:rect l="l" t="t" r="r" b="b"/>
                <a:pathLst>
                  <a:path w="58918" h="12574" extrusionOk="0">
                    <a:moveTo>
                      <a:pt x="54237" y="0"/>
                    </a:moveTo>
                    <a:cubicBezTo>
                      <a:pt x="53176" y="0"/>
                      <a:pt x="51962" y="194"/>
                      <a:pt x="50637" y="439"/>
                    </a:cubicBezTo>
                    <a:cubicBezTo>
                      <a:pt x="46582" y="1200"/>
                      <a:pt x="41121" y="2318"/>
                      <a:pt x="34480" y="4255"/>
                    </a:cubicBezTo>
                    <a:cubicBezTo>
                      <a:pt x="31607" y="3565"/>
                      <a:pt x="29109" y="3351"/>
                      <a:pt x="27082" y="3351"/>
                    </a:cubicBezTo>
                    <a:cubicBezTo>
                      <a:pt x="26002" y="3351"/>
                      <a:pt x="25056" y="3412"/>
                      <a:pt x="24259" y="3493"/>
                    </a:cubicBezTo>
                    <a:cubicBezTo>
                      <a:pt x="22558" y="3667"/>
                      <a:pt x="20852" y="4020"/>
                      <a:pt x="18798" y="4433"/>
                    </a:cubicBezTo>
                    <a:cubicBezTo>
                      <a:pt x="16740" y="4842"/>
                      <a:pt x="14451" y="5429"/>
                      <a:pt x="11984" y="6078"/>
                    </a:cubicBezTo>
                    <a:cubicBezTo>
                      <a:pt x="11868" y="5730"/>
                      <a:pt x="10550" y="1667"/>
                      <a:pt x="9108" y="1667"/>
                    </a:cubicBezTo>
                    <a:cubicBezTo>
                      <a:pt x="9087" y="1667"/>
                      <a:pt x="9067" y="1668"/>
                      <a:pt x="9047" y="1670"/>
                    </a:cubicBezTo>
                    <a:cubicBezTo>
                      <a:pt x="8694" y="1731"/>
                      <a:pt x="8281" y="1966"/>
                      <a:pt x="8163" y="2318"/>
                    </a:cubicBezTo>
                    <a:cubicBezTo>
                      <a:pt x="7754" y="3315"/>
                      <a:pt x="9808" y="4490"/>
                      <a:pt x="9517" y="5194"/>
                    </a:cubicBezTo>
                    <a:cubicBezTo>
                      <a:pt x="9380" y="5493"/>
                      <a:pt x="8833" y="5617"/>
                      <a:pt x="8109" y="5617"/>
                    </a:cubicBezTo>
                    <a:cubicBezTo>
                      <a:pt x="7263" y="5617"/>
                      <a:pt x="6176" y="5448"/>
                      <a:pt x="5226" y="5194"/>
                    </a:cubicBezTo>
                    <a:cubicBezTo>
                      <a:pt x="3656" y="4718"/>
                      <a:pt x="2663" y="4010"/>
                      <a:pt x="1998" y="4010"/>
                    </a:cubicBezTo>
                    <a:cubicBezTo>
                      <a:pt x="1844" y="4010"/>
                      <a:pt x="1706" y="4048"/>
                      <a:pt x="1584" y="4137"/>
                    </a:cubicBezTo>
                    <a:cubicBezTo>
                      <a:pt x="1292" y="4433"/>
                      <a:pt x="1231" y="4903"/>
                      <a:pt x="1349" y="5312"/>
                    </a:cubicBezTo>
                    <a:cubicBezTo>
                      <a:pt x="1819" y="7018"/>
                      <a:pt x="6166" y="7253"/>
                      <a:pt x="6166" y="7309"/>
                    </a:cubicBezTo>
                    <a:cubicBezTo>
                      <a:pt x="6166" y="7325"/>
                      <a:pt x="6090" y="7336"/>
                      <a:pt x="5950" y="7336"/>
                    </a:cubicBezTo>
                    <a:cubicBezTo>
                      <a:pt x="5537" y="7336"/>
                      <a:pt x="4560" y="7236"/>
                      <a:pt x="3290" y="6839"/>
                    </a:cubicBezTo>
                    <a:cubicBezTo>
                      <a:pt x="2058" y="6431"/>
                      <a:pt x="1324" y="6021"/>
                      <a:pt x="837" y="6021"/>
                    </a:cubicBezTo>
                    <a:cubicBezTo>
                      <a:pt x="696" y="6021"/>
                      <a:pt x="576" y="6055"/>
                      <a:pt x="470" y="6134"/>
                    </a:cubicBezTo>
                    <a:cubicBezTo>
                      <a:pt x="118" y="6369"/>
                      <a:pt x="0" y="7018"/>
                      <a:pt x="235" y="7427"/>
                    </a:cubicBezTo>
                    <a:cubicBezTo>
                      <a:pt x="412" y="7868"/>
                      <a:pt x="952" y="8044"/>
                      <a:pt x="1933" y="8180"/>
                    </a:cubicBezTo>
                    <a:lnTo>
                      <a:pt x="1933" y="8180"/>
                    </a:lnTo>
                    <a:cubicBezTo>
                      <a:pt x="1402" y="8227"/>
                      <a:pt x="1260" y="8342"/>
                      <a:pt x="1175" y="8484"/>
                    </a:cubicBezTo>
                    <a:cubicBezTo>
                      <a:pt x="996" y="8663"/>
                      <a:pt x="940" y="9015"/>
                      <a:pt x="1057" y="9250"/>
                    </a:cubicBezTo>
                    <a:cubicBezTo>
                      <a:pt x="1278" y="9757"/>
                      <a:pt x="2080" y="9983"/>
                      <a:pt x="2995" y="10063"/>
                    </a:cubicBezTo>
                    <a:lnTo>
                      <a:pt x="2995" y="10063"/>
                    </a:lnTo>
                    <a:cubicBezTo>
                      <a:pt x="2442" y="10161"/>
                      <a:pt x="2033" y="10312"/>
                      <a:pt x="1997" y="10543"/>
                    </a:cubicBezTo>
                    <a:cubicBezTo>
                      <a:pt x="1936" y="10778"/>
                      <a:pt x="2232" y="11012"/>
                      <a:pt x="2350" y="11069"/>
                    </a:cubicBezTo>
                    <a:cubicBezTo>
                      <a:pt x="2867" y="11454"/>
                      <a:pt x="3693" y="11596"/>
                      <a:pt x="4634" y="11596"/>
                    </a:cubicBezTo>
                    <a:cubicBezTo>
                      <a:pt x="7005" y="11596"/>
                      <a:pt x="10109" y="10693"/>
                      <a:pt x="10865" y="10481"/>
                    </a:cubicBezTo>
                    <a:cubicBezTo>
                      <a:pt x="17741" y="11600"/>
                      <a:pt x="23498" y="12126"/>
                      <a:pt x="27727" y="12422"/>
                    </a:cubicBezTo>
                    <a:cubicBezTo>
                      <a:pt x="29261" y="12525"/>
                      <a:pt x="30718" y="12574"/>
                      <a:pt x="32169" y="12574"/>
                    </a:cubicBezTo>
                    <a:cubicBezTo>
                      <a:pt x="37385" y="12574"/>
                      <a:pt x="42534" y="11937"/>
                      <a:pt x="50990" y="10834"/>
                    </a:cubicBezTo>
                    <a:cubicBezTo>
                      <a:pt x="52987" y="10599"/>
                      <a:pt x="55924" y="10190"/>
                      <a:pt x="57452" y="7897"/>
                    </a:cubicBezTo>
                    <a:cubicBezTo>
                      <a:pt x="58862" y="5843"/>
                      <a:pt x="58918" y="2610"/>
                      <a:pt x="57273" y="1026"/>
                    </a:cubicBezTo>
                    <a:cubicBezTo>
                      <a:pt x="56513" y="266"/>
                      <a:pt x="55479" y="0"/>
                      <a:pt x="54237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39"/>
              <p:cNvSpPr/>
              <p:nvPr/>
            </p:nvSpPr>
            <p:spPr>
              <a:xfrm flipH="1">
                <a:off x="1685861" y="3065027"/>
                <a:ext cx="1031343" cy="228271"/>
              </a:xfrm>
              <a:custGeom>
                <a:avLst/>
                <a:gdLst/>
                <a:ahLst/>
                <a:cxnLst/>
                <a:rect l="l" t="t" r="r" b="b"/>
                <a:pathLst>
                  <a:path w="59512" h="13172" extrusionOk="0">
                    <a:moveTo>
                      <a:pt x="54622" y="560"/>
                    </a:moveTo>
                    <a:cubicBezTo>
                      <a:pt x="55783" y="560"/>
                      <a:pt x="56719" y="801"/>
                      <a:pt x="57396" y="1479"/>
                    </a:cubicBezTo>
                    <a:cubicBezTo>
                      <a:pt x="58863" y="2889"/>
                      <a:pt x="58924" y="5943"/>
                      <a:pt x="57514" y="8002"/>
                    </a:cubicBezTo>
                    <a:cubicBezTo>
                      <a:pt x="56043" y="10234"/>
                      <a:pt x="53049" y="10643"/>
                      <a:pt x="51226" y="10822"/>
                    </a:cubicBezTo>
                    <a:cubicBezTo>
                      <a:pt x="42721" y="11937"/>
                      <a:pt x="37562" y="12611"/>
                      <a:pt x="32287" y="12611"/>
                    </a:cubicBezTo>
                    <a:cubicBezTo>
                      <a:pt x="30895" y="12611"/>
                      <a:pt x="29496" y="12564"/>
                      <a:pt x="28024" y="12466"/>
                    </a:cubicBezTo>
                    <a:cubicBezTo>
                      <a:pt x="22441" y="12053"/>
                      <a:pt x="16802" y="11409"/>
                      <a:pt x="11223" y="10469"/>
                    </a:cubicBezTo>
                    <a:lnTo>
                      <a:pt x="11106" y="10469"/>
                    </a:lnTo>
                    <a:cubicBezTo>
                      <a:pt x="8991" y="11096"/>
                      <a:pt x="6588" y="11618"/>
                      <a:pt x="4838" y="11618"/>
                    </a:cubicBezTo>
                    <a:cubicBezTo>
                      <a:pt x="3963" y="11618"/>
                      <a:pt x="3251" y="11487"/>
                      <a:pt x="2821" y="11174"/>
                    </a:cubicBezTo>
                    <a:lnTo>
                      <a:pt x="2529" y="10878"/>
                    </a:lnTo>
                    <a:cubicBezTo>
                      <a:pt x="2647" y="10760"/>
                      <a:pt x="2999" y="10704"/>
                      <a:pt x="3408" y="10643"/>
                    </a:cubicBezTo>
                    <a:cubicBezTo>
                      <a:pt x="3664" y="10663"/>
                      <a:pt x="3927" y="10671"/>
                      <a:pt x="4187" y="10671"/>
                    </a:cubicBezTo>
                    <a:cubicBezTo>
                      <a:pt x="5477" y="10671"/>
                      <a:pt x="6698" y="10469"/>
                      <a:pt x="6698" y="10469"/>
                    </a:cubicBezTo>
                    <a:lnTo>
                      <a:pt x="6933" y="10408"/>
                    </a:lnTo>
                    <a:lnTo>
                      <a:pt x="6933" y="10173"/>
                    </a:lnTo>
                    <a:lnTo>
                      <a:pt x="6933" y="9938"/>
                    </a:lnTo>
                    <a:lnTo>
                      <a:pt x="6641" y="9938"/>
                    </a:lnTo>
                    <a:cubicBezTo>
                      <a:pt x="6641" y="9938"/>
                      <a:pt x="6171" y="9909"/>
                      <a:pt x="5532" y="9909"/>
                    </a:cubicBezTo>
                    <a:cubicBezTo>
                      <a:pt x="4893" y="9909"/>
                      <a:pt x="4085" y="9938"/>
                      <a:pt x="3408" y="10056"/>
                    </a:cubicBezTo>
                    <a:cubicBezTo>
                      <a:pt x="2529" y="9999"/>
                      <a:pt x="1763" y="9821"/>
                      <a:pt x="1646" y="9412"/>
                    </a:cubicBezTo>
                    <a:cubicBezTo>
                      <a:pt x="1528" y="9233"/>
                      <a:pt x="1589" y="9059"/>
                      <a:pt x="1707" y="8942"/>
                    </a:cubicBezTo>
                    <a:cubicBezTo>
                      <a:pt x="1707" y="8824"/>
                      <a:pt x="1881" y="8763"/>
                      <a:pt x="2177" y="8763"/>
                    </a:cubicBezTo>
                    <a:cubicBezTo>
                      <a:pt x="2529" y="8763"/>
                      <a:pt x="2882" y="8824"/>
                      <a:pt x="3352" y="8881"/>
                    </a:cubicBezTo>
                    <a:cubicBezTo>
                      <a:pt x="3352" y="8881"/>
                      <a:pt x="4917" y="9032"/>
                      <a:pt x="5914" y="9032"/>
                    </a:cubicBezTo>
                    <a:cubicBezTo>
                      <a:pt x="6309" y="9032"/>
                      <a:pt x="6615" y="9008"/>
                      <a:pt x="6698" y="8942"/>
                    </a:cubicBezTo>
                    <a:lnTo>
                      <a:pt x="6815" y="8824"/>
                    </a:lnTo>
                    <a:lnTo>
                      <a:pt x="6815" y="8707"/>
                    </a:lnTo>
                    <a:cubicBezTo>
                      <a:pt x="6815" y="8472"/>
                      <a:pt x="6580" y="8411"/>
                      <a:pt x="6345" y="8411"/>
                    </a:cubicBezTo>
                    <a:cubicBezTo>
                      <a:pt x="6171" y="8354"/>
                      <a:pt x="5936" y="8354"/>
                      <a:pt x="5640" y="8354"/>
                    </a:cubicBezTo>
                    <a:cubicBezTo>
                      <a:pt x="4272" y="8220"/>
                      <a:pt x="3366" y="8155"/>
                      <a:pt x="2727" y="8155"/>
                    </a:cubicBezTo>
                    <a:cubicBezTo>
                      <a:pt x="2517" y="8155"/>
                      <a:pt x="2336" y="8162"/>
                      <a:pt x="2177" y="8176"/>
                    </a:cubicBezTo>
                    <a:cubicBezTo>
                      <a:pt x="1354" y="8058"/>
                      <a:pt x="884" y="7941"/>
                      <a:pt x="767" y="7588"/>
                    </a:cubicBezTo>
                    <a:cubicBezTo>
                      <a:pt x="588" y="7297"/>
                      <a:pt x="706" y="6827"/>
                      <a:pt x="941" y="6648"/>
                    </a:cubicBezTo>
                    <a:cubicBezTo>
                      <a:pt x="998" y="6593"/>
                      <a:pt x="1072" y="6567"/>
                      <a:pt x="1171" y="6567"/>
                    </a:cubicBezTo>
                    <a:cubicBezTo>
                      <a:pt x="1380" y="6567"/>
                      <a:pt x="1697" y="6685"/>
                      <a:pt x="2177" y="6883"/>
                    </a:cubicBezTo>
                    <a:cubicBezTo>
                      <a:pt x="2529" y="7001"/>
                      <a:pt x="2999" y="7179"/>
                      <a:pt x="3526" y="7353"/>
                    </a:cubicBezTo>
                    <a:cubicBezTo>
                      <a:pt x="4649" y="7712"/>
                      <a:pt x="5737" y="7866"/>
                      <a:pt x="6266" y="7866"/>
                    </a:cubicBezTo>
                    <a:cubicBezTo>
                      <a:pt x="6429" y="7866"/>
                      <a:pt x="6539" y="7851"/>
                      <a:pt x="6580" y="7823"/>
                    </a:cubicBezTo>
                    <a:lnTo>
                      <a:pt x="6698" y="7767"/>
                    </a:lnTo>
                    <a:lnTo>
                      <a:pt x="6759" y="7532"/>
                    </a:lnTo>
                    <a:lnTo>
                      <a:pt x="6698" y="7414"/>
                    </a:lnTo>
                    <a:cubicBezTo>
                      <a:pt x="6580" y="7353"/>
                      <a:pt x="6524" y="7353"/>
                      <a:pt x="6228" y="7297"/>
                    </a:cubicBezTo>
                    <a:cubicBezTo>
                      <a:pt x="2938" y="6883"/>
                      <a:pt x="2059" y="6122"/>
                      <a:pt x="1881" y="5535"/>
                    </a:cubicBezTo>
                    <a:cubicBezTo>
                      <a:pt x="1824" y="5239"/>
                      <a:pt x="1881" y="4830"/>
                      <a:pt x="2059" y="4651"/>
                    </a:cubicBezTo>
                    <a:cubicBezTo>
                      <a:pt x="2122" y="4605"/>
                      <a:pt x="2202" y="4583"/>
                      <a:pt x="2300" y="4583"/>
                    </a:cubicBezTo>
                    <a:cubicBezTo>
                      <a:pt x="2571" y="4583"/>
                      <a:pt x="2984" y="4745"/>
                      <a:pt x="3587" y="5004"/>
                    </a:cubicBezTo>
                    <a:cubicBezTo>
                      <a:pt x="4057" y="5239"/>
                      <a:pt x="4700" y="5473"/>
                      <a:pt x="5467" y="5708"/>
                    </a:cubicBezTo>
                    <a:cubicBezTo>
                      <a:pt x="6188" y="5939"/>
                      <a:pt x="7404" y="6188"/>
                      <a:pt x="8409" y="6188"/>
                    </a:cubicBezTo>
                    <a:cubicBezTo>
                      <a:pt x="9204" y="6188"/>
                      <a:pt x="9866" y="6033"/>
                      <a:pt x="10049" y="5591"/>
                    </a:cubicBezTo>
                    <a:cubicBezTo>
                      <a:pt x="10284" y="5121"/>
                      <a:pt x="9870" y="4651"/>
                      <a:pt x="9400" y="4125"/>
                    </a:cubicBezTo>
                    <a:cubicBezTo>
                      <a:pt x="8991" y="3655"/>
                      <a:pt x="8578" y="3124"/>
                      <a:pt x="8695" y="2715"/>
                    </a:cubicBezTo>
                    <a:cubicBezTo>
                      <a:pt x="8813" y="2419"/>
                      <a:pt x="9109" y="2245"/>
                      <a:pt x="9344" y="2245"/>
                    </a:cubicBezTo>
                    <a:cubicBezTo>
                      <a:pt x="9355" y="2244"/>
                      <a:pt x="9367" y="2244"/>
                      <a:pt x="9379" y="2244"/>
                    </a:cubicBezTo>
                    <a:cubicBezTo>
                      <a:pt x="10366" y="2244"/>
                      <a:pt x="11465" y="4733"/>
                      <a:pt x="12046" y="6474"/>
                    </a:cubicBezTo>
                    <a:lnTo>
                      <a:pt x="12102" y="6709"/>
                    </a:lnTo>
                    <a:lnTo>
                      <a:pt x="12398" y="6648"/>
                    </a:lnTo>
                    <a:cubicBezTo>
                      <a:pt x="14631" y="6005"/>
                      <a:pt x="16919" y="5473"/>
                      <a:pt x="19152" y="5004"/>
                    </a:cubicBezTo>
                    <a:lnTo>
                      <a:pt x="19387" y="4947"/>
                    </a:lnTo>
                    <a:cubicBezTo>
                      <a:pt x="21266" y="4534"/>
                      <a:pt x="22911" y="4242"/>
                      <a:pt x="24617" y="4064"/>
                    </a:cubicBezTo>
                    <a:cubicBezTo>
                      <a:pt x="25586" y="3958"/>
                      <a:pt x="26570" y="3905"/>
                      <a:pt x="27568" y="3905"/>
                    </a:cubicBezTo>
                    <a:cubicBezTo>
                      <a:pt x="29895" y="3905"/>
                      <a:pt x="32293" y="4193"/>
                      <a:pt x="34721" y="4769"/>
                    </a:cubicBezTo>
                    <a:lnTo>
                      <a:pt x="34777" y="4830"/>
                    </a:lnTo>
                    <a:lnTo>
                      <a:pt x="34839" y="4769"/>
                    </a:lnTo>
                    <a:cubicBezTo>
                      <a:pt x="40243" y="3241"/>
                      <a:pt x="45704" y="1949"/>
                      <a:pt x="50934" y="1009"/>
                    </a:cubicBezTo>
                    <a:cubicBezTo>
                      <a:pt x="52332" y="759"/>
                      <a:pt x="53569" y="560"/>
                      <a:pt x="54622" y="560"/>
                    </a:cubicBezTo>
                    <a:close/>
                    <a:moveTo>
                      <a:pt x="54680" y="0"/>
                    </a:moveTo>
                    <a:cubicBezTo>
                      <a:pt x="53585" y="0"/>
                      <a:pt x="52318" y="210"/>
                      <a:pt x="50873" y="483"/>
                    </a:cubicBezTo>
                    <a:cubicBezTo>
                      <a:pt x="45586" y="1422"/>
                      <a:pt x="40182" y="2654"/>
                      <a:pt x="34777" y="4242"/>
                    </a:cubicBezTo>
                    <a:cubicBezTo>
                      <a:pt x="32236" y="3649"/>
                      <a:pt x="29757" y="3330"/>
                      <a:pt x="27338" y="3330"/>
                    </a:cubicBezTo>
                    <a:cubicBezTo>
                      <a:pt x="26401" y="3330"/>
                      <a:pt x="25474" y="3378"/>
                      <a:pt x="24556" y="3476"/>
                    </a:cubicBezTo>
                    <a:cubicBezTo>
                      <a:pt x="22855" y="3655"/>
                      <a:pt x="21210" y="4007"/>
                      <a:pt x="19269" y="4416"/>
                    </a:cubicBezTo>
                    <a:lnTo>
                      <a:pt x="19034" y="4477"/>
                    </a:lnTo>
                    <a:cubicBezTo>
                      <a:pt x="16863" y="4886"/>
                      <a:pt x="14631" y="5417"/>
                      <a:pt x="12455" y="6061"/>
                    </a:cubicBezTo>
                    <a:cubicBezTo>
                      <a:pt x="12053" y="4737"/>
                      <a:pt x="10855" y="1711"/>
                      <a:pt x="9367" y="1711"/>
                    </a:cubicBezTo>
                    <a:cubicBezTo>
                      <a:pt x="9339" y="1711"/>
                      <a:pt x="9311" y="1712"/>
                      <a:pt x="9283" y="1714"/>
                    </a:cubicBezTo>
                    <a:cubicBezTo>
                      <a:pt x="8874" y="1714"/>
                      <a:pt x="8404" y="2010"/>
                      <a:pt x="8169" y="2480"/>
                    </a:cubicBezTo>
                    <a:cubicBezTo>
                      <a:pt x="7934" y="3185"/>
                      <a:pt x="8521" y="3890"/>
                      <a:pt x="8991" y="4477"/>
                    </a:cubicBezTo>
                    <a:cubicBezTo>
                      <a:pt x="9226" y="4769"/>
                      <a:pt x="9635" y="5182"/>
                      <a:pt x="9579" y="5356"/>
                    </a:cubicBezTo>
                    <a:cubicBezTo>
                      <a:pt x="9495" y="5522"/>
                      <a:pt x="9062" y="5623"/>
                      <a:pt x="8413" y="5623"/>
                    </a:cubicBezTo>
                    <a:cubicBezTo>
                      <a:pt x="7680" y="5623"/>
                      <a:pt x="6673" y="5494"/>
                      <a:pt x="5584" y="5182"/>
                    </a:cubicBezTo>
                    <a:cubicBezTo>
                      <a:pt x="4879" y="4947"/>
                      <a:pt x="4292" y="4712"/>
                      <a:pt x="3761" y="4477"/>
                    </a:cubicBezTo>
                    <a:cubicBezTo>
                      <a:pt x="3186" y="4247"/>
                      <a:pt x="2711" y="4041"/>
                      <a:pt x="2303" y="4041"/>
                    </a:cubicBezTo>
                    <a:cubicBezTo>
                      <a:pt x="2087" y="4041"/>
                      <a:pt x="1889" y="4099"/>
                      <a:pt x="1707" y="4242"/>
                    </a:cubicBezTo>
                    <a:cubicBezTo>
                      <a:pt x="1354" y="4534"/>
                      <a:pt x="1237" y="5182"/>
                      <a:pt x="1354" y="5652"/>
                    </a:cubicBezTo>
                    <a:cubicBezTo>
                      <a:pt x="1411" y="5826"/>
                      <a:pt x="1472" y="5943"/>
                      <a:pt x="1528" y="6061"/>
                    </a:cubicBezTo>
                    <a:cubicBezTo>
                      <a:pt x="1404" y="6020"/>
                      <a:pt x="1288" y="6000"/>
                      <a:pt x="1176" y="6000"/>
                    </a:cubicBezTo>
                    <a:cubicBezTo>
                      <a:pt x="970" y="6000"/>
                      <a:pt x="780" y="6066"/>
                      <a:pt x="588" y="6178"/>
                    </a:cubicBezTo>
                    <a:cubicBezTo>
                      <a:pt x="180" y="6531"/>
                      <a:pt x="1" y="7297"/>
                      <a:pt x="236" y="7823"/>
                    </a:cubicBezTo>
                    <a:cubicBezTo>
                      <a:pt x="415" y="8237"/>
                      <a:pt x="767" y="8411"/>
                      <a:pt x="1237" y="8589"/>
                    </a:cubicBezTo>
                    <a:cubicBezTo>
                      <a:pt x="1002" y="8881"/>
                      <a:pt x="1002" y="9294"/>
                      <a:pt x="1119" y="9647"/>
                    </a:cubicBezTo>
                    <a:cubicBezTo>
                      <a:pt x="1293" y="10056"/>
                      <a:pt x="1707" y="10290"/>
                      <a:pt x="2233" y="10408"/>
                    </a:cubicBezTo>
                    <a:cubicBezTo>
                      <a:pt x="2116" y="10525"/>
                      <a:pt x="1998" y="10643"/>
                      <a:pt x="1998" y="10760"/>
                    </a:cubicBezTo>
                    <a:cubicBezTo>
                      <a:pt x="1942" y="11174"/>
                      <a:pt x="2351" y="11465"/>
                      <a:pt x="2529" y="11583"/>
                    </a:cubicBezTo>
                    <a:cubicBezTo>
                      <a:pt x="3075" y="11997"/>
                      <a:pt x="3946" y="12152"/>
                      <a:pt x="4947" y="12152"/>
                    </a:cubicBezTo>
                    <a:cubicBezTo>
                      <a:pt x="7067" y="12152"/>
                      <a:pt x="9767" y="11456"/>
                      <a:pt x="11162" y="11057"/>
                    </a:cubicBezTo>
                    <a:cubicBezTo>
                      <a:pt x="16802" y="11935"/>
                      <a:pt x="22441" y="12640"/>
                      <a:pt x="28024" y="12993"/>
                    </a:cubicBezTo>
                    <a:cubicBezTo>
                      <a:pt x="29490" y="13110"/>
                      <a:pt x="30961" y="13171"/>
                      <a:pt x="32371" y="13171"/>
                    </a:cubicBezTo>
                    <a:cubicBezTo>
                      <a:pt x="37658" y="13171"/>
                      <a:pt x="42828" y="12466"/>
                      <a:pt x="51287" y="11409"/>
                    </a:cubicBezTo>
                    <a:cubicBezTo>
                      <a:pt x="53223" y="11174"/>
                      <a:pt x="56339" y="10760"/>
                      <a:pt x="57984" y="8293"/>
                    </a:cubicBezTo>
                    <a:cubicBezTo>
                      <a:pt x="59511" y="6061"/>
                      <a:pt x="59394" y="2715"/>
                      <a:pt x="57805" y="1070"/>
                    </a:cubicBezTo>
                    <a:cubicBezTo>
                      <a:pt x="56986" y="281"/>
                      <a:pt x="55948" y="0"/>
                      <a:pt x="546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39"/>
              <p:cNvSpPr/>
              <p:nvPr/>
            </p:nvSpPr>
            <p:spPr>
              <a:xfrm flipH="1">
                <a:off x="1526161" y="3055063"/>
                <a:ext cx="261614" cy="218133"/>
              </a:xfrm>
              <a:custGeom>
                <a:avLst/>
                <a:gdLst/>
                <a:ahLst/>
                <a:cxnLst/>
                <a:rect l="l" t="t" r="r" b="b"/>
                <a:pathLst>
                  <a:path w="15096" h="12587" extrusionOk="0">
                    <a:moveTo>
                      <a:pt x="15075" y="2581"/>
                    </a:moveTo>
                    <a:cubicBezTo>
                      <a:pt x="15082" y="2582"/>
                      <a:pt x="15089" y="2584"/>
                      <a:pt x="15096" y="2585"/>
                    </a:cubicBezTo>
                    <a:cubicBezTo>
                      <a:pt x="15089" y="2583"/>
                      <a:pt x="15082" y="2582"/>
                      <a:pt x="15075" y="2581"/>
                    </a:cubicBezTo>
                    <a:close/>
                    <a:moveTo>
                      <a:pt x="1702" y="0"/>
                    </a:moveTo>
                    <a:cubicBezTo>
                      <a:pt x="997" y="1701"/>
                      <a:pt x="175" y="4347"/>
                      <a:pt x="57" y="7576"/>
                    </a:cubicBezTo>
                    <a:cubicBezTo>
                      <a:pt x="1" y="9456"/>
                      <a:pt x="175" y="11100"/>
                      <a:pt x="471" y="12393"/>
                    </a:cubicBezTo>
                    <a:cubicBezTo>
                      <a:pt x="490" y="12529"/>
                      <a:pt x="670" y="12587"/>
                      <a:pt x="959" y="12587"/>
                    </a:cubicBezTo>
                    <a:cubicBezTo>
                      <a:pt x="2409" y="12587"/>
                      <a:pt x="6607" y="11142"/>
                      <a:pt x="7050" y="11044"/>
                    </a:cubicBezTo>
                    <a:cubicBezTo>
                      <a:pt x="9574" y="10278"/>
                      <a:pt x="11923" y="9338"/>
                      <a:pt x="13159" y="6815"/>
                    </a:cubicBezTo>
                    <a:cubicBezTo>
                      <a:pt x="13444" y="6295"/>
                      <a:pt x="14349" y="2579"/>
                      <a:pt x="15048" y="2579"/>
                    </a:cubicBezTo>
                    <a:cubicBezTo>
                      <a:pt x="15057" y="2579"/>
                      <a:pt x="15066" y="2580"/>
                      <a:pt x="15075" y="2581"/>
                    </a:cubicBezTo>
                    <a:lnTo>
                      <a:pt x="15075" y="2581"/>
                    </a:lnTo>
                    <a:cubicBezTo>
                      <a:pt x="10617" y="1699"/>
                      <a:pt x="6160" y="821"/>
                      <a:pt x="17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39"/>
              <p:cNvSpPr/>
              <p:nvPr/>
            </p:nvSpPr>
            <p:spPr>
              <a:xfrm flipH="1">
                <a:off x="1635045" y="3048946"/>
                <a:ext cx="156802" cy="227006"/>
              </a:xfrm>
              <a:custGeom>
                <a:avLst/>
                <a:gdLst/>
                <a:ahLst/>
                <a:cxnLst/>
                <a:rect l="l" t="t" r="r" b="b"/>
                <a:pathLst>
                  <a:path w="9048" h="13099" extrusionOk="0">
                    <a:moveTo>
                      <a:pt x="1763" y="1"/>
                    </a:moveTo>
                    <a:lnTo>
                      <a:pt x="1702" y="236"/>
                    </a:lnTo>
                    <a:cubicBezTo>
                      <a:pt x="706" y="2703"/>
                      <a:pt x="118" y="5288"/>
                      <a:pt x="1" y="7929"/>
                    </a:cubicBezTo>
                    <a:cubicBezTo>
                      <a:pt x="1" y="9574"/>
                      <a:pt x="118" y="11218"/>
                      <a:pt x="410" y="12807"/>
                    </a:cubicBezTo>
                    <a:cubicBezTo>
                      <a:pt x="410" y="12924"/>
                      <a:pt x="471" y="12981"/>
                      <a:pt x="588" y="13098"/>
                    </a:cubicBezTo>
                    <a:lnTo>
                      <a:pt x="931" y="12641"/>
                    </a:lnTo>
                    <a:lnTo>
                      <a:pt x="931" y="12641"/>
                    </a:lnTo>
                    <a:cubicBezTo>
                      <a:pt x="934" y="12657"/>
                      <a:pt x="937" y="12673"/>
                      <a:pt x="941" y="12689"/>
                    </a:cubicBezTo>
                    <a:lnTo>
                      <a:pt x="941" y="12628"/>
                    </a:lnTo>
                    <a:lnTo>
                      <a:pt x="931" y="12641"/>
                    </a:lnTo>
                    <a:lnTo>
                      <a:pt x="931" y="12641"/>
                    </a:lnTo>
                    <a:cubicBezTo>
                      <a:pt x="642" y="11127"/>
                      <a:pt x="528" y="9500"/>
                      <a:pt x="588" y="7929"/>
                    </a:cubicBezTo>
                    <a:cubicBezTo>
                      <a:pt x="645" y="5462"/>
                      <a:pt x="1176" y="2994"/>
                      <a:pt x="2115" y="645"/>
                    </a:cubicBezTo>
                    <a:lnTo>
                      <a:pt x="8930" y="1937"/>
                    </a:lnTo>
                    <a:lnTo>
                      <a:pt x="9047" y="1411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39"/>
              <p:cNvSpPr/>
              <p:nvPr/>
            </p:nvSpPr>
            <p:spPr>
              <a:xfrm flipH="1">
                <a:off x="2257054" y="2576485"/>
                <a:ext cx="120149" cy="179331"/>
              </a:xfrm>
              <a:custGeom>
                <a:avLst/>
                <a:gdLst/>
                <a:ahLst/>
                <a:cxnLst/>
                <a:rect l="l" t="t" r="r" b="b"/>
                <a:pathLst>
                  <a:path w="6933" h="10348" extrusionOk="0">
                    <a:moveTo>
                      <a:pt x="3594" y="0"/>
                    </a:moveTo>
                    <a:cubicBezTo>
                      <a:pt x="3532" y="0"/>
                      <a:pt x="3470" y="3"/>
                      <a:pt x="3408" y="8"/>
                    </a:cubicBezTo>
                    <a:lnTo>
                      <a:pt x="2350" y="126"/>
                    </a:lnTo>
                    <a:cubicBezTo>
                      <a:pt x="1001" y="243"/>
                      <a:pt x="0" y="1710"/>
                      <a:pt x="118" y="3298"/>
                    </a:cubicBezTo>
                    <a:lnTo>
                      <a:pt x="823" y="10347"/>
                    </a:lnTo>
                    <a:lnTo>
                      <a:pt x="6932" y="9699"/>
                    </a:lnTo>
                    <a:lnTo>
                      <a:pt x="6227" y="2711"/>
                    </a:lnTo>
                    <a:cubicBezTo>
                      <a:pt x="6061" y="1142"/>
                      <a:pt x="4878" y="0"/>
                      <a:pt x="35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39"/>
              <p:cNvSpPr/>
              <p:nvPr/>
            </p:nvSpPr>
            <p:spPr>
              <a:xfrm flipH="1">
                <a:off x="2202079" y="2708823"/>
                <a:ext cx="216816" cy="75541"/>
              </a:xfrm>
              <a:custGeom>
                <a:avLst/>
                <a:gdLst/>
                <a:ahLst/>
                <a:cxnLst/>
                <a:rect l="l" t="t" r="r" b="b"/>
                <a:pathLst>
                  <a:path w="12511" h="4359" extrusionOk="0">
                    <a:moveTo>
                      <a:pt x="10915" y="1"/>
                    </a:moveTo>
                    <a:cubicBezTo>
                      <a:pt x="10719" y="1"/>
                      <a:pt x="10522" y="42"/>
                      <a:pt x="10339" y="126"/>
                    </a:cubicBezTo>
                    <a:cubicBezTo>
                      <a:pt x="8659" y="947"/>
                      <a:pt x="6838" y="1364"/>
                      <a:pt x="5011" y="1364"/>
                    </a:cubicBezTo>
                    <a:cubicBezTo>
                      <a:pt x="3961" y="1364"/>
                      <a:pt x="2909" y="1226"/>
                      <a:pt x="1880" y="948"/>
                    </a:cubicBezTo>
                    <a:cubicBezTo>
                      <a:pt x="1779" y="923"/>
                      <a:pt x="1677" y="910"/>
                      <a:pt x="1575" y="910"/>
                    </a:cubicBezTo>
                    <a:cubicBezTo>
                      <a:pt x="968" y="910"/>
                      <a:pt x="384" y="1349"/>
                      <a:pt x="235" y="2006"/>
                    </a:cubicBezTo>
                    <a:cubicBezTo>
                      <a:pt x="0" y="2767"/>
                      <a:pt x="527" y="3707"/>
                      <a:pt x="1410" y="3885"/>
                    </a:cubicBezTo>
                    <a:cubicBezTo>
                      <a:pt x="2614" y="4202"/>
                      <a:pt x="3834" y="4358"/>
                      <a:pt x="5050" y="4358"/>
                    </a:cubicBezTo>
                    <a:cubicBezTo>
                      <a:pt x="7214" y="4358"/>
                      <a:pt x="9366" y="3862"/>
                      <a:pt x="11397" y="2884"/>
                    </a:cubicBezTo>
                    <a:cubicBezTo>
                      <a:pt x="12219" y="2532"/>
                      <a:pt x="12510" y="1536"/>
                      <a:pt x="12158" y="770"/>
                    </a:cubicBezTo>
                    <a:cubicBezTo>
                      <a:pt x="11905" y="264"/>
                      <a:pt x="11411" y="1"/>
                      <a:pt x="109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39"/>
              <p:cNvSpPr/>
              <p:nvPr/>
            </p:nvSpPr>
            <p:spPr>
              <a:xfrm flipH="1">
                <a:off x="2240748" y="2544046"/>
                <a:ext cx="311541" cy="189434"/>
              </a:xfrm>
              <a:custGeom>
                <a:avLst/>
                <a:gdLst/>
                <a:ahLst/>
                <a:cxnLst/>
                <a:rect l="l" t="t" r="r" b="b"/>
                <a:pathLst>
                  <a:path w="17977" h="10931" extrusionOk="0">
                    <a:moveTo>
                      <a:pt x="11279" y="1"/>
                    </a:moveTo>
                    <a:cubicBezTo>
                      <a:pt x="9752" y="1"/>
                      <a:pt x="8756" y="4230"/>
                      <a:pt x="8695" y="4639"/>
                    </a:cubicBezTo>
                    <a:cubicBezTo>
                      <a:pt x="7755" y="4522"/>
                      <a:pt x="6406" y="4404"/>
                      <a:pt x="4818" y="4348"/>
                    </a:cubicBezTo>
                    <a:cubicBezTo>
                      <a:pt x="4561" y="4342"/>
                      <a:pt x="4323" y="4340"/>
                      <a:pt x="4104" y="4340"/>
                    </a:cubicBezTo>
                    <a:cubicBezTo>
                      <a:pt x="1914" y="4340"/>
                      <a:pt x="1506" y="4599"/>
                      <a:pt x="1293" y="4757"/>
                    </a:cubicBezTo>
                    <a:cubicBezTo>
                      <a:pt x="62" y="5814"/>
                      <a:pt x="1" y="8399"/>
                      <a:pt x="1058" y="9691"/>
                    </a:cubicBezTo>
                    <a:cubicBezTo>
                      <a:pt x="1674" y="10493"/>
                      <a:pt x="2813" y="10930"/>
                      <a:pt x="4237" y="10930"/>
                    </a:cubicBezTo>
                    <a:cubicBezTo>
                      <a:pt x="5941" y="10930"/>
                      <a:pt x="8053" y="10305"/>
                      <a:pt x="10166" y="8930"/>
                    </a:cubicBezTo>
                    <a:cubicBezTo>
                      <a:pt x="11535" y="9262"/>
                      <a:pt x="13396" y="9642"/>
                      <a:pt x="14702" y="9642"/>
                    </a:cubicBezTo>
                    <a:cubicBezTo>
                      <a:pt x="15466" y="9642"/>
                      <a:pt x="16040" y="9512"/>
                      <a:pt x="16214" y="9165"/>
                    </a:cubicBezTo>
                    <a:cubicBezTo>
                      <a:pt x="16275" y="9047"/>
                      <a:pt x="16449" y="8634"/>
                      <a:pt x="16275" y="8399"/>
                    </a:cubicBezTo>
                    <a:cubicBezTo>
                      <a:pt x="16096" y="8225"/>
                      <a:pt x="15861" y="8342"/>
                      <a:pt x="15274" y="8164"/>
                    </a:cubicBezTo>
                    <a:cubicBezTo>
                      <a:pt x="14921" y="8107"/>
                      <a:pt x="14630" y="7990"/>
                      <a:pt x="14630" y="7990"/>
                    </a:cubicBezTo>
                    <a:cubicBezTo>
                      <a:pt x="14630" y="7987"/>
                      <a:pt x="14634" y="7985"/>
                      <a:pt x="14642" y="7985"/>
                    </a:cubicBezTo>
                    <a:cubicBezTo>
                      <a:pt x="14733" y="7985"/>
                      <a:pt x="15348" y="8192"/>
                      <a:pt x="15969" y="8192"/>
                    </a:cubicBezTo>
                    <a:cubicBezTo>
                      <a:pt x="16314" y="8192"/>
                      <a:pt x="16660" y="8128"/>
                      <a:pt x="16919" y="7929"/>
                    </a:cubicBezTo>
                    <a:cubicBezTo>
                      <a:pt x="17332" y="7520"/>
                      <a:pt x="17506" y="6815"/>
                      <a:pt x="17271" y="6519"/>
                    </a:cubicBezTo>
                    <a:cubicBezTo>
                      <a:pt x="17203" y="6451"/>
                      <a:pt x="17126" y="6428"/>
                      <a:pt x="17011" y="6428"/>
                    </a:cubicBezTo>
                    <a:cubicBezTo>
                      <a:pt x="16833" y="6428"/>
                      <a:pt x="16563" y="6485"/>
                      <a:pt x="16096" y="6519"/>
                    </a:cubicBezTo>
                    <a:cubicBezTo>
                      <a:pt x="15803" y="6539"/>
                      <a:pt x="15543" y="6546"/>
                      <a:pt x="15326" y="6546"/>
                    </a:cubicBezTo>
                    <a:cubicBezTo>
                      <a:pt x="14891" y="6546"/>
                      <a:pt x="14630" y="6519"/>
                      <a:pt x="14630" y="6519"/>
                    </a:cubicBezTo>
                    <a:cubicBezTo>
                      <a:pt x="14630" y="6519"/>
                      <a:pt x="15453" y="6519"/>
                      <a:pt x="16510" y="6463"/>
                    </a:cubicBezTo>
                    <a:cubicBezTo>
                      <a:pt x="17389" y="6401"/>
                      <a:pt x="17624" y="6345"/>
                      <a:pt x="17741" y="6166"/>
                    </a:cubicBezTo>
                    <a:cubicBezTo>
                      <a:pt x="17976" y="5814"/>
                      <a:pt x="17859" y="5227"/>
                      <a:pt x="17567" y="4992"/>
                    </a:cubicBezTo>
                    <a:cubicBezTo>
                      <a:pt x="17461" y="4913"/>
                      <a:pt x="17354" y="4881"/>
                      <a:pt x="17204" y="4881"/>
                    </a:cubicBezTo>
                    <a:cubicBezTo>
                      <a:pt x="17147" y="4881"/>
                      <a:pt x="17084" y="4886"/>
                      <a:pt x="17011" y="4894"/>
                    </a:cubicBezTo>
                    <a:lnTo>
                      <a:pt x="17011" y="4894"/>
                    </a:lnTo>
                    <a:cubicBezTo>
                      <a:pt x="17227" y="4763"/>
                      <a:pt x="17388" y="4602"/>
                      <a:pt x="17450" y="4404"/>
                    </a:cubicBezTo>
                    <a:cubicBezTo>
                      <a:pt x="17506" y="4113"/>
                      <a:pt x="17389" y="3699"/>
                      <a:pt x="17097" y="3525"/>
                    </a:cubicBezTo>
                    <a:cubicBezTo>
                      <a:pt x="17001" y="3471"/>
                      <a:pt x="16905" y="3448"/>
                      <a:pt x="16802" y="3448"/>
                    </a:cubicBezTo>
                    <a:cubicBezTo>
                      <a:pt x="16462" y="3448"/>
                      <a:pt x="16042" y="3697"/>
                      <a:pt x="15274" y="3878"/>
                    </a:cubicBezTo>
                    <a:cubicBezTo>
                      <a:pt x="14893" y="3965"/>
                      <a:pt x="14556" y="3994"/>
                      <a:pt x="14182" y="3994"/>
                    </a:cubicBezTo>
                    <a:cubicBezTo>
                      <a:pt x="13808" y="3994"/>
                      <a:pt x="13397" y="3965"/>
                      <a:pt x="12868" y="3934"/>
                    </a:cubicBezTo>
                    <a:cubicBezTo>
                      <a:pt x="11749" y="3817"/>
                      <a:pt x="11223" y="3817"/>
                      <a:pt x="11105" y="3525"/>
                    </a:cubicBezTo>
                    <a:cubicBezTo>
                      <a:pt x="10692" y="2820"/>
                      <a:pt x="12633" y="1467"/>
                      <a:pt x="12219" y="588"/>
                    </a:cubicBezTo>
                    <a:cubicBezTo>
                      <a:pt x="12045" y="236"/>
                      <a:pt x="11632" y="1"/>
                      <a:pt x="11279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39"/>
              <p:cNvSpPr/>
              <p:nvPr/>
            </p:nvSpPr>
            <p:spPr>
              <a:xfrm flipH="1">
                <a:off x="2234647" y="2539974"/>
                <a:ext cx="323742" cy="198498"/>
              </a:xfrm>
              <a:custGeom>
                <a:avLst/>
                <a:gdLst/>
                <a:ahLst/>
                <a:cxnLst/>
                <a:rect l="l" t="t" r="r" b="b"/>
                <a:pathLst>
                  <a:path w="18681" h="11454" extrusionOk="0">
                    <a:moveTo>
                      <a:pt x="11631" y="527"/>
                    </a:moveTo>
                    <a:cubicBezTo>
                      <a:pt x="11866" y="527"/>
                      <a:pt x="12162" y="706"/>
                      <a:pt x="12280" y="941"/>
                    </a:cubicBezTo>
                    <a:cubicBezTo>
                      <a:pt x="12454" y="1293"/>
                      <a:pt x="12101" y="1819"/>
                      <a:pt x="11749" y="2289"/>
                    </a:cubicBezTo>
                    <a:cubicBezTo>
                      <a:pt x="11340" y="2820"/>
                      <a:pt x="10926" y="3408"/>
                      <a:pt x="11223" y="3878"/>
                    </a:cubicBezTo>
                    <a:cubicBezTo>
                      <a:pt x="11396" y="4287"/>
                      <a:pt x="11984" y="4348"/>
                      <a:pt x="13159" y="4404"/>
                    </a:cubicBezTo>
                    <a:cubicBezTo>
                      <a:pt x="13663" y="4457"/>
                      <a:pt x="14060" y="4486"/>
                      <a:pt x="14419" y="4486"/>
                    </a:cubicBezTo>
                    <a:cubicBezTo>
                      <a:pt x="14855" y="4486"/>
                      <a:pt x="15236" y="4443"/>
                      <a:pt x="15687" y="4348"/>
                    </a:cubicBezTo>
                    <a:cubicBezTo>
                      <a:pt x="16040" y="4287"/>
                      <a:pt x="16392" y="4169"/>
                      <a:pt x="16627" y="4113"/>
                    </a:cubicBezTo>
                    <a:cubicBezTo>
                      <a:pt x="16926" y="4027"/>
                      <a:pt x="17069" y="3971"/>
                      <a:pt x="17194" y="3971"/>
                    </a:cubicBezTo>
                    <a:cubicBezTo>
                      <a:pt x="17240" y="3971"/>
                      <a:pt x="17284" y="3979"/>
                      <a:pt x="17332" y="3995"/>
                    </a:cubicBezTo>
                    <a:cubicBezTo>
                      <a:pt x="17449" y="4113"/>
                      <a:pt x="17567" y="4404"/>
                      <a:pt x="17506" y="4583"/>
                    </a:cubicBezTo>
                    <a:cubicBezTo>
                      <a:pt x="17506" y="4700"/>
                      <a:pt x="17449" y="4757"/>
                      <a:pt x="17332" y="4818"/>
                    </a:cubicBezTo>
                    <a:cubicBezTo>
                      <a:pt x="17153" y="4874"/>
                      <a:pt x="16979" y="4874"/>
                      <a:pt x="16683" y="4935"/>
                    </a:cubicBezTo>
                    <a:cubicBezTo>
                      <a:pt x="14865" y="5288"/>
                      <a:pt x="14804" y="5344"/>
                      <a:pt x="14747" y="5462"/>
                    </a:cubicBezTo>
                    <a:lnTo>
                      <a:pt x="14686" y="5579"/>
                    </a:lnTo>
                    <a:lnTo>
                      <a:pt x="14686" y="5697"/>
                    </a:lnTo>
                    <a:cubicBezTo>
                      <a:pt x="14747" y="5875"/>
                      <a:pt x="14982" y="5931"/>
                      <a:pt x="15100" y="5931"/>
                    </a:cubicBezTo>
                    <a:cubicBezTo>
                      <a:pt x="15391" y="5931"/>
                      <a:pt x="16683" y="5875"/>
                      <a:pt x="17506" y="5405"/>
                    </a:cubicBezTo>
                    <a:cubicBezTo>
                      <a:pt x="17623" y="5405"/>
                      <a:pt x="17684" y="5405"/>
                      <a:pt x="17741" y="5462"/>
                    </a:cubicBezTo>
                    <a:cubicBezTo>
                      <a:pt x="17919" y="5579"/>
                      <a:pt x="18037" y="6049"/>
                      <a:pt x="17858" y="6228"/>
                    </a:cubicBezTo>
                    <a:cubicBezTo>
                      <a:pt x="17802" y="6345"/>
                      <a:pt x="17623" y="6401"/>
                      <a:pt x="16801" y="6463"/>
                    </a:cubicBezTo>
                    <a:lnTo>
                      <a:pt x="14921" y="6463"/>
                    </a:lnTo>
                    <a:lnTo>
                      <a:pt x="14569" y="6698"/>
                    </a:lnTo>
                    <a:lnTo>
                      <a:pt x="14804" y="6932"/>
                    </a:lnTo>
                    <a:cubicBezTo>
                      <a:pt x="14804" y="6989"/>
                      <a:pt x="14865" y="6989"/>
                      <a:pt x="14921" y="6989"/>
                    </a:cubicBezTo>
                    <a:cubicBezTo>
                      <a:pt x="15088" y="7032"/>
                      <a:pt x="15432" y="7073"/>
                      <a:pt x="15892" y="7073"/>
                    </a:cubicBezTo>
                    <a:cubicBezTo>
                      <a:pt x="16080" y="7073"/>
                      <a:pt x="16287" y="7066"/>
                      <a:pt x="16509" y="7050"/>
                    </a:cubicBezTo>
                    <a:cubicBezTo>
                      <a:pt x="16744" y="7050"/>
                      <a:pt x="16918" y="6989"/>
                      <a:pt x="17097" y="6989"/>
                    </a:cubicBezTo>
                    <a:cubicBezTo>
                      <a:pt x="17175" y="6989"/>
                      <a:pt x="17279" y="6964"/>
                      <a:pt x="17339" y="6964"/>
                    </a:cubicBezTo>
                    <a:cubicBezTo>
                      <a:pt x="17369" y="6964"/>
                      <a:pt x="17388" y="6970"/>
                      <a:pt x="17388" y="6989"/>
                    </a:cubicBezTo>
                    <a:cubicBezTo>
                      <a:pt x="17449" y="6989"/>
                      <a:pt x="17449" y="7050"/>
                      <a:pt x="17449" y="7224"/>
                    </a:cubicBezTo>
                    <a:cubicBezTo>
                      <a:pt x="17449" y="7402"/>
                      <a:pt x="17332" y="7755"/>
                      <a:pt x="17097" y="7929"/>
                    </a:cubicBezTo>
                    <a:cubicBezTo>
                      <a:pt x="16897" y="8105"/>
                      <a:pt x="16611" y="8163"/>
                      <a:pt x="16317" y="8163"/>
                    </a:cubicBezTo>
                    <a:cubicBezTo>
                      <a:pt x="15922" y="8163"/>
                      <a:pt x="15511" y="8057"/>
                      <a:pt x="15273" y="7990"/>
                    </a:cubicBezTo>
                    <a:cubicBezTo>
                      <a:pt x="15156" y="7959"/>
                      <a:pt x="15068" y="7944"/>
                      <a:pt x="14994" y="7944"/>
                    </a:cubicBezTo>
                    <a:cubicBezTo>
                      <a:pt x="14921" y="7944"/>
                      <a:pt x="14862" y="7959"/>
                      <a:pt x="14804" y="7990"/>
                    </a:cubicBezTo>
                    <a:lnTo>
                      <a:pt x="14747" y="8046"/>
                    </a:lnTo>
                    <a:lnTo>
                      <a:pt x="14686" y="8164"/>
                    </a:lnTo>
                    <a:cubicBezTo>
                      <a:pt x="14630" y="8399"/>
                      <a:pt x="14804" y="8516"/>
                      <a:pt x="15570" y="8695"/>
                    </a:cubicBezTo>
                    <a:cubicBezTo>
                      <a:pt x="15805" y="8751"/>
                      <a:pt x="16040" y="8751"/>
                      <a:pt x="16157" y="8812"/>
                    </a:cubicBezTo>
                    <a:lnTo>
                      <a:pt x="16392" y="8812"/>
                    </a:lnTo>
                    <a:cubicBezTo>
                      <a:pt x="16448" y="8869"/>
                      <a:pt x="16392" y="9104"/>
                      <a:pt x="16274" y="9282"/>
                    </a:cubicBezTo>
                    <a:cubicBezTo>
                      <a:pt x="16241" y="9346"/>
                      <a:pt x="16054" y="9564"/>
                      <a:pt x="15087" y="9564"/>
                    </a:cubicBezTo>
                    <a:cubicBezTo>
                      <a:pt x="14269" y="9564"/>
                      <a:pt x="12891" y="9407"/>
                      <a:pt x="10574" y="8869"/>
                    </a:cubicBezTo>
                    <a:lnTo>
                      <a:pt x="10456" y="8869"/>
                    </a:lnTo>
                    <a:lnTo>
                      <a:pt x="10400" y="8930"/>
                    </a:lnTo>
                    <a:cubicBezTo>
                      <a:pt x="8243" y="10312"/>
                      <a:pt x="6194" y="10902"/>
                      <a:pt x="4577" y="10902"/>
                    </a:cubicBezTo>
                    <a:cubicBezTo>
                      <a:pt x="3243" y="10902"/>
                      <a:pt x="2204" y="10499"/>
                      <a:pt x="1645" y="9809"/>
                    </a:cubicBezTo>
                    <a:cubicBezTo>
                      <a:pt x="649" y="8577"/>
                      <a:pt x="766" y="6110"/>
                      <a:pt x="1823" y="5227"/>
                    </a:cubicBezTo>
                    <a:cubicBezTo>
                      <a:pt x="1997" y="5109"/>
                      <a:pt x="2293" y="4874"/>
                      <a:pt x="4408" y="4874"/>
                    </a:cubicBezTo>
                    <a:lnTo>
                      <a:pt x="5170" y="4874"/>
                    </a:lnTo>
                    <a:cubicBezTo>
                      <a:pt x="6462" y="4874"/>
                      <a:pt x="7754" y="4992"/>
                      <a:pt x="8990" y="5170"/>
                    </a:cubicBezTo>
                    <a:lnTo>
                      <a:pt x="9225" y="5170"/>
                    </a:lnTo>
                    <a:lnTo>
                      <a:pt x="9282" y="4935"/>
                    </a:lnTo>
                    <a:cubicBezTo>
                      <a:pt x="9695" y="3173"/>
                      <a:pt x="10635" y="527"/>
                      <a:pt x="11631" y="527"/>
                    </a:cubicBezTo>
                    <a:close/>
                    <a:moveTo>
                      <a:pt x="11631" y="1"/>
                    </a:moveTo>
                    <a:cubicBezTo>
                      <a:pt x="10104" y="1"/>
                      <a:pt x="9164" y="3229"/>
                      <a:pt x="8812" y="4583"/>
                    </a:cubicBezTo>
                    <a:cubicBezTo>
                      <a:pt x="7637" y="4465"/>
                      <a:pt x="6405" y="4348"/>
                      <a:pt x="5170" y="4348"/>
                    </a:cubicBezTo>
                    <a:cubicBezTo>
                      <a:pt x="4760" y="4332"/>
                      <a:pt x="4399" y="4324"/>
                      <a:pt x="4080" y="4324"/>
                    </a:cubicBezTo>
                    <a:cubicBezTo>
                      <a:pt x="2065" y="4324"/>
                      <a:pt x="1723" y="4615"/>
                      <a:pt x="1471" y="4818"/>
                    </a:cubicBezTo>
                    <a:cubicBezTo>
                      <a:pt x="179" y="5875"/>
                      <a:pt x="0" y="8695"/>
                      <a:pt x="1175" y="10105"/>
                    </a:cubicBezTo>
                    <a:cubicBezTo>
                      <a:pt x="1823" y="10927"/>
                      <a:pt x="3055" y="11453"/>
                      <a:pt x="4582" y="11453"/>
                    </a:cubicBezTo>
                    <a:cubicBezTo>
                      <a:pt x="6288" y="11453"/>
                      <a:pt x="8403" y="10810"/>
                      <a:pt x="10574" y="9456"/>
                    </a:cubicBezTo>
                    <a:cubicBezTo>
                      <a:pt x="12713" y="9959"/>
                      <a:pt x="14108" y="10139"/>
                      <a:pt x="15028" y="10139"/>
                    </a:cubicBezTo>
                    <a:cubicBezTo>
                      <a:pt x="16256" y="10139"/>
                      <a:pt x="16634" y="9818"/>
                      <a:pt x="16801" y="9517"/>
                    </a:cubicBezTo>
                    <a:cubicBezTo>
                      <a:pt x="16801" y="9456"/>
                      <a:pt x="17036" y="8986"/>
                      <a:pt x="16918" y="8634"/>
                    </a:cubicBezTo>
                    <a:cubicBezTo>
                      <a:pt x="17097" y="8577"/>
                      <a:pt x="17271" y="8516"/>
                      <a:pt x="17449" y="8342"/>
                    </a:cubicBezTo>
                    <a:cubicBezTo>
                      <a:pt x="17741" y="8107"/>
                      <a:pt x="17976" y="7637"/>
                      <a:pt x="17976" y="7224"/>
                    </a:cubicBezTo>
                    <a:lnTo>
                      <a:pt x="17976" y="6815"/>
                    </a:lnTo>
                    <a:cubicBezTo>
                      <a:pt x="18154" y="6754"/>
                      <a:pt x="18211" y="6698"/>
                      <a:pt x="18328" y="6580"/>
                    </a:cubicBezTo>
                    <a:cubicBezTo>
                      <a:pt x="18681" y="6110"/>
                      <a:pt x="18507" y="5344"/>
                      <a:pt x="18037" y="4992"/>
                    </a:cubicBezTo>
                    <a:lnTo>
                      <a:pt x="17976" y="4935"/>
                    </a:lnTo>
                    <a:cubicBezTo>
                      <a:pt x="18037" y="4874"/>
                      <a:pt x="18037" y="4818"/>
                      <a:pt x="18037" y="4757"/>
                    </a:cubicBezTo>
                    <a:cubicBezTo>
                      <a:pt x="18211" y="4348"/>
                      <a:pt x="17976" y="3817"/>
                      <a:pt x="17623" y="3525"/>
                    </a:cubicBezTo>
                    <a:cubicBezTo>
                      <a:pt x="17482" y="3431"/>
                      <a:pt x="17332" y="3394"/>
                      <a:pt x="17176" y="3394"/>
                    </a:cubicBezTo>
                    <a:cubicBezTo>
                      <a:pt x="16942" y="3394"/>
                      <a:pt x="16696" y="3478"/>
                      <a:pt x="16448" y="3582"/>
                    </a:cubicBezTo>
                    <a:cubicBezTo>
                      <a:pt x="16213" y="3643"/>
                      <a:pt x="15922" y="3760"/>
                      <a:pt x="15570" y="3817"/>
                    </a:cubicBezTo>
                    <a:cubicBezTo>
                      <a:pt x="15217" y="3906"/>
                      <a:pt x="14894" y="3935"/>
                      <a:pt x="14527" y="3935"/>
                    </a:cubicBezTo>
                    <a:cubicBezTo>
                      <a:pt x="14160" y="3935"/>
                      <a:pt x="13749" y="3906"/>
                      <a:pt x="13220" y="3878"/>
                    </a:cubicBezTo>
                    <a:cubicBezTo>
                      <a:pt x="12515" y="3817"/>
                      <a:pt x="11749" y="3760"/>
                      <a:pt x="11692" y="3643"/>
                    </a:cubicBezTo>
                    <a:cubicBezTo>
                      <a:pt x="11575" y="3464"/>
                      <a:pt x="11927" y="2994"/>
                      <a:pt x="12162" y="2585"/>
                    </a:cubicBezTo>
                    <a:cubicBezTo>
                      <a:pt x="12632" y="1998"/>
                      <a:pt x="13102" y="1293"/>
                      <a:pt x="12806" y="706"/>
                    </a:cubicBezTo>
                    <a:cubicBezTo>
                      <a:pt x="12571" y="236"/>
                      <a:pt x="12045" y="1"/>
                      <a:pt x="116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39"/>
              <p:cNvSpPr/>
              <p:nvPr/>
            </p:nvSpPr>
            <p:spPr>
              <a:xfrm flipH="1">
                <a:off x="2443263" y="1953647"/>
                <a:ext cx="532499" cy="796747"/>
              </a:xfrm>
              <a:custGeom>
                <a:avLst/>
                <a:gdLst/>
                <a:ahLst/>
                <a:cxnLst/>
                <a:rect l="l" t="t" r="r" b="b"/>
                <a:pathLst>
                  <a:path w="30727" h="45975" extrusionOk="0">
                    <a:moveTo>
                      <a:pt x="9814" y="0"/>
                    </a:moveTo>
                    <a:cubicBezTo>
                      <a:pt x="7934" y="940"/>
                      <a:pt x="4935" y="2937"/>
                      <a:pt x="2999" y="6462"/>
                    </a:cubicBezTo>
                    <a:cubicBezTo>
                      <a:pt x="1472" y="9164"/>
                      <a:pt x="1293" y="11631"/>
                      <a:pt x="1119" y="14804"/>
                    </a:cubicBezTo>
                    <a:cubicBezTo>
                      <a:pt x="353" y="27666"/>
                      <a:pt x="1" y="34189"/>
                      <a:pt x="1763" y="36774"/>
                    </a:cubicBezTo>
                    <a:cubicBezTo>
                      <a:pt x="3939" y="40064"/>
                      <a:pt x="6994" y="41412"/>
                      <a:pt x="10692" y="43057"/>
                    </a:cubicBezTo>
                    <a:cubicBezTo>
                      <a:pt x="15875" y="45332"/>
                      <a:pt x="20866" y="45975"/>
                      <a:pt x="24888" y="45975"/>
                    </a:cubicBezTo>
                    <a:cubicBezTo>
                      <a:pt x="27205" y="45975"/>
                      <a:pt x="29201" y="45761"/>
                      <a:pt x="30726" y="45524"/>
                    </a:cubicBezTo>
                    <a:cubicBezTo>
                      <a:pt x="30548" y="43001"/>
                      <a:pt x="30313" y="40472"/>
                      <a:pt x="30139" y="37949"/>
                    </a:cubicBezTo>
                    <a:lnTo>
                      <a:pt x="11985" y="30016"/>
                    </a:lnTo>
                    <a:cubicBezTo>
                      <a:pt x="12163" y="25143"/>
                      <a:pt x="12163" y="19912"/>
                      <a:pt x="11811" y="14390"/>
                    </a:cubicBezTo>
                    <a:cubicBezTo>
                      <a:pt x="11693" y="12745"/>
                      <a:pt x="11576" y="11688"/>
                      <a:pt x="11515" y="10927"/>
                    </a:cubicBezTo>
                    <a:cubicBezTo>
                      <a:pt x="11106" y="6283"/>
                      <a:pt x="10401" y="2585"/>
                      <a:pt x="98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39"/>
              <p:cNvSpPr/>
              <p:nvPr/>
            </p:nvSpPr>
            <p:spPr>
              <a:xfrm flipH="1">
                <a:off x="2437166" y="2242738"/>
                <a:ext cx="510091" cy="512050"/>
              </a:xfrm>
              <a:custGeom>
                <a:avLst/>
                <a:gdLst/>
                <a:ahLst/>
                <a:cxnLst/>
                <a:rect l="l" t="t" r="r" b="b"/>
                <a:pathLst>
                  <a:path w="29434" h="29547" extrusionOk="0">
                    <a:moveTo>
                      <a:pt x="9987" y="0"/>
                    </a:moveTo>
                    <a:cubicBezTo>
                      <a:pt x="10222" y="4404"/>
                      <a:pt x="10222" y="8868"/>
                      <a:pt x="10048" y="13277"/>
                    </a:cubicBezTo>
                    <a:lnTo>
                      <a:pt x="10048" y="13512"/>
                    </a:lnTo>
                    <a:lnTo>
                      <a:pt x="28198" y="21440"/>
                    </a:lnTo>
                    <a:lnTo>
                      <a:pt x="28785" y="28606"/>
                    </a:lnTo>
                    <a:cubicBezTo>
                      <a:pt x="26944" y="28875"/>
                      <a:pt x="25107" y="29008"/>
                      <a:pt x="23289" y="29008"/>
                    </a:cubicBezTo>
                    <a:cubicBezTo>
                      <a:pt x="18325" y="29008"/>
                      <a:pt x="13510" y="28016"/>
                      <a:pt x="9165" y="26083"/>
                    </a:cubicBezTo>
                    <a:cubicBezTo>
                      <a:pt x="5758" y="24612"/>
                      <a:pt x="2764" y="23263"/>
                      <a:pt x="471" y="20091"/>
                    </a:cubicBezTo>
                    <a:lnTo>
                      <a:pt x="1" y="20443"/>
                    </a:lnTo>
                    <a:cubicBezTo>
                      <a:pt x="2412" y="23733"/>
                      <a:pt x="5584" y="25143"/>
                      <a:pt x="8930" y="26609"/>
                    </a:cubicBezTo>
                    <a:cubicBezTo>
                      <a:pt x="13394" y="28550"/>
                      <a:pt x="18273" y="29546"/>
                      <a:pt x="23325" y="29546"/>
                    </a:cubicBezTo>
                    <a:cubicBezTo>
                      <a:pt x="25261" y="29546"/>
                      <a:pt x="27202" y="29429"/>
                      <a:pt x="29138" y="29137"/>
                    </a:cubicBezTo>
                    <a:lnTo>
                      <a:pt x="29434" y="29076"/>
                    </a:lnTo>
                    <a:lnTo>
                      <a:pt x="28729" y="21087"/>
                    </a:lnTo>
                    <a:lnTo>
                      <a:pt x="10636" y="13159"/>
                    </a:lnTo>
                    <a:cubicBezTo>
                      <a:pt x="10753" y="8751"/>
                      <a:pt x="10753" y="4347"/>
                      <a:pt x="105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39"/>
              <p:cNvSpPr/>
              <p:nvPr/>
            </p:nvSpPr>
            <p:spPr>
              <a:xfrm flipH="1">
                <a:off x="2800653" y="1944445"/>
                <a:ext cx="57016" cy="177147"/>
              </a:xfrm>
              <a:custGeom>
                <a:avLst/>
                <a:gdLst/>
                <a:ahLst/>
                <a:cxnLst/>
                <a:rect l="l" t="t" r="r" b="b"/>
                <a:pathLst>
                  <a:path w="3290" h="10222" extrusionOk="0">
                    <a:moveTo>
                      <a:pt x="3290" y="0"/>
                    </a:moveTo>
                    <a:cubicBezTo>
                      <a:pt x="3055" y="0"/>
                      <a:pt x="2881" y="118"/>
                      <a:pt x="2703" y="179"/>
                    </a:cubicBezTo>
                    <a:cubicBezTo>
                      <a:pt x="1410" y="766"/>
                      <a:pt x="705" y="2293"/>
                      <a:pt x="414" y="3938"/>
                    </a:cubicBezTo>
                    <a:cubicBezTo>
                      <a:pt x="296" y="4408"/>
                      <a:pt x="235" y="4817"/>
                      <a:pt x="179" y="5287"/>
                    </a:cubicBezTo>
                    <a:cubicBezTo>
                      <a:pt x="0" y="7228"/>
                      <a:pt x="179" y="9282"/>
                      <a:pt x="296" y="10222"/>
                    </a:cubicBezTo>
                    <a:lnTo>
                      <a:pt x="1175" y="10104"/>
                    </a:lnTo>
                    <a:cubicBezTo>
                      <a:pt x="1058" y="8812"/>
                      <a:pt x="1001" y="7402"/>
                      <a:pt x="1058" y="6109"/>
                    </a:cubicBezTo>
                    <a:cubicBezTo>
                      <a:pt x="1119" y="4996"/>
                      <a:pt x="1236" y="3995"/>
                      <a:pt x="1528" y="3116"/>
                    </a:cubicBezTo>
                    <a:cubicBezTo>
                      <a:pt x="1824" y="2176"/>
                      <a:pt x="2294" y="1410"/>
                      <a:pt x="2937" y="1057"/>
                    </a:cubicBezTo>
                    <a:cubicBezTo>
                      <a:pt x="3116" y="705"/>
                      <a:pt x="3234" y="353"/>
                      <a:pt x="329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39"/>
              <p:cNvSpPr/>
              <p:nvPr/>
            </p:nvSpPr>
            <p:spPr>
              <a:xfrm flipH="1">
                <a:off x="2764967" y="2113450"/>
                <a:ext cx="138467" cy="118069"/>
              </a:xfrm>
              <a:custGeom>
                <a:avLst/>
                <a:gdLst/>
                <a:ahLst/>
                <a:cxnLst/>
                <a:rect l="l" t="t" r="r" b="b"/>
                <a:pathLst>
                  <a:path w="7990" h="6813" extrusionOk="0">
                    <a:moveTo>
                      <a:pt x="3744" y="0"/>
                    </a:moveTo>
                    <a:cubicBezTo>
                      <a:pt x="3571" y="0"/>
                      <a:pt x="3399" y="20"/>
                      <a:pt x="3229" y="60"/>
                    </a:cubicBezTo>
                    <a:cubicBezTo>
                      <a:pt x="1701" y="295"/>
                      <a:pt x="1058" y="1822"/>
                      <a:pt x="823" y="2348"/>
                    </a:cubicBezTo>
                    <a:cubicBezTo>
                      <a:pt x="0" y="4228"/>
                      <a:pt x="705" y="6108"/>
                      <a:pt x="996" y="6813"/>
                    </a:cubicBezTo>
                    <a:lnTo>
                      <a:pt x="1880" y="6404"/>
                    </a:lnTo>
                    <a:cubicBezTo>
                      <a:pt x="1584" y="5817"/>
                      <a:pt x="996" y="4289"/>
                      <a:pt x="1701" y="2701"/>
                    </a:cubicBezTo>
                    <a:cubicBezTo>
                      <a:pt x="1880" y="2292"/>
                      <a:pt x="2350" y="1117"/>
                      <a:pt x="3346" y="938"/>
                    </a:cubicBezTo>
                    <a:cubicBezTo>
                      <a:pt x="3435" y="924"/>
                      <a:pt x="3525" y="916"/>
                      <a:pt x="3615" y="916"/>
                    </a:cubicBezTo>
                    <a:cubicBezTo>
                      <a:pt x="4244" y="916"/>
                      <a:pt x="4913" y="1270"/>
                      <a:pt x="5578" y="1939"/>
                    </a:cubicBezTo>
                    <a:cubicBezTo>
                      <a:pt x="6988" y="3467"/>
                      <a:pt x="6462" y="5873"/>
                      <a:pt x="6345" y="6108"/>
                    </a:cubicBezTo>
                    <a:lnTo>
                      <a:pt x="7284" y="6343"/>
                    </a:lnTo>
                    <a:cubicBezTo>
                      <a:pt x="7402" y="5817"/>
                      <a:pt x="7989" y="3114"/>
                      <a:pt x="6227" y="1291"/>
                    </a:cubicBezTo>
                    <a:cubicBezTo>
                      <a:pt x="5447" y="464"/>
                      <a:pt x="4587" y="0"/>
                      <a:pt x="37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39"/>
              <p:cNvSpPr/>
              <p:nvPr/>
            </p:nvSpPr>
            <p:spPr>
              <a:xfrm flipH="1">
                <a:off x="2771093" y="2207076"/>
                <a:ext cx="28508" cy="32580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1880" extrusionOk="0">
                    <a:moveTo>
                      <a:pt x="822" y="0"/>
                    </a:moveTo>
                    <a:cubicBezTo>
                      <a:pt x="353" y="0"/>
                      <a:pt x="0" y="414"/>
                      <a:pt x="0" y="940"/>
                    </a:cubicBezTo>
                    <a:cubicBezTo>
                      <a:pt x="0" y="1471"/>
                      <a:pt x="353" y="1880"/>
                      <a:pt x="822" y="1880"/>
                    </a:cubicBezTo>
                    <a:cubicBezTo>
                      <a:pt x="1292" y="1880"/>
                      <a:pt x="1645" y="1471"/>
                      <a:pt x="1645" y="940"/>
                    </a:cubicBezTo>
                    <a:cubicBezTo>
                      <a:pt x="1645" y="414"/>
                      <a:pt x="1292" y="0"/>
                      <a:pt x="8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39"/>
              <p:cNvSpPr/>
              <p:nvPr/>
            </p:nvSpPr>
            <p:spPr>
              <a:xfrm flipH="1">
                <a:off x="2863766" y="2213176"/>
                <a:ext cx="29496" cy="32598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1881" extrusionOk="0">
                    <a:moveTo>
                      <a:pt x="823" y="0"/>
                    </a:moveTo>
                    <a:cubicBezTo>
                      <a:pt x="409" y="0"/>
                      <a:pt x="1" y="414"/>
                      <a:pt x="1" y="940"/>
                    </a:cubicBezTo>
                    <a:cubicBezTo>
                      <a:pt x="1" y="1471"/>
                      <a:pt x="409" y="1880"/>
                      <a:pt x="823" y="1880"/>
                    </a:cubicBezTo>
                    <a:cubicBezTo>
                      <a:pt x="1293" y="1880"/>
                      <a:pt x="1702" y="1471"/>
                      <a:pt x="1702" y="940"/>
                    </a:cubicBezTo>
                    <a:cubicBezTo>
                      <a:pt x="1702" y="414"/>
                      <a:pt x="1293" y="0"/>
                      <a:pt x="8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39"/>
              <p:cNvSpPr/>
              <p:nvPr/>
            </p:nvSpPr>
            <p:spPr>
              <a:xfrm flipH="1">
                <a:off x="1749029" y="2125441"/>
                <a:ext cx="574178" cy="453266"/>
              </a:xfrm>
              <a:custGeom>
                <a:avLst/>
                <a:gdLst/>
                <a:ahLst/>
                <a:cxnLst/>
                <a:rect l="l" t="t" r="r" b="b"/>
                <a:pathLst>
                  <a:path w="33132" h="26155" extrusionOk="0">
                    <a:moveTo>
                      <a:pt x="30962" y="0"/>
                    </a:moveTo>
                    <a:cubicBezTo>
                      <a:pt x="30454" y="0"/>
                      <a:pt x="29885" y="182"/>
                      <a:pt x="29194" y="425"/>
                    </a:cubicBezTo>
                    <a:cubicBezTo>
                      <a:pt x="28197" y="778"/>
                      <a:pt x="26844" y="1304"/>
                      <a:pt x="24908" y="1365"/>
                    </a:cubicBezTo>
                    <a:cubicBezTo>
                      <a:pt x="23907" y="1421"/>
                      <a:pt x="23084" y="1421"/>
                      <a:pt x="22323" y="1421"/>
                    </a:cubicBezTo>
                    <a:cubicBezTo>
                      <a:pt x="22131" y="1421"/>
                      <a:pt x="21948" y="1421"/>
                      <a:pt x="21773" y="1421"/>
                    </a:cubicBezTo>
                    <a:cubicBezTo>
                      <a:pt x="20492" y="1421"/>
                      <a:pt x="19603" y="1464"/>
                      <a:pt x="18620" y="2187"/>
                    </a:cubicBezTo>
                    <a:cubicBezTo>
                      <a:pt x="17506" y="3010"/>
                      <a:pt x="16919" y="4241"/>
                      <a:pt x="16505" y="5181"/>
                    </a:cubicBezTo>
                    <a:cubicBezTo>
                      <a:pt x="16228" y="5798"/>
                      <a:pt x="15946" y="6360"/>
                      <a:pt x="15717" y="6360"/>
                    </a:cubicBezTo>
                    <a:cubicBezTo>
                      <a:pt x="15705" y="6360"/>
                      <a:pt x="15694" y="6359"/>
                      <a:pt x="15683" y="6356"/>
                    </a:cubicBezTo>
                    <a:cubicBezTo>
                      <a:pt x="15509" y="6356"/>
                      <a:pt x="15391" y="6121"/>
                      <a:pt x="15213" y="5768"/>
                    </a:cubicBezTo>
                    <a:cubicBezTo>
                      <a:pt x="14978" y="5360"/>
                      <a:pt x="14686" y="4772"/>
                      <a:pt x="14099" y="4537"/>
                    </a:cubicBezTo>
                    <a:cubicBezTo>
                      <a:pt x="13896" y="4458"/>
                      <a:pt x="13673" y="4420"/>
                      <a:pt x="13436" y="4420"/>
                    </a:cubicBezTo>
                    <a:cubicBezTo>
                      <a:pt x="12093" y="4420"/>
                      <a:pt x="10334" y="5623"/>
                      <a:pt x="9634" y="7122"/>
                    </a:cubicBezTo>
                    <a:cubicBezTo>
                      <a:pt x="8751" y="9058"/>
                      <a:pt x="9752" y="11234"/>
                      <a:pt x="10574" y="12996"/>
                    </a:cubicBezTo>
                    <a:cubicBezTo>
                      <a:pt x="11162" y="14406"/>
                      <a:pt x="11688" y="15520"/>
                      <a:pt x="11162" y="16107"/>
                    </a:cubicBezTo>
                    <a:cubicBezTo>
                      <a:pt x="10967" y="16367"/>
                      <a:pt x="10628" y="16447"/>
                      <a:pt x="10215" y="16447"/>
                    </a:cubicBezTo>
                    <a:cubicBezTo>
                      <a:pt x="9881" y="16447"/>
                      <a:pt x="9498" y="16395"/>
                      <a:pt x="9103" y="16342"/>
                    </a:cubicBezTo>
                    <a:cubicBezTo>
                      <a:pt x="8740" y="16300"/>
                      <a:pt x="8360" y="16257"/>
                      <a:pt x="7994" y="16257"/>
                    </a:cubicBezTo>
                    <a:cubicBezTo>
                      <a:pt x="7354" y="16257"/>
                      <a:pt x="6754" y="16387"/>
                      <a:pt x="6345" y="16873"/>
                    </a:cubicBezTo>
                    <a:cubicBezTo>
                      <a:pt x="5757" y="17578"/>
                      <a:pt x="5992" y="18457"/>
                      <a:pt x="6227" y="19341"/>
                    </a:cubicBezTo>
                    <a:cubicBezTo>
                      <a:pt x="6401" y="20102"/>
                      <a:pt x="6580" y="20868"/>
                      <a:pt x="6166" y="21338"/>
                    </a:cubicBezTo>
                    <a:cubicBezTo>
                      <a:pt x="5890" y="21658"/>
                      <a:pt x="5435" y="21693"/>
                      <a:pt x="4855" y="21693"/>
                    </a:cubicBezTo>
                    <a:cubicBezTo>
                      <a:pt x="4695" y="21693"/>
                      <a:pt x="4525" y="21690"/>
                      <a:pt x="4347" y="21690"/>
                    </a:cubicBezTo>
                    <a:cubicBezTo>
                      <a:pt x="4091" y="21673"/>
                      <a:pt x="3826" y="21655"/>
                      <a:pt x="3557" y="21655"/>
                    </a:cubicBezTo>
                    <a:cubicBezTo>
                      <a:pt x="2896" y="21655"/>
                      <a:pt x="2212" y="21759"/>
                      <a:pt x="1584" y="22217"/>
                    </a:cubicBezTo>
                    <a:cubicBezTo>
                      <a:pt x="588" y="22865"/>
                      <a:pt x="57" y="24214"/>
                      <a:pt x="0" y="26094"/>
                    </a:cubicBezTo>
                    <a:lnTo>
                      <a:pt x="527" y="26155"/>
                    </a:lnTo>
                    <a:cubicBezTo>
                      <a:pt x="588" y="24393"/>
                      <a:pt x="1058" y="23218"/>
                      <a:pt x="1936" y="22630"/>
                    </a:cubicBezTo>
                    <a:cubicBezTo>
                      <a:pt x="2460" y="22281"/>
                      <a:pt x="3082" y="22191"/>
                      <a:pt x="3704" y="22191"/>
                    </a:cubicBezTo>
                    <a:cubicBezTo>
                      <a:pt x="3920" y="22191"/>
                      <a:pt x="4136" y="22202"/>
                      <a:pt x="4347" y="22217"/>
                    </a:cubicBezTo>
                    <a:cubicBezTo>
                      <a:pt x="4602" y="22234"/>
                      <a:pt x="4852" y="22252"/>
                      <a:pt x="5091" y="22252"/>
                    </a:cubicBezTo>
                    <a:cubicBezTo>
                      <a:pt x="5678" y="22252"/>
                      <a:pt x="6202" y="22148"/>
                      <a:pt x="6580" y="21690"/>
                    </a:cubicBezTo>
                    <a:cubicBezTo>
                      <a:pt x="7167" y="20985"/>
                      <a:pt x="6988" y="20102"/>
                      <a:pt x="6753" y="19223"/>
                    </a:cubicBezTo>
                    <a:cubicBezTo>
                      <a:pt x="6580" y="18457"/>
                      <a:pt x="6401" y="17696"/>
                      <a:pt x="6815" y="17226"/>
                    </a:cubicBezTo>
                    <a:cubicBezTo>
                      <a:pt x="7070" y="16894"/>
                      <a:pt x="7511" y="16793"/>
                      <a:pt x="8036" y="16793"/>
                    </a:cubicBezTo>
                    <a:cubicBezTo>
                      <a:pt x="8350" y="16793"/>
                      <a:pt x="8695" y="16829"/>
                      <a:pt x="9047" y="16873"/>
                    </a:cubicBezTo>
                    <a:cubicBezTo>
                      <a:pt x="9454" y="16944"/>
                      <a:pt x="9862" y="17006"/>
                      <a:pt x="10237" y="17006"/>
                    </a:cubicBezTo>
                    <a:cubicBezTo>
                      <a:pt x="10782" y="17006"/>
                      <a:pt x="11259" y="16877"/>
                      <a:pt x="11571" y="16460"/>
                    </a:cubicBezTo>
                    <a:cubicBezTo>
                      <a:pt x="12337" y="15637"/>
                      <a:pt x="11749" y="14345"/>
                      <a:pt x="11044" y="12818"/>
                    </a:cubicBezTo>
                    <a:cubicBezTo>
                      <a:pt x="10278" y="11055"/>
                      <a:pt x="9338" y="9058"/>
                      <a:pt x="10161" y="7357"/>
                    </a:cubicBezTo>
                    <a:cubicBezTo>
                      <a:pt x="10823" y="5934"/>
                      <a:pt x="12407" y="4993"/>
                      <a:pt x="13431" y="4993"/>
                    </a:cubicBezTo>
                    <a:cubicBezTo>
                      <a:pt x="13591" y="4993"/>
                      <a:pt x="13737" y="5016"/>
                      <a:pt x="13864" y="5063"/>
                    </a:cubicBezTo>
                    <a:cubicBezTo>
                      <a:pt x="14334" y="5242"/>
                      <a:pt x="14508" y="5651"/>
                      <a:pt x="14743" y="6064"/>
                    </a:cubicBezTo>
                    <a:cubicBezTo>
                      <a:pt x="14921" y="6473"/>
                      <a:pt x="15156" y="6887"/>
                      <a:pt x="15626" y="6943"/>
                    </a:cubicBezTo>
                    <a:cubicBezTo>
                      <a:pt x="15652" y="6946"/>
                      <a:pt x="15678" y="6947"/>
                      <a:pt x="15703" y="6947"/>
                    </a:cubicBezTo>
                    <a:cubicBezTo>
                      <a:pt x="16299" y="6947"/>
                      <a:pt x="16637" y="6264"/>
                      <a:pt x="16975" y="5416"/>
                    </a:cubicBezTo>
                    <a:cubicBezTo>
                      <a:pt x="17445" y="4476"/>
                      <a:pt x="17915" y="3362"/>
                      <a:pt x="18972" y="2596"/>
                    </a:cubicBezTo>
                    <a:cubicBezTo>
                      <a:pt x="19912" y="1952"/>
                      <a:pt x="20796" y="1952"/>
                      <a:pt x="22323" y="1952"/>
                    </a:cubicBezTo>
                    <a:cubicBezTo>
                      <a:pt x="22793" y="1952"/>
                      <a:pt x="23340" y="1977"/>
                      <a:pt x="23966" y="1977"/>
                    </a:cubicBezTo>
                    <a:cubicBezTo>
                      <a:pt x="24279" y="1977"/>
                      <a:pt x="24612" y="1971"/>
                      <a:pt x="24964" y="1952"/>
                    </a:cubicBezTo>
                    <a:cubicBezTo>
                      <a:pt x="26961" y="1835"/>
                      <a:pt x="28371" y="1304"/>
                      <a:pt x="29429" y="951"/>
                    </a:cubicBezTo>
                    <a:cubicBezTo>
                      <a:pt x="30103" y="705"/>
                      <a:pt x="30584" y="542"/>
                      <a:pt x="30963" y="542"/>
                    </a:cubicBezTo>
                    <a:cubicBezTo>
                      <a:pt x="31212" y="542"/>
                      <a:pt x="31418" y="613"/>
                      <a:pt x="31605" y="778"/>
                    </a:cubicBezTo>
                    <a:cubicBezTo>
                      <a:pt x="32248" y="1247"/>
                      <a:pt x="32544" y="2305"/>
                      <a:pt x="32427" y="3889"/>
                    </a:cubicBezTo>
                    <a:lnTo>
                      <a:pt x="33014" y="3889"/>
                    </a:lnTo>
                    <a:cubicBezTo>
                      <a:pt x="33132" y="2126"/>
                      <a:pt x="32779" y="895"/>
                      <a:pt x="31957" y="308"/>
                    </a:cubicBezTo>
                    <a:cubicBezTo>
                      <a:pt x="31642" y="89"/>
                      <a:pt x="31317" y="0"/>
                      <a:pt x="309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67" name="Google Shape;967;p39"/>
            <p:cNvGrpSpPr/>
            <p:nvPr/>
          </p:nvGrpSpPr>
          <p:grpSpPr>
            <a:xfrm>
              <a:off x="467704" y="1933720"/>
              <a:ext cx="3054166" cy="1644585"/>
              <a:chOff x="467704" y="1933720"/>
              <a:chExt cx="3054166" cy="1644585"/>
            </a:xfrm>
          </p:grpSpPr>
          <p:grpSp>
            <p:nvGrpSpPr>
              <p:cNvPr id="968" name="Google Shape;968;p39"/>
              <p:cNvGrpSpPr/>
              <p:nvPr/>
            </p:nvGrpSpPr>
            <p:grpSpPr>
              <a:xfrm>
                <a:off x="467704" y="1933720"/>
                <a:ext cx="3054166" cy="1644585"/>
                <a:chOff x="467704" y="1933720"/>
                <a:chExt cx="3054166" cy="1644585"/>
              </a:xfrm>
            </p:grpSpPr>
            <p:sp>
              <p:nvSpPr>
                <p:cNvPr id="969" name="Google Shape;969;p39"/>
                <p:cNvSpPr/>
                <p:nvPr/>
              </p:nvSpPr>
              <p:spPr>
                <a:xfrm>
                  <a:off x="467704" y="3464071"/>
                  <a:ext cx="109071" cy="114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685" extrusionOk="0">
                      <a:moveTo>
                        <a:pt x="1408" y="0"/>
                      </a:moveTo>
                      <a:lnTo>
                        <a:pt x="1408" y="1531"/>
                      </a:lnTo>
                      <a:lnTo>
                        <a:pt x="0" y="1531"/>
                      </a:lnTo>
                      <a:lnTo>
                        <a:pt x="0" y="2193"/>
                      </a:lnTo>
                      <a:lnTo>
                        <a:pt x="1408" y="2193"/>
                      </a:lnTo>
                      <a:lnTo>
                        <a:pt x="1408" y="3684"/>
                      </a:lnTo>
                      <a:lnTo>
                        <a:pt x="2110" y="3684"/>
                      </a:lnTo>
                      <a:lnTo>
                        <a:pt x="2110" y="2193"/>
                      </a:lnTo>
                      <a:lnTo>
                        <a:pt x="3518" y="2193"/>
                      </a:lnTo>
                      <a:lnTo>
                        <a:pt x="3518" y="1531"/>
                      </a:lnTo>
                      <a:lnTo>
                        <a:pt x="2110" y="1531"/>
                      </a:lnTo>
                      <a:lnTo>
                        <a:pt x="211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0" name="Google Shape;970;p39"/>
                <p:cNvSpPr/>
                <p:nvPr/>
              </p:nvSpPr>
              <p:spPr>
                <a:xfrm>
                  <a:off x="3348474" y="2078189"/>
                  <a:ext cx="109090" cy="120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1" name="Google Shape;971;p39"/>
                <p:cNvSpPr/>
                <p:nvPr/>
              </p:nvSpPr>
              <p:spPr>
                <a:xfrm>
                  <a:off x="3460269" y="2768127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2" name="Google Shape;972;p39"/>
                <p:cNvSpPr/>
                <p:nvPr/>
              </p:nvSpPr>
              <p:spPr>
                <a:xfrm rot="-160">
                  <a:off x="556606" y="2472790"/>
                  <a:ext cx="189032" cy="197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685" extrusionOk="0">
                      <a:moveTo>
                        <a:pt x="1408" y="0"/>
                      </a:moveTo>
                      <a:lnTo>
                        <a:pt x="1408" y="1531"/>
                      </a:lnTo>
                      <a:lnTo>
                        <a:pt x="0" y="1531"/>
                      </a:lnTo>
                      <a:lnTo>
                        <a:pt x="0" y="2193"/>
                      </a:lnTo>
                      <a:lnTo>
                        <a:pt x="1408" y="2193"/>
                      </a:lnTo>
                      <a:lnTo>
                        <a:pt x="1408" y="3684"/>
                      </a:lnTo>
                      <a:lnTo>
                        <a:pt x="2110" y="3684"/>
                      </a:lnTo>
                      <a:lnTo>
                        <a:pt x="2110" y="2193"/>
                      </a:lnTo>
                      <a:lnTo>
                        <a:pt x="3518" y="2193"/>
                      </a:lnTo>
                      <a:lnTo>
                        <a:pt x="3518" y="1531"/>
                      </a:lnTo>
                      <a:lnTo>
                        <a:pt x="2110" y="1531"/>
                      </a:lnTo>
                      <a:lnTo>
                        <a:pt x="211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3" name="Google Shape;973;p39"/>
                <p:cNvSpPr/>
                <p:nvPr/>
              </p:nvSpPr>
              <p:spPr>
                <a:xfrm>
                  <a:off x="556611" y="1933720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4" name="Google Shape;974;p39"/>
              <p:cNvSpPr/>
              <p:nvPr/>
            </p:nvSpPr>
            <p:spPr>
              <a:xfrm>
                <a:off x="3144825" y="2496803"/>
                <a:ext cx="61600" cy="68279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" name="Rectángulo redondeado 6"/>
          <p:cNvSpPr/>
          <p:nvPr/>
        </p:nvSpPr>
        <p:spPr>
          <a:xfrm>
            <a:off x="4126946" y="1854238"/>
            <a:ext cx="4301954" cy="25886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es-CO" sz="1600" dirty="0" smtClean="0">
                <a:solidFill>
                  <a:schemeClr val="tx1"/>
                </a:solidFill>
              </a:rPr>
              <a:t>Ácido fólico </a:t>
            </a:r>
            <a:r>
              <a:rPr lang="es-CO" sz="1600" dirty="0">
                <a:solidFill>
                  <a:schemeClr val="tx1"/>
                </a:solidFill>
              </a:rPr>
              <a:t>0.4 </a:t>
            </a:r>
            <a:r>
              <a:rPr lang="es-CO" sz="1600" dirty="0" smtClean="0">
                <a:solidFill>
                  <a:schemeClr val="tx1"/>
                </a:solidFill>
              </a:rPr>
              <a:t>mg </a:t>
            </a:r>
            <a:r>
              <a:rPr lang="es-CO" sz="1600" dirty="0">
                <a:solidFill>
                  <a:schemeClr val="tx1"/>
                </a:solidFill>
              </a:rPr>
              <a:t>por día para la prevención de defectos del tubo neural. </a:t>
            </a:r>
            <a:endParaRPr lang="es-CO" sz="1600" dirty="0" smtClean="0">
              <a:solidFill>
                <a:schemeClr val="tx1"/>
              </a:solidFill>
            </a:endParaRPr>
          </a:p>
          <a:p>
            <a:pPr algn="ctr"/>
            <a:endParaRPr lang="es-CO" sz="1600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CO" sz="1600" dirty="0" smtClean="0">
                <a:solidFill>
                  <a:schemeClr val="tx1"/>
                </a:solidFill>
              </a:rPr>
              <a:t>Para </a:t>
            </a:r>
            <a:r>
              <a:rPr lang="es-CO" sz="1600" dirty="0">
                <a:solidFill>
                  <a:schemeClr val="tx1"/>
                </a:solidFill>
              </a:rPr>
              <a:t>mujeres </a:t>
            </a:r>
            <a:r>
              <a:rPr lang="es-CO" sz="1600" dirty="0" smtClean="0">
                <a:solidFill>
                  <a:schemeClr val="tx1"/>
                </a:solidFill>
              </a:rPr>
              <a:t>con antecedentes </a:t>
            </a:r>
            <a:r>
              <a:rPr lang="es-CO" sz="1600" dirty="0">
                <a:solidFill>
                  <a:schemeClr val="tx1"/>
                </a:solidFill>
              </a:rPr>
              <a:t>de recién nacidos con defectos del tubo neural </a:t>
            </a:r>
            <a:r>
              <a:rPr lang="es-CO" sz="1600" dirty="0" smtClean="0">
                <a:solidFill>
                  <a:schemeClr val="tx1"/>
                </a:solidFill>
              </a:rPr>
              <a:t>dosis de </a:t>
            </a:r>
            <a:r>
              <a:rPr lang="es-CO" sz="1600" dirty="0">
                <a:solidFill>
                  <a:schemeClr val="tx1"/>
                </a:solidFill>
              </a:rPr>
              <a:t>4mg al </a:t>
            </a:r>
            <a:r>
              <a:rPr lang="es-CO" sz="1600" dirty="0" smtClean="0">
                <a:solidFill>
                  <a:schemeClr val="tx1"/>
                </a:solidFill>
              </a:rPr>
              <a:t>día</a:t>
            </a:r>
          </a:p>
          <a:p>
            <a:pPr algn="ctr"/>
            <a:endParaRPr lang="es-CO" sz="1600" dirty="0" smtClean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CO" sz="1600" dirty="0" smtClean="0">
                <a:solidFill>
                  <a:schemeClr val="tx1"/>
                </a:solidFill>
              </a:rPr>
              <a:t>Iniciar dosis al </a:t>
            </a:r>
            <a:r>
              <a:rPr lang="es-CO" sz="1600" dirty="0">
                <a:solidFill>
                  <a:schemeClr val="tx1"/>
                </a:solidFill>
              </a:rPr>
              <a:t>menos 3 meses previos a la gestación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5"/>
          <p:cNvSpPr txBox="1">
            <a:spLocks noGrp="1"/>
          </p:cNvSpPr>
          <p:nvPr>
            <p:ph type="title"/>
          </p:nvPr>
        </p:nvSpPr>
        <p:spPr>
          <a:xfrm>
            <a:off x="2005875" y="391996"/>
            <a:ext cx="446493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sz="3600" dirty="0" smtClean="0"/>
              <a:t>Cuidado primario </a:t>
            </a:r>
            <a:endParaRPr sz="3600" dirty="0"/>
          </a:p>
        </p:txBody>
      </p:sp>
      <p:sp>
        <p:nvSpPr>
          <p:cNvPr id="49" name="Rectángulo redondeado 48"/>
          <p:cNvSpPr/>
          <p:nvPr/>
        </p:nvSpPr>
        <p:spPr>
          <a:xfrm>
            <a:off x="2162490" y="3585386"/>
            <a:ext cx="6130372" cy="972424"/>
          </a:xfrm>
          <a:prstGeom prst="round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            Enfermedad </a:t>
            </a:r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tromboembólica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venosa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Identificar factores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de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riesgo para planear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intervenciones oportunas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que los disminuyan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50" name="Rectángulo redondeado 49"/>
          <p:cNvSpPr/>
          <p:nvPr/>
        </p:nvSpPr>
        <p:spPr>
          <a:xfrm>
            <a:off x="4404684" y="2170100"/>
            <a:ext cx="4085617" cy="1232436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Cesárea </a:t>
            </a:r>
            <a:r>
              <a:rPr lang="es-CO" sz="1200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previa</a:t>
            </a:r>
          </a:p>
          <a:p>
            <a:pPr algn="ctr"/>
            <a:endParaRPr lang="es-CO" sz="12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Esperar al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menos 18 meses antes del nuevo embarazo.</a:t>
            </a:r>
          </a:p>
        </p:txBody>
      </p:sp>
      <p:pic>
        <p:nvPicPr>
          <p:cNvPr id="2050" name="Picture 2" descr="Bebe Desnudo PNG , Bebé Desnudo De Dibujos Animados, Bebé Desnudo Dibujado  A Mano, Clipart De Bebé PNG y PSD para Descargar Gratis | Pngtre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9" b="24204"/>
          <a:stretch/>
        </p:blipFill>
        <p:spPr bwMode="auto">
          <a:xfrm>
            <a:off x="5227676" y="964696"/>
            <a:ext cx="3115788" cy="143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dre por cesárea - Club de bebés Abril 2020 - BabyCenter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30" y="2410627"/>
            <a:ext cx="3602896" cy="168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/>
          <p:cNvSpPr/>
          <p:nvPr/>
        </p:nvSpPr>
        <p:spPr>
          <a:xfrm>
            <a:off x="548468" y="1165485"/>
            <a:ext cx="3689873" cy="124514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Parto </a:t>
            </a:r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pretérmino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previo</a:t>
            </a:r>
          </a:p>
          <a:p>
            <a:pPr algn="ctr"/>
            <a:endParaRPr lang="es-CO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Evaluar, identificar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y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tratar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causas </a:t>
            </a:r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Informar sobre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los beneficios de la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progesterona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33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451737" y="3128478"/>
            <a:ext cx="3931349" cy="1377067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Abortos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previos</a:t>
            </a:r>
          </a:p>
          <a:p>
            <a:pPr algn="ctr"/>
            <a:endParaRPr lang="es-CO" sz="12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Pérdidas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recurrente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se debe detectar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la presencia de anticuerpos antifosfolipídicos, cariotipo y evaluación de anatomía uterina por el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ginecólogo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49" name="Rectángulo redondeado 48"/>
          <p:cNvSpPr/>
          <p:nvPr/>
        </p:nvSpPr>
        <p:spPr>
          <a:xfrm>
            <a:off x="4644327" y="3132485"/>
            <a:ext cx="3673819" cy="137306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Muerte fetal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previa</a:t>
            </a:r>
          </a:p>
          <a:p>
            <a:pPr algn="ctr"/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nvestigar potenciales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causas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y comunicar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el riesgo elevado para futuros embarazos.</a:t>
            </a:r>
          </a:p>
        </p:txBody>
      </p:sp>
      <p:sp>
        <p:nvSpPr>
          <p:cNvPr id="50" name="Rectángulo redondeado 49"/>
          <p:cNvSpPr/>
          <p:nvPr/>
        </p:nvSpPr>
        <p:spPr>
          <a:xfrm>
            <a:off x="2384480" y="1578869"/>
            <a:ext cx="5287384" cy="1182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Período intergenésico menor de 18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meses</a:t>
            </a:r>
            <a:endParaRPr lang="es-CO" b="1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endParaRPr lang="es-CO" sz="12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Al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menos de 18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meses para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prevenir complicaciones maternas y fetales. </a:t>
            </a:r>
          </a:p>
        </p:txBody>
      </p:sp>
      <p:sp>
        <p:nvSpPr>
          <p:cNvPr id="6" name="Google Shape;711;p35"/>
          <p:cNvSpPr txBox="1">
            <a:spLocks/>
          </p:cNvSpPr>
          <p:nvPr/>
        </p:nvSpPr>
        <p:spPr>
          <a:xfrm>
            <a:off x="721747" y="643106"/>
            <a:ext cx="818673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s-CO" sz="3600" dirty="0" smtClean="0"/>
              <a:t>Cuidado primario </a:t>
            </a:r>
            <a:endParaRPr lang="es-CO" sz="3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907" t="22264" r="16894" b="29002"/>
          <a:stretch/>
        </p:blipFill>
        <p:spPr>
          <a:xfrm>
            <a:off x="7031042" y="1129121"/>
            <a:ext cx="1877440" cy="2495014"/>
          </a:xfrm>
          <a:prstGeom prst="rect">
            <a:avLst/>
          </a:prstGeom>
        </p:spPr>
      </p:pic>
      <p:pic>
        <p:nvPicPr>
          <p:cNvPr id="4098" name="Picture 2" descr="Ilustración de aborto de diseño plano dibujado a mano | Vector Grati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99" y="194987"/>
            <a:ext cx="3008656" cy="295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7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ángulo redondeado 48"/>
          <p:cNvSpPr/>
          <p:nvPr/>
        </p:nvSpPr>
        <p:spPr>
          <a:xfrm>
            <a:off x="5009074" y="536661"/>
            <a:ext cx="3673819" cy="1912316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Preeclampsia en el embarazo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anterior</a:t>
            </a:r>
          </a:p>
          <a:p>
            <a:pPr algn="ctr"/>
            <a:r>
              <a:rPr lang="es-CO" sz="1200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En antecedente asesorar sobre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la</a:t>
            </a:r>
          </a:p>
          <a:p>
            <a:pPr algn="ctr"/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probabilidad de recurrencia </a:t>
            </a:r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Evaluar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hipertensión residual y nefropatía.</a:t>
            </a:r>
          </a:p>
        </p:txBody>
      </p:sp>
      <p:sp>
        <p:nvSpPr>
          <p:cNvPr id="50" name="Rectángulo redondeado 49"/>
          <p:cNvSpPr/>
          <p:nvPr/>
        </p:nvSpPr>
        <p:spPr>
          <a:xfrm>
            <a:off x="4929975" y="2810291"/>
            <a:ext cx="3832019" cy="198318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Antecedente de recién nacido con peso menor de 2.500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g</a:t>
            </a:r>
          </a:p>
          <a:p>
            <a:pPr algn="ctr"/>
            <a:endParaRPr lang="es-CO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CO" sz="1200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Asesorar sobre de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recurrencia </a:t>
            </a:r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tratamiento a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infecciones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locales o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sistémicas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2" name="Rectángulo redondeado 1"/>
          <p:cNvSpPr/>
          <p:nvPr/>
        </p:nvSpPr>
        <p:spPr>
          <a:xfrm>
            <a:off x="775325" y="2864076"/>
            <a:ext cx="3550821" cy="1912314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Incompatibilidad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Rh</a:t>
            </a:r>
          </a:p>
          <a:p>
            <a:pPr algn="ctr"/>
            <a:endParaRPr lang="es-CO" sz="12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Determinar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el grupo sanguíneo de la mujer y de su pareja </a:t>
            </a:r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Profilaxis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con Ig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anti-D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6" name="Google Shape;711;p35"/>
          <p:cNvSpPr txBox="1">
            <a:spLocks/>
          </p:cNvSpPr>
          <p:nvPr/>
        </p:nvSpPr>
        <p:spPr>
          <a:xfrm>
            <a:off x="-1448207" y="536661"/>
            <a:ext cx="818673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s-CO" sz="3600" dirty="0" smtClean="0"/>
              <a:t>Cuidado primario </a:t>
            </a:r>
            <a:endParaRPr lang="es-CO" sz="3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794" y="1409309"/>
            <a:ext cx="2645531" cy="1270516"/>
          </a:xfrm>
          <a:prstGeom prst="rect">
            <a:avLst/>
          </a:prstGeom>
        </p:spPr>
      </p:pic>
      <p:pic>
        <p:nvPicPr>
          <p:cNvPr id="5122" name="Picture 2" descr="Cómo sé si sufro preeclampsia o eclampsia - Natalbe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132" y="1109361"/>
            <a:ext cx="2274526" cy="327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359593" y="1211806"/>
            <a:ext cx="4109421" cy="13977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Antecedente de recién nacido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macrosómico</a:t>
            </a:r>
          </a:p>
          <a:p>
            <a:pPr algn="ctr"/>
            <a:endParaRPr lang="es-CO" sz="12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Asesorar sobre probabilidad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de recurrencia </a:t>
            </a:r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Realizar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control metabólico previo y durante la gestación a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mujeres con diabetes mellitus 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49" name="Rectángulo redondeado 48"/>
          <p:cNvSpPr/>
          <p:nvPr/>
        </p:nvSpPr>
        <p:spPr>
          <a:xfrm>
            <a:off x="4790294" y="1502146"/>
            <a:ext cx="3673819" cy="1912316"/>
          </a:xfrm>
          <a:prstGeom prst="roundRect">
            <a:avLst>
              <a:gd name="adj" fmla="val 50000"/>
            </a:avLst>
          </a:prstGeom>
          <a:solidFill>
            <a:schemeClr val="accent3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Antecedente de hemorragia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postparto</a:t>
            </a:r>
          </a:p>
          <a:p>
            <a:pPr algn="ctr"/>
            <a:endParaRPr lang="es-CO" sz="1200" b="1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Evaluar condición de anemia.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Identificar futura atención del embarazo y parto en instituciones de alta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complejidad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50" name="Rectángulo redondeado 49"/>
          <p:cNvSpPr/>
          <p:nvPr/>
        </p:nvSpPr>
        <p:spPr>
          <a:xfrm>
            <a:off x="359593" y="2861047"/>
            <a:ext cx="4190045" cy="1341083"/>
          </a:xfrm>
          <a:prstGeom prst="roundRect">
            <a:avLst>
              <a:gd name="adj" fmla="val 14304"/>
            </a:avLst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Antecedente de enfermedad trofoblástica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gestacional</a:t>
            </a:r>
          </a:p>
          <a:p>
            <a:pPr algn="ctr"/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Evaluación de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la viabilidad de futuros embarazos.</a:t>
            </a:r>
          </a:p>
        </p:txBody>
      </p:sp>
      <p:sp>
        <p:nvSpPr>
          <p:cNvPr id="6" name="Google Shape;711;p35"/>
          <p:cNvSpPr txBox="1">
            <a:spLocks/>
          </p:cNvSpPr>
          <p:nvPr/>
        </p:nvSpPr>
        <p:spPr>
          <a:xfrm>
            <a:off x="359593" y="256252"/>
            <a:ext cx="818673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s-CO" sz="3600" dirty="0" smtClean="0"/>
              <a:t>Cuidado primario </a:t>
            </a:r>
            <a:endParaRPr lang="es-CO" sz="3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5527" t="11180" r="25557"/>
          <a:stretch/>
        </p:blipFill>
        <p:spPr>
          <a:xfrm>
            <a:off x="6441896" y="72580"/>
            <a:ext cx="1654139" cy="2043896"/>
          </a:xfrm>
          <a:prstGeom prst="rect">
            <a:avLst/>
          </a:prstGeom>
        </p:spPr>
      </p:pic>
      <p:pic>
        <p:nvPicPr>
          <p:cNvPr id="6146" name="Picture 2" descr="Capacitacione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8D9E0"/>
              </a:clrFrom>
              <a:clrTo>
                <a:srgbClr val="B8D9E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268" y="2609567"/>
            <a:ext cx="4234767" cy="223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18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11;p35"/>
          <p:cNvSpPr txBox="1">
            <a:spLocks/>
          </p:cNvSpPr>
          <p:nvPr/>
        </p:nvSpPr>
        <p:spPr>
          <a:xfrm>
            <a:off x="2535431" y="310164"/>
            <a:ext cx="818673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s-CO" sz="3600" dirty="0" smtClean="0"/>
              <a:t>Cuidado </a:t>
            </a:r>
          </a:p>
          <a:p>
            <a:r>
              <a:rPr lang="es-CO" sz="3600" dirty="0" smtClean="0"/>
              <a:t>primario </a:t>
            </a:r>
            <a:endParaRPr lang="es-CO" sz="3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673" y="1530849"/>
            <a:ext cx="4016253" cy="3349376"/>
          </a:xfrm>
          <a:prstGeom prst="rect">
            <a:avLst/>
          </a:prstGeom>
        </p:spPr>
      </p:pic>
      <p:sp>
        <p:nvSpPr>
          <p:cNvPr id="2" name="Rectángulo redondeado 1"/>
          <p:cNvSpPr/>
          <p:nvPr/>
        </p:nvSpPr>
        <p:spPr>
          <a:xfrm>
            <a:off x="306509" y="882865"/>
            <a:ext cx="4727828" cy="3668588"/>
          </a:xfrm>
          <a:prstGeom prst="roundRect">
            <a:avLst/>
          </a:prstGeom>
          <a:solidFill>
            <a:schemeClr val="accent3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Antecedente de depresión </a:t>
            </a:r>
            <a:r>
              <a:rPr lang="es-CO" sz="1600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postparto</a:t>
            </a:r>
          </a:p>
          <a:p>
            <a:pPr algn="ctr"/>
            <a:endParaRPr lang="es-CO" sz="16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endParaRPr lang="es-CO" sz="1200" b="1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dentificar el riesgo, </a:t>
            </a:r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 partir de las siguientes preguntas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:</a:t>
            </a:r>
          </a:p>
          <a:p>
            <a:pPr algn="ctr"/>
            <a:endParaRPr lang="es-CO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“Durante el último mes, ¿se ha preocupado porque con frecuencia se sentía 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triste, deprimida </a:t>
            </a:r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o sin esperanza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?”</a:t>
            </a:r>
          </a:p>
          <a:p>
            <a:pPr marL="228600" indent="-228600">
              <a:buFont typeface="+mj-lt"/>
              <a:buAutoNum type="arabicPeriod"/>
            </a:pPr>
            <a:endParaRPr lang="es-CO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“Durante el último mes, ¿se ha preocupado porque con frecuencia sentía 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poco interés </a:t>
            </a:r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por realizar actividades y además no sentía que le proporcionaran placer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?”</a:t>
            </a:r>
          </a:p>
          <a:p>
            <a:endParaRPr lang="es-CO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Si respuesta positiva derivar</a:t>
            </a:r>
            <a:endParaRPr lang="es-CO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55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/>
          <p:cNvSpPr/>
          <p:nvPr/>
        </p:nvSpPr>
        <p:spPr>
          <a:xfrm>
            <a:off x="84040" y="1071208"/>
            <a:ext cx="3780890" cy="3525952"/>
          </a:xfrm>
          <a:prstGeom prst="ellipse">
            <a:avLst/>
          </a:prstGeom>
          <a:solidFill>
            <a:schemeClr val="accent3">
              <a:lumMod val="25000"/>
              <a:lumOff val="7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Según los estándares de la OMS ―Enfermedad del sistema reproductivo definida como la incapacidad de lograr un embarazo clínico después de 12 meses o más de relaciones sexuales no protegidas. </a:t>
            </a:r>
          </a:p>
        </p:txBody>
      </p:sp>
      <p:grpSp>
        <p:nvGrpSpPr>
          <p:cNvPr id="540" name="Google Shape;540;p32"/>
          <p:cNvGrpSpPr/>
          <p:nvPr/>
        </p:nvGrpSpPr>
        <p:grpSpPr>
          <a:xfrm rot="20724729">
            <a:off x="-190867" y="3139814"/>
            <a:ext cx="1022770" cy="1641012"/>
            <a:chOff x="296676" y="2505125"/>
            <a:chExt cx="1022770" cy="1641012"/>
          </a:xfrm>
        </p:grpSpPr>
        <p:sp>
          <p:nvSpPr>
            <p:cNvPr id="541" name="Google Shape;541;p32"/>
            <p:cNvSpPr/>
            <p:nvPr/>
          </p:nvSpPr>
          <p:spPr>
            <a:xfrm rot="1022326">
              <a:off x="1047505" y="2523162"/>
              <a:ext cx="200574" cy="517174"/>
            </a:xfrm>
            <a:custGeom>
              <a:avLst/>
              <a:gdLst/>
              <a:ahLst/>
              <a:cxnLst/>
              <a:rect l="l" t="t" r="r" b="b"/>
              <a:pathLst>
                <a:path w="3356" h="8653" extrusionOk="0">
                  <a:moveTo>
                    <a:pt x="3147" y="0"/>
                  </a:moveTo>
                  <a:lnTo>
                    <a:pt x="1491" y="6251"/>
                  </a:lnTo>
                  <a:lnTo>
                    <a:pt x="1285" y="6169"/>
                  </a:lnTo>
                  <a:lnTo>
                    <a:pt x="1077" y="7080"/>
                  </a:lnTo>
                  <a:lnTo>
                    <a:pt x="331" y="6874"/>
                  </a:lnTo>
                  <a:lnTo>
                    <a:pt x="0" y="8116"/>
                  </a:lnTo>
                  <a:lnTo>
                    <a:pt x="2070" y="8653"/>
                  </a:lnTo>
                  <a:lnTo>
                    <a:pt x="2402" y="7411"/>
                  </a:lnTo>
                  <a:lnTo>
                    <a:pt x="1656" y="7205"/>
                  </a:lnTo>
                  <a:lnTo>
                    <a:pt x="1905" y="6334"/>
                  </a:lnTo>
                  <a:lnTo>
                    <a:pt x="1699" y="6294"/>
                  </a:lnTo>
                  <a:lnTo>
                    <a:pt x="3356" y="40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2"/>
            <p:cNvSpPr/>
            <p:nvPr/>
          </p:nvSpPr>
          <p:spPr>
            <a:xfrm rot="1022326">
              <a:off x="516317" y="2914801"/>
              <a:ext cx="440534" cy="1192973"/>
            </a:xfrm>
            <a:custGeom>
              <a:avLst/>
              <a:gdLst/>
              <a:ahLst/>
              <a:cxnLst/>
              <a:rect l="l" t="t" r="r" b="b"/>
              <a:pathLst>
                <a:path w="7371" h="19960" extrusionOk="0">
                  <a:moveTo>
                    <a:pt x="4761" y="1"/>
                  </a:moveTo>
                  <a:lnTo>
                    <a:pt x="1614" y="11717"/>
                  </a:lnTo>
                  <a:lnTo>
                    <a:pt x="2028" y="11800"/>
                  </a:lnTo>
                  <a:lnTo>
                    <a:pt x="0" y="19502"/>
                  </a:lnTo>
                  <a:lnTo>
                    <a:pt x="1779" y="19959"/>
                  </a:lnTo>
                  <a:lnTo>
                    <a:pt x="3810" y="12297"/>
                  </a:lnTo>
                  <a:lnTo>
                    <a:pt x="4224" y="12423"/>
                  </a:lnTo>
                  <a:lnTo>
                    <a:pt x="7371" y="703"/>
                  </a:lnTo>
                  <a:lnTo>
                    <a:pt x="4761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2"/>
            <p:cNvSpPr/>
            <p:nvPr/>
          </p:nvSpPr>
          <p:spPr>
            <a:xfrm rot="1022326">
              <a:off x="311196" y="3962767"/>
              <a:ext cx="180612" cy="126171"/>
            </a:xfrm>
            <a:custGeom>
              <a:avLst/>
              <a:gdLst/>
              <a:ahLst/>
              <a:cxnLst/>
              <a:rect l="l" t="t" r="r" b="b"/>
              <a:pathLst>
                <a:path w="3022" h="2111" extrusionOk="0">
                  <a:moveTo>
                    <a:pt x="372" y="1"/>
                  </a:moveTo>
                  <a:lnTo>
                    <a:pt x="1" y="1409"/>
                  </a:lnTo>
                  <a:lnTo>
                    <a:pt x="2651" y="2111"/>
                  </a:lnTo>
                  <a:lnTo>
                    <a:pt x="3022" y="703"/>
                  </a:lnTo>
                  <a:lnTo>
                    <a:pt x="3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2"/>
            <p:cNvSpPr/>
            <p:nvPr/>
          </p:nvSpPr>
          <p:spPr>
            <a:xfrm rot="1022326">
              <a:off x="508275" y="3579338"/>
              <a:ext cx="255081" cy="141053"/>
            </a:xfrm>
            <a:custGeom>
              <a:avLst/>
              <a:gdLst/>
              <a:ahLst/>
              <a:cxnLst/>
              <a:rect l="l" t="t" r="r" b="b"/>
              <a:pathLst>
                <a:path w="4268" h="2360" extrusionOk="0">
                  <a:moveTo>
                    <a:pt x="375" y="1"/>
                  </a:moveTo>
                  <a:lnTo>
                    <a:pt x="1" y="1326"/>
                  </a:lnTo>
                  <a:lnTo>
                    <a:pt x="3936" y="2359"/>
                  </a:lnTo>
                  <a:lnTo>
                    <a:pt x="4268" y="1078"/>
                  </a:lnTo>
                  <a:lnTo>
                    <a:pt x="3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2"/>
            <p:cNvSpPr/>
            <p:nvPr/>
          </p:nvSpPr>
          <p:spPr>
            <a:xfrm rot="1022326">
              <a:off x="780117" y="2968568"/>
              <a:ext cx="250120" cy="500021"/>
            </a:xfrm>
            <a:custGeom>
              <a:avLst/>
              <a:gdLst/>
              <a:ahLst/>
              <a:cxnLst/>
              <a:rect l="l" t="t" r="r" b="b"/>
              <a:pathLst>
                <a:path w="4185" h="8366" extrusionOk="0">
                  <a:moveTo>
                    <a:pt x="2071" y="1"/>
                  </a:moveTo>
                  <a:lnTo>
                    <a:pt x="1" y="7785"/>
                  </a:lnTo>
                  <a:lnTo>
                    <a:pt x="2114" y="8365"/>
                  </a:lnTo>
                  <a:lnTo>
                    <a:pt x="4185" y="580"/>
                  </a:lnTo>
                  <a:lnTo>
                    <a:pt x="2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2"/>
            <p:cNvSpPr/>
            <p:nvPr/>
          </p:nvSpPr>
          <p:spPr>
            <a:xfrm rot="1022326">
              <a:off x="699192" y="3400811"/>
              <a:ext cx="136266" cy="79253"/>
            </a:xfrm>
            <a:custGeom>
              <a:avLst/>
              <a:gdLst/>
              <a:ahLst/>
              <a:cxnLst/>
              <a:rect l="l" t="t" r="r" b="b"/>
              <a:pathLst>
                <a:path w="2280" h="1326" extrusionOk="0">
                  <a:moveTo>
                    <a:pt x="166" y="1"/>
                  </a:moveTo>
                  <a:lnTo>
                    <a:pt x="0" y="746"/>
                  </a:lnTo>
                  <a:lnTo>
                    <a:pt x="2071" y="1326"/>
                  </a:lnTo>
                  <a:lnTo>
                    <a:pt x="2279" y="537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Subtítulo 1"/>
          <p:cNvSpPr>
            <a:spLocks noGrp="1"/>
          </p:cNvSpPr>
          <p:nvPr>
            <p:ph type="subTitle" idx="9"/>
          </p:nvPr>
        </p:nvSpPr>
        <p:spPr>
          <a:xfrm>
            <a:off x="821268" y="407094"/>
            <a:ext cx="3171546" cy="447600"/>
          </a:xfrm>
        </p:spPr>
        <p:txBody>
          <a:bodyPr/>
          <a:lstStyle/>
          <a:p>
            <a:r>
              <a:rPr lang="es-CO" sz="3200" dirty="0" smtClean="0"/>
              <a:t>Infertilidad </a:t>
            </a:r>
            <a:endParaRPr lang="es-CO" sz="3200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413365749"/>
              </p:ext>
            </p:extLst>
          </p:nvPr>
        </p:nvGraphicFramePr>
        <p:xfrm>
          <a:off x="5390389" y="699354"/>
          <a:ext cx="343841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4" name="Picture 2" descr="Ilustración de infertilidad de diseño plano dibujado a mano | Vector Gratis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945" y="232530"/>
            <a:ext cx="3246484" cy="395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5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49"/>
          <p:cNvSpPr txBox="1">
            <a:spLocks noGrp="1"/>
          </p:cNvSpPr>
          <p:nvPr>
            <p:ph type="ctrTitle"/>
          </p:nvPr>
        </p:nvSpPr>
        <p:spPr>
          <a:xfrm>
            <a:off x="147424" y="650853"/>
            <a:ext cx="4970576" cy="15935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 smtClean="0"/>
              <a:t>Gracias por su atención</a:t>
            </a:r>
            <a:endParaRPr sz="6000" dirty="0"/>
          </a:p>
        </p:txBody>
      </p:sp>
      <p:grpSp>
        <p:nvGrpSpPr>
          <p:cNvPr id="1316" name="Google Shape;1316;p49"/>
          <p:cNvGrpSpPr/>
          <p:nvPr/>
        </p:nvGrpSpPr>
        <p:grpSpPr>
          <a:xfrm>
            <a:off x="4833889" y="799757"/>
            <a:ext cx="3544347" cy="3808743"/>
            <a:chOff x="4833889" y="799757"/>
            <a:chExt cx="3544347" cy="3808743"/>
          </a:xfrm>
        </p:grpSpPr>
        <p:sp>
          <p:nvSpPr>
            <p:cNvPr id="1317" name="Google Shape;1317;p49"/>
            <p:cNvSpPr/>
            <p:nvPr/>
          </p:nvSpPr>
          <p:spPr>
            <a:xfrm rot="10800000">
              <a:off x="5212875" y="799757"/>
              <a:ext cx="3058225" cy="3808743"/>
            </a:xfrm>
            <a:custGeom>
              <a:avLst/>
              <a:gdLst/>
              <a:ahLst/>
              <a:cxnLst/>
              <a:rect l="l" t="t" r="r" b="b"/>
              <a:pathLst>
                <a:path w="51751" h="63532" extrusionOk="0">
                  <a:moveTo>
                    <a:pt x="1" y="0"/>
                  </a:moveTo>
                  <a:lnTo>
                    <a:pt x="1" y="37629"/>
                  </a:lnTo>
                  <a:cubicBezTo>
                    <a:pt x="1" y="51901"/>
                    <a:pt x="11579" y="63531"/>
                    <a:pt x="25852" y="63531"/>
                  </a:cubicBezTo>
                  <a:cubicBezTo>
                    <a:pt x="40172" y="63531"/>
                    <a:pt x="51750" y="51901"/>
                    <a:pt x="51750" y="37629"/>
                  </a:cubicBezTo>
                  <a:lnTo>
                    <a:pt x="517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18" name="Google Shape;1318;p49"/>
            <p:cNvGrpSpPr/>
            <p:nvPr/>
          </p:nvGrpSpPr>
          <p:grpSpPr>
            <a:xfrm>
              <a:off x="5105751" y="1372814"/>
              <a:ext cx="3272484" cy="2847681"/>
              <a:chOff x="5159275" y="1628350"/>
              <a:chExt cx="2874887" cy="2501697"/>
            </a:xfrm>
          </p:grpSpPr>
          <p:sp>
            <p:nvSpPr>
              <p:cNvPr id="1319" name="Google Shape;1319;p49"/>
              <p:cNvSpPr/>
              <p:nvPr/>
            </p:nvSpPr>
            <p:spPr>
              <a:xfrm>
                <a:off x="5309828" y="2975776"/>
                <a:ext cx="2656075" cy="285487"/>
              </a:xfrm>
              <a:custGeom>
                <a:avLst/>
                <a:gdLst/>
                <a:ahLst/>
                <a:cxnLst/>
                <a:rect l="l" t="t" r="r" b="b"/>
                <a:pathLst>
                  <a:path w="83854" h="9013" extrusionOk="0">
                    <a:moveTo>
                      <a:pt x="4358" y="0"/>
                    </a:moveTo>
                    <a:cubicBezTo>
                      <a:pt x="1960" y="0"/>
                      <a:pt x="1" y="1959"/>
                      <a:pt x="1" y="4408"/>
                    </a:cubicBezTo>
                    <a:lnTo>
                      <a:pt x="1" y="4655"/>
                    </a:lnTo>
                    <a:cubicBezTo>
                      <a:pt x="1" y="7053"/>
                      <a:pt x="1960" y="9012"/>
                      <a:pt x="4358" y="9012"/>
                    </a:cubicBezTo>
                    <a:lnTo>
                      <a:pt x="79492" y="9012"/>
                    </a:lnTo>
                    <a:cubicBezTo>
                      <a:pt x="81894" y="9012"/>
                      <a:pt x="83854" y="7053"/>
                      <a:pt x="83854" y="4655"/>
                    </a:cubicBezTo>
                    <a:lnTo>
                      <a:pt x="83854" y="4408"/>
                    </a:lnTo>
                    <a:cubicBezTo>
                      <a:pt x="83854" y="1959"/>
                      <a:pt x="81894" y="0"/>
                      <a:pt x="7949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49"/>
              <p:cNvSpPr/>
              <p:nvPr/>
            </p:nvSpPr>
            <p:spPr>
              <a:xfrm>
                <a:off x="5159275" y="2301604"/>
                <a:ext cx="791273" cy="883067"/>
              </a:xfrm>
              <a:custGeom>
                <a:avLst/>
                <a:gdLst/>
                <a:ahLst/>
                <a:cxnLst/>
                <a:rect l="l" t="t" r="r" b="b"/>
                <a:pathLst>
                  <a:path w="24981" h="27879" extrusionOk="0">
                    <a:moveTo>
                      <a:pt x="5451" y="0"/>
                    </a:moveTo>
                    <a:cubicBezTo>
                      <a:pt x="4585" y="0"/>
                      <a:pt x="3714" y="283"/>
                      <a:pt x="2991" y="862"/>
                    </a:cubicBezTo>
                    <a:lnTo>
                      <a:pt x="2058" y="1547"/>
                    </a:lnTo>
                    <a:cubicBezTo>
                      <a:pt x="346" y="2919"/>
                      <a:pt x="1" y="5466"/>
                      <a:pt x="1372" y="7178"/>
                    </a:cubicBezTo>
                    <a:lnTo>
                      <a:pt x="16411" y="26331"/>
                    </a:lnTo>
                    <a:cubicBezTo>
                      <a:pt x="17174" y="27350"/>
                      <a:pt x="18346" y="27878"/>
                      <a:pt x="19531" y="27878"/>
                    </a:cubicBezTo>
                    <a:cubicBezTo>
                      <a:pt x="20397" y="27878"/>
                      <a:pt x="21270" y="27596"/>
                      <a:pt x="21995" y="27017"/>
                    </a:cubicBezTo>
                    <a:lnTo>
                      <a:pt x="22923" y="26331"/>
                    </a:lnTo>
                    <a:cubicBezTo>
                      <a:pt x="24639" y="24960"/>
                      <a:pt x="24980" y="22413"/>
                      <a:pt x="23609" y="20696"/>
                    </a:cubicBezTo>
                    <a:lnTo>
                      <a:pt x="8574" y="1547"/>
                    </a:lnTo>
                    <a:cubicBezTo>
                      <a:pt x="7809" y="529"/>
                      <a:pt x="6636" y="0"/>
                      <a:pt x="54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49"/>
              <p:cNvSpPr/>
              <p:nvPr/>
            </p:nvSpPr>
            <p:spPr>
              <a:xfrm>
                <a:off x="5281922" y="2479301"/>
                <a:ext cx="2600201" cy="665650"/>
              </a:xfrm>
              <a:custGeom>
                <a:avLst/>
                <a:gdLst/>
                <a:ahLst/>
                <a:cxnLst/>
                <a:rect l="l" t="t" r="r" b="b"/>
                <a:pathLst>
                  <a:path w="82090" h="21015" extrusionOk="0">
                    <a:moveTo>
                      <a:pt x="243" y="1"/>
                    </a:moveTo>
                    <a:lnTo>
                      <a:pt x="0" y="150"/>
                    </a:lnTo>
                    <a:lnTo>
                      <a:pt x="15427" y="20964"/>
                    </a:lnTo>
                    <a:lnTo>
                      <a:pt x="15478" y="21015"/>
                    </a:lnTo>
                    <a:lnTo>
                      <a:pt x="82090" y="21015"/>
                    </a:lnTo>
                    <a:lnTo>
                      <a:pt x="82090" y="20768"/>
                    </a:lnTo>
                    <a:lnTo>
                      <a:pt x="15623" y="20768"/>
                    </a:lnTo>
                    <a:lnTo>
                      <a:pt x="2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49"/>
              <p:cNvSpPr/>
              <p:nvPr/>
            </p:nvSpPr>
            <p:spPr>
              <a:xfrm>
                <a:off x="5241568" y="3210108"/>
                <a:ext cx="2792595" cy="138040"/>
              </a:xfrm>
              <a:custGeom>
                <a:avLst/>
                <a:gdLst/>
                <a:ahLst/>
                <a:cxnLst/>
                <a:rect l="l" t="t" r="r" b="b"/>
                <a:pathLst>
                  <a:path w="88164" h="4358" extrusionOk="0">
                    <a:moveTo>
                      <a:pt x="2203" y="0"/>
                    </a:moveTo>
                    <a:cubicBezTo>
                      <a:pt x="1568" y="0"/>
                      <a:pt x="1027" y="243"/>
                      <a:pt x="635" y="635"/>
                    </a:cubicBezTo>
                    <a:cubicBezTo>
                      <a:pt x="244" y="1027"/>
                      <a:pt x="1" y="1567"/>
                      <a:pt x="1" y="2155"/>
                    </a:cubicBezTo>
                    <a:cubicBezTo>
                      <a:pt x="1" y="3378"/>
                      <a:pt x="980" y="4357"/>
                      <a:pt x="2203" y="4357"/>
                    </a:cubicBezTo>
                    <a:lnTo>
                      <a:pt x="85958" y="4357"/>
                    </a:lnTo>
                    <a:cubicBezTo>
                      <a:pt x="86545" y="4357"/>
                      <a:pt x="87133" y="4114"/>
                      <a:pt x="87525" y="3723"/>
                    </a:cubicBezTo>
                    <a:cubicBezTo>
                      <a:pt x="87917" y="3331"/>
                      <a:pt x="88164" y="2790"/>
                      <a:pt x="88164" y="2155"/>
                    </a:cubicBezTo>
                    <a:cubicBezTo>
                      <a:pt x="88164" y="980"/>
                      <a:pt x="87184" y="0"/>
                      <a:pt x="859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49"/>
              <p:cNvSpPr/>
              <p:nvPr/>
            </p:nvSpPr>
            <p:spPr>
              <a:xfrm>
                <a:off x="5450941" y="3331107"/>
                <a:ext cx="51314" cy="648514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20474" extrusionOk="0">
                    <a:moveTo>
                      <a:pt x="1" y="0"/>
                    </a:moveTo>
                    <a:lnTo>
                      <a:pt x="1" y="20474"/>
                    </a:lnTo>
                    <a:lnTo>
                      <a:pt x="1619" y="20474"/>
                    </a:lnTo>
                    <a:lnTo>
                      <a:pt x="16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49"/>
              <p:cNvSpPr/>
              <p:nvPr/>
            </p:nvSpPr>
            <p:spPr>
              <a:xfrm>
                <a:off x="5309828" y="3915923"/>
                <a:ext cx="203227" cy="203354"/>
              </a:xfrm>
              <a:custGeom>
                <a:avLst/>
                <a:gdLst/>
                <a:ahLst/>
                <a:cxnLst/>
                <a:rect l="l" t="t" r="r" b="b"/>
                <a:pathLst>
                  <a:path w="6416" h="6420" extrusionOk="0">
                    <a:moveTo>
                      <a:pt x="3183" y="1"/>
                    </a:moveTo>
                    <a:cubicBezTo>
                      <a:pt x="1419" y="1"/>
                      <a:pt x="1" y="1423"/>
                      <a:pt x="1" y="3186"/>
                    </a:cubicBezTo>
                    <a:cubicBezTo>
                      <a:pt x="1" y="4950"/>
                      <a:pt x="1419" y="6419"/>
                      <a:pt x="3183" y="6419"/>
                    </a:cubicBezTo>
                    <a:cubicBezTo>
                      <a:pt x="4946" y="6419"/>
                      <a:pt x="6415" y="4950"/>
                      <a:pt x="6415" y="3186"/>
                    </a:cubicBezTo>
                    <a:cubicBezTo>
                      <a:pt x="6415" y="1423"/>
                      <a:pt x="4946" y="1"/>
                      <a:pt x="31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49"/>
              <p:cNvSpPr/>
              <p:nvPr/>
            </p:nvSpPr>
            <p:spPr>
              <a:xfrm>
                <a:off x="5343974" y="3950069"/>
                <a:ext cx="133447" cy="133447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4213" extrusionOk="0">
                    <a:moveTo>
                      <a:pt x="2105" y="0"/>
                    </a:moveTo>
                    <a:cubicBezTo>
                      <a:pt x="929" y="0"/>
                      <a:pt x="0" y="933"/>
                      <a:pt x="0" y="2108"/>
                    </a:cubicBezTo>
                    <a:cubicBezTo>
                      <a:pt x="0" y="3284"/>
                      <a:pt x="929" y="4213"/>
                      <a:pt x="2105" y="4213"/>
                    </a:cubicBezTo>
                    <a:cubicBezTo>
                      <a:pt x="3280" y="4213"/>
                      <a:pt x="4213" y="3284"/>
                      <a:pt x="4213" y="2108"/>
                    </a:cubicBezTo>
                    <a:cubicBezTo>
                      <a:pt x="4213" y="933"/>
                      <a:pt x="3280" y="0"/>
                      <a:pt x="21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49"/>
              <p:cNvSpPr/>
              <p:nvPr/>
            </p:nvSpPr>
            <p:spPr>
              <a:xfrm>
                <a:off x="7820065" y="3331107"/>
                <a:ext cx="51155" cy="648514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20474" extrusionOk="0">
                    <a:moveTo>
                      <a:pt x="0" y="0"/>
                    </a:moveTo>
                    <a:lnTo>
                      <a:pt x="0" y="20474"/>
                    </a:lnTo>
                    <a:lnTo>
                      <a:pt x="1615" y="20474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49"/>
              <p:cNvSpPr/>
              <p:nvPr/>
            </p:nvSpPr>
            <p:spPr>
              <a:xfrm>
                <a:off x="7677336" y="3915923"/>
                <a:ext cx="204811" cy="203354"/>
              </a:xfrm>
              <a:custGeom>
                <a:avLst/>
                <a:gdLst/>
                <a:ahLst/>
                <a:cxnLst/>
                <a:rect l="l" t="t" r="r" b="b"/>
                <a:pathLst>
                  <a:path w="6466" h="6420" extrusionOk="0">
                    <a:moveTo>
                      <a:pt x="3233" y="1"/>
                    </a:moveTo>
                    <a:cubicBezTo>
                      <a:pt x="1470" y="1"/>
                      <a:pt x="0" y="1423"/>
                      <a:pt x="0" y="3186"/>
                    </a:cubicBezTo>
                    <a:cubicBezTo>
                      <a:pt x="0" y="4950"/>
                      <a:pt x="1470" y="6419"/>
                      <a:pt x="3233" y="6419"/>
                    </a:cubicBezTo>
                    <a:cubicBezTo>
                      <a:pt x="4996" y="6419"/>
                      <a:pt x="6466" y="4950"/>
                      <a:pt x="6466" y="3186"/>
                    </a:cubicBezTo>
                    <a:cubicBezTo>
                      <a:pt x="6466" y="1423"/>
                      <a:pt x="4996" y="1"/>
                      <a:pt x="32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49"/>
              <p:cNvSpPr/>
              <p:nvPr/>
            </p:nvSpPr>
            <p:spPr>
              <a:xfrm>
                <a:off x="7712939" y="3950069"/>
                <a:ext cx="133478" cy="133447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4213" extrusionOk="0">
                    <a:moveTo>
                      <a:pt x="2109" y="0"/>
                    </a:moveTo>
                    <a:cubicBezTo>
                      <a:pt x="934" y="0"/>
                      <a:pt x="1" y="933"/>
                      <a:pt x="1" y="2108"/>
                    </a:cubicBezTo>
                    <a:cubicBezTo>
                      <a:pt x="1" y="3284"/>
                      <a:pt x="934" y="4213"/>
                      <a:pt x="2109" y="4213"/>
                    </a:cubicBezTo>
                    <a:cubicBezTo>
                      <a:pt x="3285" y="4213"/>
                      <a:pt x="4213" y="3284"/>
                      <a:pt x="4213" y="2108"/>
                    </a:cubicBezTo>
                    <a:cubicBezTo>
                      <a:pt x="4213" y="933"/>
                      <a:pt x="3285" y="0"/>
                      <a:pt x="21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49"/>
              <p:cNvSpPr/>
              <p:nvPr/>
            </p:nvSpPr>
            <p:spPr>
              <a:xfrm>
                <a:off x="6315171" y="2621933"/>
                <a:ext cx="1258131" cy="399295"/>
              </a:xfrm>
              <a:custGeom>
                <a:avLst/>
                <a:gdLst/>
                <a:ahLst/>
                <a:cxnLst/>
                <a:rect l="l" t="t" r="r" b="b"/>
                <a:pathLst>
                  <a:path w="39720" h="12606" extrusionOk="0">
                    <a:moveTo>
                      <a:pt x="38709" y="1"/>
                    </a:moveTo>
                    <a:cubicBezTo>
                      <a:pt x="38687" y="1"/>
                      <a:pt x="38666" y="2"/>
                      <a:pt x="38643" y="4"/>
                    </a:cubicBezTo>
                    <a:cubicBezTo>
                      <a:pt x="37958" y="102"/>
                      <a:pt x="38204" y="3041"/>
                      <a:pt x="36931" y="4902"/>
                    </a:cubicBezTo>
                    <a:cubicBezTo>
                      <a:pt x="36539" y="5588"/>
                      <a:pt x="35900" y="6175"/>
                      <a:pt x="35215" y="6520"/>
                    </a:cubicBezTo>
                    <a:cubicBezTo>
                      <a:pt x="34682" y="6818"/>
                      <a:pt x="34129" y="6914"/>
                      <a:pt x="33552" y="6914"/>
                    </a:cubicBezTo>
                    <a:cubicBezTo>
                      <a:pt x="33279" y="6914"/>
                      <a:pt x="33002" y="6892"/>
                      <a:pt x="32719" y="6861"/>
                    </a:cubicBezTo>
                    <a:cubicBezTo>
                      <a:pt x="31100" y="6763"/>
                      <a:pt x="29486" y="6469"/>
                      <a:pt x="27868" y="6175"/>
                    </a:cubicBezTo>
                    <a:cubicBezTo>
                      <a:pt x="24341" y="5541"/>
                      <a:pt x="24000" y="5345"/>
                      <a:pt x="21794" y="5051"/>
                    </a:cubicBezTo>
                    <a:cubicBezTo>
                      <a:pt x="21109" y="4953"/>
                      <a:pt x="20474" y="4902"/>
                      <a:pt x="19835" y="4855"/>
                    </a:cubicBezTo>
                    <a:cubicBezTo>
                      <a:pt x="17680" y="4608"/>
                      <a:pt x="15380" y="4608"/>
                      <a:pt x="15380" y="4608"/>
                    </a:cubicBezTo>
                    <a:cubicBezTo>
                      <a:pt x="14498" y="4608"/>
                      <a:pt x="13029" y="4561"/>
                      <a:pt x="11215" y="4510"/>
                    </a:cubicBezTo>
                    <a:cubicBezTo>
                      <a:pt x="10490" y="4501"/>
                      <a:pt x="9794" y="4492"/>
                      <a:pt x="9137" y="4492"/>
                    </a:cubicBezTo>
                    <a:cubicBezTo>
                      <a:pt x="6423" y="4492"/>
                      <a:pt x="4401" y="4651"/>
                      <a:pt x="3966" y="5638"/>
                    </a:cubicBezTo>
                    <a:cubicBezTo>
                      <a:pt x="3919" y="5783"/>
                      <a:pt x="3868" y="5979"/>
                      <a:pt x="3672" y="6422"/>
                    </a:cubicBezTo>
                    <a:cubicBezTo>
                      <a:pt x="3331" y="7108"/>
                      <a:pt x="2986" y="7598"/>
                      <a:pt x="2743" y="7989"/>
                    </a:cubicBezTo>
                    <a:cubicBezTo>
                      <a:pt x="2203" y="8773"/>
                      <a:pt x="1372" y="9898"/>
                      <a:pt x="0" y="11026"/>
                    </a:cubicBezTo>
                    <a:cubicBezTo>
                      <a:pt x="2815" y="12237"/>
                      <a:pt x="5194" y="12606"/>
                      <a:pt x="7009" y="12606"/>
                    </a:cubicBezTo>
                    <a:cubicBezTo>
                      <a:pt x="7468" y="12606"/>
                      <a:pt x="7891" y="12582"/>
                      <a:pt x="8276" y="12543"/>
                    </a:cubicBezTo>
                    <a:cubicBezTo>
                      <a:pt x="12833" y="12202"/>
                      <a:pt x="15133" y="10779"/>
                      <a:pt x="20572" y="10341"/>
                    </a:cubicBezTo>
                    <a:cubicBezTo>
                      <a:pt x="20724" y="10329"/>
                      <a:pt x="20875" y="10323"/>
                      <a:pt x="21024" y="10323"/>
                    </a:cubicBezTo>
                    <a:cubicBezTo>
                      <a:pt x="22127" y="10323"/>
                      <a:pt x="23167" y="10619"/>
                      <a:pt x="24243" y="10877"/>
                    </a:cubicBezTo>
                    <a:cubicBezTo>
                      <a:pt x="25161" y="11107"/>
                      <a:pt x="26084" y="11203"/>
                      <a:pt x="27009" y="11203"/>
                    </a:cubicBezTo>
                    <a:cubicBezTo>
                      <a:pt x="29837" y="11203"/>
                      <a:pt x="32679" y="10307"/>
                      <a:pt x="35411" y="9604"/>
                    </a:cubicBezTo>
                    <a:cubicBezTo>
                      <a:pt x="36735" y="9263"/>
                      <a:pt x="38596" y="10047"/>
                      <a:pt x="38937" y="8185"/>
                    </a:cubicBezTo>
                    <a:cubicBezTo>
                      <a:pt x="39133" y="7206"/>
                      <a:pt x="38890" y="6273"/>
                      <a:pt x="39086" y="5345"/>
                    </a:cubicBezTo>
                    <a:cubicBezTo>
                      <a:pt x="39231" y="4412"/>
                      <a:pt x="39576" y="3581"/>
                      <a:pt x="39674" y="2700"/>
                    </a:cubicBezTo>
                    <a:cubicBezTo>
                      <a:pt x="39720" y="2125"/>
                      <a:pt x="39676" y="1"/>
                      <a:pt x="38709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49"/>
              <p:cNvSpPr/>
              <p:nvPr/>
            </p:nvSpPr>
            <p:spPr>
              <a:xfrm>
                <a:off x="5970765" y="2102336"/>
                <a:ext cx="432807" cy="638726"/>
              </a:xfrm>
              <a:custGeom>
                <a:avLst/>
                <a:gdLst/>
                <a:ahLst/>
                <a:cxnLst/>
                <a:rect l="l" t="t" r="r" b="b"/>
                <a:pathLst>
                  <a:path w="13664" h="20165" extrusionOk="0">
                    <a:moveTo>
                      <a:pt x="10558" y="0"/>
                    </a:moveTo>
                    <a:cubicBezTo>
                      <a:pt x="10401" y="0"/>
                      <a:pt x="10237" y="66"/>
                      <a:pt x="10137" y="198"/>
                    </a:cubicBezTo>
                    <a:cubicBezTo>
                      <a:pt x="9992" y="394"/>
                      <a:pt x="10235" y="734"/>
                      <a:pt x="10482" y="1471"/>
                    </a:cubicBezTo>
                    <a:cubicBezTo>
                      <a:pt x="10725" y="2255"/>
                      <a:pt x="10776" y="2792"/>
                      <a:pt x="10725" y="2792"/>
                    </a:cubicBezTo>
                    <a:cubicBezTo>
                      <a:pt x="10725" y="2792"/>
                      <a:pt x="10580" y="785"/>
                      <a:pt x="9796" y="589"/>
                    </a:cubicBezTo>
                    <a:cubicBezTo>
                      <a:pt x="9746" y="577"/>
                      <a:pt x="9694" y="570"/>
                      <a:pt x="9641" y="570"/>
                    </a:cubicBezTo>
                    <a:cubicBezTo>
                      <a:pt x="9485" y="570"/>
                      <a:pt x="9328" y="626"/>
                      <a:pt x="9255" y="734"/>
                    </a:cubicBezTo>
                    <a:cubicBezTo>
                      <a:pt x="9059" y="1028"/>
                      <a:pt x="9451" y="1471"/>
                      <a:pt x="9745" y="2400"/>
                    </a:cubicBezTo>
                    <a:cubicBezTo>
                      <a:pt x="9992" y="3183"/>
                      <a:pt x="10090" y="4214"/>
                      <a:pt x="9796" y="4359"/>
                    </a:cubicBezTo>
                    <a:cubicBezTo>
                      <a:pt x="9770" y="4370"/>
                      <a:pt x="9743" y="4375"/>
                      <a:pt x="9716" y="4375"/>
                    </a:cubicBezTo>
                    <a:cubicBezTo>
                      <a:pt x="9407" y="4375"/>
                      <a:pt x="8981" y="3744"/>
                      <a:pt x="8601" y="3744"/>
                    </a:cubicBezTo>
                    <a:cubicBezTo>
                      <a:pt x="8557" y="3744"/>
                      <a:pt x="8514" y="3752"/>
                      <a:pt x="8472" y="3771"/>
                    </a:cubicBezTo>
                    <a:cubicBezTo>
                      <a:pt x="8276" y="3822"/>
                      <a:pt x="8178" y="4018"/>
                      <a:pt x="8178" y="4163"/>
                    </a:cubicBezTo>
                    <a:cubicBezTo>
                      <a:pt x="8131" y="4849"/>
                      <a:pt x="10039" y="5436"/>
                      <a:pt x="10235" y="5487"/>
                    </a:cubicBezTo>
                    <a:cubicBezTo>
                      <a:pt x="9941" y="7349"/>
                      <a:pt x="9647" y="9257"/>
                      <a:pt x="9306" y="11169"/>
                    </a:cubicBezTo>
                    <a:cubicBezTo>
                      <a:pt x="9110" y="12392"/>
                      <a:pt x="8863" y="13618"/>
                      <a:pt x="8667" y="14794"/>
                    </a:cubicBezTo>
                    <a:cubicBezTo>
                      <a:pt x="7982" y="15232"/>
                      <a:pt x="6955" y="15773"/>
                      <a:pt x="5584" y="15969"/>
                    </a:cubicBezTo>
                    <a:cubicBezTo>
                      <a:pt x="5176" y="16029"/>
                      <a:pt x="4797" y="16051"/>
                      <a:pt x="4444" y="16051"/>
                    </a:cubicBezTo>
                    <a:cubicBezTo>
                      <a:pt x="3493" y="16051"/>
                      <a:pt x="2733" y="15891"/>
                      <a:pt x="2105" y="15891"/>
                    </a:cubicBezTo>
                    <a:cubicBezTo>
                      <a:pt x="1652" y="15891"/>
                      <a:pt x="1267" y="15975"/>
                      <a:pt x="929" y="16263"/>
                    </a:cubicBezTo>
                    <a:cubicBezTo>
                      <a:pt x="294" y="16800"/>
                      <a:pt x="0" y="17877"/>
                      <a:pt x="341" y="18614"/>
                    </a:cubicBezTo>
                    <a:cubicBezTo>
                      <a:pt x="792" y="19561"/>
                      <a:pt x="2536" y="20165"/>
                      <a:pt x="4577" y="20165"/>
                    </a:cubicBezTo>
                    <a:cubicBezTo>
                      <a:pt x="6757" y="20165"/>
                      <a:pt x="9277" y="19475"/>
                      <a:pt x="10920" y="17779"/>
                    </a:cubicBezTo>
                    <a:cubicBezTo>
                      <a:pt x="12488" y="16212"/>
                      <a:pt x="12833" y="14206"/>
                      <a:pt x="13076" y="12638"/>
                    </a:cubicBezTo>
                    <a:cubicBezTo>
                      <a:pt x="13663" y="9159"/>
                      <a:pt x="12782" y="6318"/>
                      <a:pt x="12245" y="4947"/>
                    </a:cubicBezTo>
                    <a:cubicBezTo>
                      <a:pt x="13127" y="2106"/>
                      <a:pt x="12978" y="1471"/>
                      <a:pt x="12684" y="1275"/>
                    </a:cubicBezTo>
                    <a:cubicBezTo>
                      <a:pt x="12660" y="1250"/>
                      <a:pt x="12611" y="1237"/>
                      <a:pt x="12550" y="1237"/>
                    </a:cubicBezTo>
                    <a:cubicBezTo>
                      <a:pt x="12489" y="1237"/>
                      <a:pt x="12415" y="1250"/>
                      <a:pt x="12343" y="1275"/>
                    </a:cubicBezTo>
                    <a:cubicBezTo>
                      <a:pt x="12228" y="1321"/>
                      <a:pt x="12142" y="1435"/>
                      <a:pt x="12080" y="1581"/>
                    </a:cubicBezTo>
                    <a:lnTo>
                      <a:pt x="12080" y="1581"/>
                    </a:lnTo>
                    <a:cubicBezTo>
                      <a:pt x="12066" y="1111"/>
                      <a:pt x="11965" y="646"/>
                      <a:pt x="11657" y="441"/>
                    </a:cubicBezTo>
                    <a:cubicBezTo>
                      <a:pt x="11590" y="408"/>
                      <a:pt x="11476" y="352"/>
                      <a:pt x="11363" y="352"/>
                    </a:cubicBezTo>
                    <a:cubicBezTo>
                      <a:pt x="11311" y="352"/>
                      <a:pt x="11261" y="363"/>
                      <a:pt x="11214" y="394"/>
                    </a:cubicBezTo>
                    <a:cubicBezTo>
                      <a:pt x="11184" y="394"/>
                      <a:pt x="11113" y="452"/>
                      <a:pt x="11116" y="975"/>
                    </a:cubicBezTo>
                    <a:lnTo>
                      <a:pt x="11116" y="975"/>
                    </a:lnTo>
                    <a:cubicBezTo>
                      <a:pt x="11044" y="452"/>
                      <a:pt x="10973" y="170"/>
                      <a:pt x="10776" y="49"/>
                    </a:cubicBezTo>
                    <a:cubicBezTo>
                      <a:pt x="10711" y="16"/>
                      <a:pt x="10635" y="0"/>
                      <a:pt x="10558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49"/>
              <p:cNvSpPr/>
              <p:nvPr/>
            </p:nvSpPr>
            <p:spPr>
              <a:xfrm>
                <a:off x="6223566" y="2098566"/>
                <a:ext cx="169208" cy="180706"/>
              </a:xfrm>
              <a:custGeom>
                <a:avLst/>
                <a:gdLst/>
                <a:ahLst/>
                <a:cxnLst/>
                <a:rect l="l" t="t" r="r" b="b"/>
                <a:pathLst>
                  <a:path w="5342" h="5705" extrusionOk="0">
                    <a:moveTo>
                      <a:pt x="2543" y="0"/>
                    </a:moveTo>
                    <a:cubicBezTo>
                      <a:pt x="2343" y="0"/>
                      <a:pt x="2157" y="88"/>
                      <a:pt x="2058" y="219"/>
                    </a:cubicBezTo>
                    <a:cubicBezTo>
                      <a:pt x="1960" y="364"/>
                      <a:pt x="1960" y="513"/>
                      <a:pt x="2011" y="658"/>
                    </a:cubicBezTo>
                    <a:cubicBezTo>
                      <a:pt x="1960" y="610"/>
                      <a:pt x="1913" y="610"/>
                      <a:pt x="1815" y="560"/>
                    </a:cubicBezTo>
                    <a:cubicBezTo>
                      <a:pt x="1769" y="549"/>
                      <a:pt x="1718" y="543"/>
                      <a:pt x="1664" y="543"/>
                    </a:cubicBezTo>
                    <a:cubicBezTo>
                      <a:pt x="1489" y="543"/>
                      <a:pt x="1290" y="605"/>
                      <a:pt x="1176" y="755"/>
                    </a:cubicBezTo>
                    <a:cubicBezTo>
                      <a:pt x="980" y="1002"/>
                      <a:pt x="1129" y="1296"/>
                      <a:pt x="1325" y="1688"/>
                    </a:cubicBezTo>
                    <a:cubicBezTo>
                      <a:pt x="1423" y="1931"/>
                      <a:pt x="1521" y="2225"/>
                      <a:pt x="1619" y="2519"/>
                    </a:cubicBezTo>
                    <a:cubicBezTo>
                      <a:pt x="1913" y="3451"/>
                      <a:pt x="1913" y="4282"/>
                      <a:pt x="1764" y="4380"/>
                    </a:cubicBezTo>
                    <a:cubicBezTo>
                      <a:pt x="1666" y="4380"/>
                      <a:pt x="1470" y="4235"/>
                      <a:pt x="1325" y="4086"/>
                    </a:cubicBezTo>
                    <a:cubicBezTo>
                      <a:pt x="1117" y="3921"/>
                      <a:pt x="843" y="3723"/>
                      <a:pt x="586" y="3723"/>
                    </a:cubicBezTo>
                    <a:cubicBezTo>
                      <a:pt x="537" y="3723"/>
                      <a:pt x="490" y="3730"/>
                      <a:pt x="443" y="3745"/>
                    </a:cubicBezTo>
                    <a:cubicBezTo>
                      <a:pt x="197" y="3843"/>
                      <a:pt x="52" y="4086"/>
                      <a:pt x="52" y="4282"/>
                    </a:cubicBezTo>
                    <a:cubicBezTo>
                      <a:pt x="1" y="4921"/>
                      <a:pt x="1274" y="5458"/>
                      <a:pt x="2058" y="5704"/>
                    </a:cubicBezTo>
                    <a:lnTo>
                      <a:pt x="2156" y="5458"/>
                    </a:lnTo>
                    <a:cubicBezTo>
                      <a:pt x="1031" y="5066"/>
                      <a:pt x="295" y="4627"/>
                      <a:pt x="295" y="4282"/>
                    </a:cubicBezTo>
                    <a:cubicBezTo>
                      <a:pt x="346" y="4184"/>
                      <a:pt x="393" y="4039"/>
                      <a:pt x="541" y="3988"/>
                    </a:cubicBezTo>
                    <a:cubicBezTo>
                      <a:pt x="556" y="3983"/>
                      <a:pt x="572" y="3981"/>
                      <a:pt x="589" y="3981"/>
                    </a:cubicBezTo>
                    <a:cubicBezTo>
                      <a:pt x="737" y="3981"/>
                      <a:pt x="958" y="4157"/>
                      <a:pt x="1176" y="4333"/>
                    </a:cubicBezTo>
                    <a:cubicBezTo>
                      <a:pt x="1369" y="4486"/>
                      <a:pt x="1530" y="4607"/>
                      <a:pt x="1707" y="4607"/>
                    </a:cubicBezTo>
                    <a:cubicBezTo>
                      <a:pt x="1757" y="4607"/>
                      <a:pt x="1808" y="4598"/>
                      <a:pt x="1862" y="4576"/>
                    </a:cubicBezTo>
                    <a:cubicBezTo>
                      <a:pt x="2305" y="4380"/>
                      <a:pt x="2058" y="3059"/>
                      <a:pt x="1862" y="2472"/>
                    </a:cubicBezTo>
                    <a:cubicBezTo>
                      <a:pt x="1764" y="2127"/>
                      <a:pt x="1666" y="1833"/>
                      <a:pt x="1568" y="1590"/>
                    </a:cubicBezTo>
                    <a:cubicBezTo>
                      <a:pt x="1372" y="1245"/>
                      <a:pt x="1274" y="1049"/>
                      <a:pt x="1372" y="904"/>
                    </a:cubicBezTo>
                    <a:cubicBezTo>
                      <a:pt x="1408" y="868"/>
                      <a:pt x="1517" y="834"/>
                      <a:pt x="1630" y="834"/>
                    </a:cubicBezTo>
                    <a:cubicBezTo>
                      <a:pt x="1675" y="834"/>
                      <a:pt x="1722" y="840"/>
                      <a:pt x="1764" y="853"/>
                    </a:cubicBezTo>
                    <a:cubicBezTo>
                      <a:pt x="2058" y="904"/>
                      <a:pt x="2403" y="1296"/>
                      <a:pt x="2599" y="2813"/>
                    </a:cubicBezTo>
                    <a:cubicBezTo>
                      <a:pt x="2646" y="2962"/>
                      <a:pt x="2646" y="3009"/>
                      <a:pt x="2697" y="3009"/>
                    </a:cubicBezTo>
                    <a:lnTo>
                      <a:pt x="2744" y="3059"/>
                    </a:lnTo>
                    <a:lnTo>
                      <a:pt x="2842" y="3009"/>
                    </a:lnTo>
                    <a:lnTo>
                      <a:pt x="2892" y="2962"/>
                    </a:lnTo>
                    <a:cubicBezTo>
                      <a:pt x="2939" y="2864"/>
                      <a:pt x="2842" y="2225"/>
                      <a:pt x="2646" y="1590"/>
                    </a:cubicBezTo>
                    <a:cubicBezTo>
                      <a:pt x="2548" y="1343"/>
                      <a:pt x="2450" y="1100"/>
                      <a:pt x="2403" y="951"/>
                    </a:cubicBezTo>
                    <a:cubicBezTo>
                      <a:pt x="2254" y="610"/>
                      <a:pt x="2207" y="462"/>
                      <a:pt x="2254" y="364"/>
                    </a:cubicBezTo>
                    <a:cubicBezTo>
                      <a:pt x="2314" y="304"/>
                      <a:pt x="2430" y="263"/>
                      <a:pt x="2544" y="263"/>
                    </a:cubicBezTo>
                    <a:cubicBezTo>
                      <a:pt x="2616" y="263"/>
                      <a:pt x="2688" y="279"/>
                      <a:pt x="2744" y="317"/>
                    </a:cubicBezTo>
                    <a:cubicBezTo>
                      <a:pt x="2842" y="364"/>
                      <a:pt x="2939" y="560"/>
                      <a:pt x="2990" y="904"/>
                    </a:cubicBezTo>
                    <a:cubicBezTo>
                      <a:pt x="2990" y="1198"/>
                      <a:pt x="2990" y="1735"/>
                      <a:pt x="3088" y="2519"/>
                    </a:cubicBezTo>
                    <a:cubicBezTo>
                      <a:pt x="3088" y="2668"/>
                      <a:pt x="3135" y="2766"/>
                      <a:pt x="3135" y="2864"/>
                    </a:cubicBezTo>
                    <a:cubicBezTo>
                      <a:pt x="3135" y="2948"/>
                      <a:pt x="3135" y="3069"/>
                      <a:pt x="3232" y="3069"/>
                    </a:cubicBezTo>
                    <a:cubicBezTo>
                      <a:pt x="3247" y="3069"/>
                      <a:pt x="3264" y="3066"/>
                      <a:pt x="3284" y="3059"/>
                    </a:cubicBezTo>
                    <a:lnTo>
                      <a:pt x="3331" y="3059"/>
                    </a:lnTo>
                    <a:lnTo>
                      <a:pt x="3382" y="3009"/>
                    </a:lnTo>
                    <a:cubicBezTo>
                      <a:pt x="3480" y="2911"/>
                      <a:pt x="3331" y="1492"/>
                      <a:pt x="3331" y="1492"/>
                    </a:cubicBezTo>
                    <a:cubicBezTo>
                      <a:pt x="3284" y="1245"/>
                      <a:pt x="3284" y="1049"/>
                      <a:pt x="3233" y="904"/>
                    </a:cubicBezTo>
                    <a:cubicBezTo>
                      <a:pt x="3284" y="658"/>
                      <a:pt x="3284" y="610"/>
                      <a:pt x="3284" y="610"/>
                    </a:cubicBezTo>
                    <a:cubicBezTo>
                      <a:pt x="3311" y="597"/>
                      <a:pt x="3341" y="590"/>
                      <a:pt x="3372" y="590"/>
                    </a:cubicBezTo>
                    <a:cubicBezTo>
                      <a:pt x="3457" y="590"/>
                      <a:pt x="3554" y="637"/>
                      <a:pt x="3625" y="708"/>
                    </a:cubicBezTo>
                    <a:cubicBezTo>
                      <a:pt x="3872" y="853"/>
                      <a:pt x="3970" y="1245"/>
                      <a:pt x="3970" y="1688"/>
                    </a:cubicBezTo>
                    <a:cubicBezTo>
                      <a:pt x="3774" y="2225"/>
                      <a:pt x="3821" y="3009"/>
                      <a:pt x="3821" y="3009"/>
                    </a:cubicBezTo>
                    <a:lnTo>
                      <a:pt x="3821" y="3106"/>
                    </a:lnTo>
                    <a:lnTo>
                      <a:pt x="4068" y="3106"/>
                    </a:lnTo>
                    <a:lnTo>
                      <a:pt x="4068" y="3009"/>
                    </a:lnTo>
                    <a:cubicBezTo>
                      <a:pt x="4068" y="3009"/>
                      <a:pt x="4213" y="2374"/>
                      <a:pt x="4213" y="1735"/>
                    </a:cubicBezTo>
                    <a:cubicBezTo>
                      <a:pt x="4264" y="1637"/>
                      <a:pt x="4362" y="1539"/>
                      <a:pt x="4409" y="1539"/>
                    </a:cubicBezTo>
                    <a:cubicBezTo>
                      <a:pt x="4458" y="1516"/>
                      <a:pt x="4507" y="1504"/>
                      <a:pt x="4550" y="1504"/>
                    </a:cubicBezTo>
                    <a:cubicBezTo>
                      <a:pt x="4593" y="1504"/>
                      <a:pt x="4630" y="1516"/>
                      <a:pt x="4656" y="1539"/>
                    </a:cubicBezTo>
                    <a:cubicBezTo>
                      <a:pt x="4801" y="1637"/>
                      <a:pt x="5048" y="2127"/>
                      <a:pt x="4115" y="5019"/>
                    </a:cubicBezTo>
                    <a:lnTo>
                      <a:pt x="4115" y="5066"/>
                    </a:lnTo>
                    <a:lnTo>
                      <a:pt x="4115" y="5117"/>
                    </a:lnTo>
                    <a:cubicBezTo>
                      <a:pt x="4115" y="5164"/>
                      <a:pt x="4166" y="5215"/>
                      <a:pt x="4166" y="5262"/>
                    </a:cubicBezTo>
                    <a:lnTo>
                      <a:pt x="4409" y="5164"/>
                    </a:lnTo>
                    <a:cubicBezTo>
                      <a:pt x="4409" y="5117"/>
                      <a:pt x="4409" y="5117"/>
                      <a:pt x="4362" y="5066"/>
                    </a:cubicBezTo>
                    <a:cubicBezTo>
                      <a:pt x="5341" y="2029"/>
                      <a:pt x="5095" y="1492"/>
                      <a:pt x="4801" y="1296"/>
                    </a:cubicBezTo>
                    <a:cubicBezTo>
                      <a:pt x="4718" y="1267"/>
                      <a:pt x="4618" y="1239"/>
                      <a:pt x="4519" y="1239"/>
                    </a:cubicBezTo>
                    <a:cubicBezTo>
                      <a:pt x="4446" y="1239"/>
                      <a:pt x="4374" y="1254"/>
                      <a:pt x="4311" y="1296"/>
                    </a:cubicBezTo>
                    <a:cubicBezTo>
                      <a:pt x="4264" y="1296"/>
                      <a:pt x="4213" y="1343"/>
                      <a:pt x="4213" y="1343"/>
                    </a:cubicBezTo>
                    <a:cubicBezTo>
                      <a:pt x="4166" y="1002"/>
                      <a:pt x="4017" y="658"/>
                      <a:pt x="3774" y="462"/>
                    </a:cubicBezTo>
                    <a:cubicBezTo>
                      <a:pt x="3669" y="392"/>
                      <a:pt x="3517" y="323"/>
                      <a:pt x="3367" y="323"/>
                    </a:cubicBezTo>
                    <a:cubicBezTo>
                      <a:pt x="3305" y="323"/>
                      <a:pt x="3244" y="335"/>
                      <a:pt x="3186" y="364"/>
                    </a:cubicBezTo>
                    <a:cubicBezTo>
                      <a:pt x="3135" y="364"/>
                      <a:pt x="3135" y="415"/>
                      <a:pt x="3135" y="415"/>
                    </a:cubicBezTo>
                    <a:cubicBezTo>
                      <a:pt x="3088" y="219"/>
                      <a:pt x="2990" y="121"/>
                      <a:pt x="2842" y="70"/>
                    </a:cubicBezTo>
                    <a:cubicBezTo>
                      <a:pt x="2744" y="22"/>
                      <a:pt x="2642" y="0"/>
                      <a:pt x="25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49"/>
              <p:cNvSpPr/>
              <p:nvPr/>
            </p:nvSpPr>
            <p:spPr>
              <a:xfrm>
                <a:off x="5882264" y="2575498"/>
                <a:ext cx="187801" cy="105541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3332" extrusionOk="0">
                    <a:moveTo>
                      <a:pt x="5486" y="0"/>
                    </a:moveTo>
                    <a:cubicBezTo>
                      <a:pt x="4800" y="247"/>
                      <a:pt x="4115" y="541"/>
                      <a:pt x="3331" y="933"/>
                    </a:cubicBezTo>
                    <a:cubicBezTo>
                      <a:pt x="2057" y="1568"/>
                      <a:pt x="933" y="2304"/>
                      <a:pt x="0" y="2990"/>
                    </a:cubicBezTo>
                    <a:cubicBezTo>
                      <a:pt x="1959" y="3088"/>
                      <a:pt x="3970" y="3233"/>
                      <a:pt x="5929" y="3331"/>
                    </a:cubicBezTo>
                    <a:cubicBezTo>
                      <a:pt x="5780" y="2207"/>
                      <a:pt x="5635" y="1129"/>
                      <a:pt x="548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49"/>
              <p:cNvSpPr/>
              <p:nvPr/>
            </p:nvSpPr>
            <p:spPr>
              <a:xfrm>
                <a:off x="6346213" y="2660672"/>
                <a:ext cx="1258099" cy="398788"/>
              </a:xfrm>
              <a:custGeom>
                <a:avLst/>
                <a:gdLst/>
                <a:ahLst/>
                <a:cxnLst/>
                <a:rect l="l" t="t" r="r" b="b"/>
                <a:pathLst>
                  <a:path w="39719" h="12590" extrusionOk="0">
                    <a:moveTo>
                      <a:pt x="38734" y="0"/>
                    </a:moveTo>
                    <a:cubicBezTo>
                      <a:pt x="38704" y="0"/>
                      <a:pt x="38674" y="3"/>
                      <a:pt x="38643" y="7"/>
                    </a:cubicBezTo>
                    <a:cubicBezTo>
                      <a:pt x="37957" y="105"/>
                      <a:pt x="38153" y="3044"/>
                      <a:pt x="36931" y="4905"/>
                    </a:cubicBezTo>
                    <a:cubicBezTo>
                      <a:pt x="36042" y="6238"/>
                      <a:pt x="34669" y="6885"/>
                      <a:pt x="33178" y="6885"/>
                    </a:cubicBezTo>
                    <a:cubicBezTo>
                      <a:pt x="33026" y="6885"/>
                      <a:pt x="32873" y="6878"/>
                      <a:pt x="32718" y="6864"/>
                    </a:cubicBezTo>
                    <a:cubicBezTo>
                      <a:pt x="31100" y="6766"/>
                      <a:pt x="29486" y="6473"/>
                      <a:pt x="27867" y="6179"/>
                    </a:cubicBezTo>
                    <a:cubicBezTo>
                      <a:pt x="24294" y="5540"/>
                      <a:pt x="23949" y="5344"/>
                      <a:pt x="21794" y="5050"/>
                    </a:cubicBezTo>
                    <a:cubicBezTo>
                      <a:pt x="21108" y="4952"/>
                      <a:pt x="20423" y="4905"/>
                      <a:pt x="19835" y="4807"/>
                    </a:cubicBezTo>
                    <a:cubicBezTo>
                      <a:pt x="18710" y="4709"/>
                      <a:pt x="17045" y="4611"/>
                      <a:pt x="15380" y="4611"/>
                    </a:cubicBezTo>
                    <a:cubicBezTo>
                      <a:pt x="15134" y="4608"/>
                      <a:pt x="14888" y="4606"/>
                      <a:pt x="14643" y="4606"/>
                    </a:cubicBezTo>
                    <a:cubicBezTo>
                      <a:pt x="11274" y="4606"/>
                      <a:pt x="8044" y="4915"/>
                      <a:pt x="6857" y="5050"/>
                    </a:cubicBezTo>
                    <a:cubicBezTo>
                      <a:pt x="6269" y="5003"/>
                      <a:pt x="5682" y="4905"/>
                      <a:pt x="5094" y="4854"/>
                    </a:cubicBezTo>
                    <a:lnTo>
                      <a:pt x="5094" y="4854"/>
                    </a:lnTo>
                    <a:cubicBezTo>
                      <a:pt x="5192" y="5297"/>
                      <a:pt x="5290" y="5983"/>
                      <a:pt x="5192" y="6864"/>
                    </a:cubicBezTo>
                    <a:cubicBezTo>
                      <a:pt x="5192" y="6864"/>
                      <a:pt x="5094" y="7844"/>
                      <a:pt x="4651" y="8628"/>
                    </a:cubicBezTo>
                    <a:cubicBezTo>
                      <a:pt x="3574" y="10634"/>
                      <a:pt x="733" y="10979"/>
                      <a:pt x="0" y="11026"/>
                    </a:cubicBezTo>
                    <a:cubicBezTo>
                      <a:pt x="2872" y="12264"/>
                      <a:pt x="5256" y="12590"/>
                      <a:pt x="7100" y="12590"/>
                    </a:cubicBezTo>
                    <a:cubicBezTo>
                      <a:pt x="7520" y="12590"/>
                      <a:pt x="7912" y="12573"/>
                      <a:pt x="8276" y="12546"/>
                    </a:cubicBezTo>
                    <a:cubicBezTo>
                      <a:pt x="12833" y="12201"/>
                      <a:pt x="15086" y="10783"/>
                      <a:pt x="20571" y="10340"/>
                    </a:cubicBezTo>
                    <a:cubicBezTo>
                      <a:pt x="20722" y="10328"/>
                      <a:pt x="20871" y="10323"/>
                      <a:pt x="21018" y="10323"/>
                    </a:cubicBezTo>
                    <a:cubicBezTo>
                      <a:pt x="22113" y="10323"/>
                      <a:pt x="23120" y="10622"/>
                      <a:pt x="24243" y="10881"/>
                    </a:cubicBezTo>
                    <a:cubicBezTo>
                      <a:pt x="25137" y="11110"/>
                      <a:pt x="26034" y="11205"/>
                      <a:pt x="26932" y="11205"/>
                    </a:cubicBezTo>
                    <a:cubicBezTo>
                      <a:pt x="29672" y="11205"/>
                      <a:pt x="32413" y="10318"/>
                      <a:pt x="35069" y="9654"/>
                    </a:cubicBezTo>
                    <a:cubicBezTo>
                      <a:pt x="35167" y="9654"/>
                      <a:pt x="35312" y="9607"/>
                      <a:pt x="35410" y="9607"/>
                    </a:cubicBezTo>
                    <a:cubicBezTo>
                      <a:pt x="36782" y="9313"/>
                      <a:pt x="38545" y="9999"/>
                      <a:pt x="38937" y="8138"/>
                    </a:cubicBezTo>
                    <a:cubicBezTo>
                      <a:pt x="39133" y="7205"/>
                      <a:pt x="38890" y="6277"/>
                      <a:pt x="39035" y="5297"/>
                    </a:cubicBezTo>
                    <a:cubicBezTo>
                      <a:pt x="39184" y="4415"/>
                      <a:pt x="39575" y="3581"/>
                      <a:pt x="39673" y="2652"/>
                    </a:cubicBezTo>
                    <a:cubicBezTo>
                      <a:pt x="39719" y="2129"/>
                      <a:pt x="39629" y="0"/>
                      <a:pt x="38734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49"/>
              <p:cNvSpPr/>
              <p:nvPr/>
            </p:nvSpPr>
            <p:spPr>
              <a:xfrm>
                <a:off x="6777504" y="2656174"/>
                <a:ext cx="798939" cy="226540"/>
              </a:xfrm>
              <a:custGeom>
                <a:avLst/>
                <a:gdLst/>
                <a:ahLst/>
                <a:cxnLst/>
                <a:rect l="l" t="t" r="r" b="b"/>
                <a:pathLst>
                  <a:path w="25223" h="7152" extrusionOk="0">
                    <a:moveTo>
                      <a:pt x="24980" y="0"/>
                    </a:moveTo>
                    <a:cubicBezTo>
                      <a:pt x="24588" y="98"/>
                      <a:pt x="24439" y="737"/>
                      <a:pt x="24294" y="1717"/>
                    </a:cubicBezTo>
                    <a:cubicBezTo>
                      <a:pt x="24098" y="2743"/>
                      <a:pt x="23851" y="4017"/>
                      <a:pt x="23217" y="4996"/>
                    </a:cubicBezTo>
                    <a:cubicBezTo>
                      <a:pt x="22414" y="6201"/>
                      <a:pt x="21126" y="6878"/>
                      <a:pt x="19572" y="6878"/>
                    </a:cubicBezTo>
                    <a:cubicBezTo>
                      <a:pt x="19418" y="6878"/>
                      <a:pt x="19261" y="6871"/>
                      <a:pt x="19102" y="6858"/>
                    </a:cubicBezTo>
                    <a:cubicBezTo>
                      <a:pt x="17535" y="6760"/>
                      <a:pt x="15968" y="6466"/>
                      <a:pt x="14400" y="6223"/>
                    </a:cubicBezTo>
                    <a:lnTo>
                      <a:pt x="14251" y="6172"/>
                    </a:lnTo>
                    <a:cubicBezTo>
                      <a:pt x="12684" y="5878"/>
                      <a:pt x="11704" y="5682"/>
                      <a:pt x="10972" y="5537"/>
                    </a:cubicBezTo>
                    <a:cubicBezTo>
                      <a:pt x="10039" y="5341"/>
                      <a:pt x="9404" y="5243"/>
                      <a:pt x="8178" y="5047"/>
                    </a:cubicBezTo>
                    <a:cubicBezTo>
                      <a:pt x="7543" y="4949"/>
                      <a:pt x="6857" y="4898"/>
                      <a:pt x="6219" y="4851"/>
                    </a:cubicBezTo>
                    <a:cubicBezTo>
                      <a:pt x="4898" y="4702"/>
                      <a:pt x="3233" y="4655"/>
                      <a:pt x="1764" y="4604"/>
                    </a:cubicBezTo>
                    <a:lnTo>
                      <a:pt x="0" y="4604"/>
                    </a:lnTo>
                    <a:lnTo>
                      <a:pt x="0" y="4898"/>
                    </a:lnTo>
                    <a:cubicBezTo>
                      <a:pt x="294" y="4875"/>
                      <a:pt x="588" y="4863"/>
                      <a:pt x="876" y="4863"/>
                    </a:cubicBezTo>
                    <a:cubicBezTo>
                      <a:pt x="1163" y="4863"/>
                      <a:pt x="1444" y="4875"/>
                      <a:pt x="1713" y="4898"/>
                    </a:cubicBezTo>
                    <a:cubicBezTo>
                      <a:pt x="3182" y="4898"/>
                      <a:pt x="4847" y="4996"/>
                      <a:pt x="6172" y="5094"/>
                    </a:cubicBezTo>
                    <a:cubicBezTo>
                      <a:pt x="6857" y="5145"/>
                      <a:pt x="7492" y="5243"/>
                      <a:pt x="8131" y="5341"/>
                    </a:cubicBezTo>
                    <a:cubicBezTo>
                      <a:pt x="9353" y="5486"/>
                      <a:pt x="9992" y="5584"/>
                      <a:pt x="10921" y="5780"/>
                    </a:cubicBezTo>
                    <a:cubicBezTo>
                      <a:pt x="11657" y="5976"/>
                      <a:pt x="12637" y="6172"/>
                      <a:pt x="14251" y="6466"/>
                    </a:cubicBezTo>
                    <a:lnTo>
                      <a:pt x="14349" y="6466"/>
                    </a:lnTo>
                    <a:cubicBezTo>
                      <a:pt x="15917" y="6760"/>
                      <a:pt x="17484" y="7006"/>
                      <a:pt x="19102" y="7151"/>
                    </a:cubicBezTo>
                    <a:lnTo>
                      <a:pt x="19494" y="7151"/>
                    </a:lnTo>
                    <a:cubicBezTo>
                      <a:pt x="21159" y="7151"/>
                      <a:pt x="22578" y="6419"/>
                      <a:pt x="23412" y="5145"/>
                    </a:cubicBezTo>
                    <a:cubicBezTo>
                      <a:pt x="24098" y="4115"/>
                      <a:pt x="24341" y="2794"/>
                      <a:pt x="24537" y="1764"/>
                    </a:cubicBezTo>
                    <a:cubicBezTo>
                      <a:pt x="24686" y="1031"/>
                      <a:pt x="24784" y="294"/>
                      <a:pt x="25027" y="294"/>
                    </a:cubicBezTo>
                    <a:lnTo>
                      <a:pt x="25176" y="294"/>
                    </a:lnTo>
                    <a:lnTo>
                      <a:pt x="25223" y="0"/>
                    </a:lnTo>
                    <a:close/>
                  </a:path>
                </a:pathLst>
              </a:custGeom>
              <a:solidFill>
                <a:srgbClr val="D68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49"/>
              <p:cNvSpPr/>
              <p:nvPr/>
            </p:nvSpPr>
            <p:spPr>
              <a:xfrm>
                <a:off x="5440172" y="2294223"/>
                <a:ext cx="497963" cy="646930"/>
              </a:xfrm>
              <a:custGeom>
                <a:avLst/>
                <a:gdLst/>
                <a:ahLst/>
                <a:cxnLst/>
                <a:rect l="l" t="t" r="r" b="b"/>
                <a:pathLst>
                  <a:path w="15721" h="20424" extrusionOk="0">
                    <a:moveTo>
                      <a:pt x="5979" y="1"/>
                    </a:moveTo>
                    <a:cubicBezTo>
                      <a:pt x="5863" y="1"/>
                      <a:pt x="5747" y="21"/>
                      <a:pt x="5631" y="64"/>
                    </a:cubicBezTo>
                    <a:cubicBezTo>
                      <a:pt x="5435" y="162"/>
                      <a:pt x="5239" y="311"/>
                      <a:pt x="5043" y="358"/>
                    </a:cubicBezTo>
                    <a:cubicBezTo>
                      <a:pt x="4964" y="382"/>
                      <a:pt x="4885" y="392"/>
                      <a:pt x="4806" y="392"/>
                    </a:cubicBezTo>
                    <a:cubicBezTo>
                      <a:pt x="4422" y="392"/>
                      <a:pt x="4034" y="158"/>
                      <a:pt x="3618" y="158"/>
                    </a:cubicBezTo>
                    <a:cubicBezTo>
                      <a:pt x="3588" y="158"/>
                      <a:pt x="3557" y="159"/>
                      <a:pt x="3527" y="162"/>
                    </a:cubicBezTo>
                    <a:cubicBezTo>
                      <a:pt x="3037" y="213"/>
                      <a:pt x="2645" y="605"/>
                      <a:pt x="2300" y="946"/>
                    </a:cubicBezTo>
                    <a:cubicBezTo>
                      <a:pt x="1567" y="1729"/>
                      <a:pt x="831" y="2564"/>
                      <a:pt x="439" y="3544"/>
                    </a:cubicBezTo>
                    <a:cubicBezTo>
                      <a:pt x="0" y="4766"/>
                      <a:pt x="98" y="6189"/>
                      <a:pt x="784" y="7313"/>
                    </a:cubicBezTo>
                    <a:cubicBezTo>
                      <a:pt x="929" y="7607"/>
                      <a:pt x="1223" y="7854"/>
                      <a:pt x="1371" y="8148"/>
                    </a:cubicBezTo>
                    <a:cubicBezTo>
                      <a:pt x="1516" y="8489"/>
                      <a:pt x="1567" y="8833"/>
                      <a:pt x="1712" y="9174"/>
                    </a:cubicBezTo>
                    <a:cubicBezTo>
                      <a:pt x="1959" y="9715"/>
                      <a:pt x="2449" y="10009"/>
                      <a:pt x="2939" y="10350"/>
                    </a:cubicBezTo>
                    <a:cubicBezTo>
                      <a:pt x="3135" y="10448"/>
                      <a:pt x="3378" y="10597"/>
                      <a:pt x="3574" y="10644"/>
                    </a:cubicBezTo>
                    <a:cubicBezTo>
                      <a:pt x="3602" y="10650"/>
                      <a:pt x="3632" y="10652"/>
                      <a:pt x="3662" y="10652"/>
                    </a:cubicBezTo>
                    <a:cubicBezTo>
                      <a:pt x="3860" y="10652"/>
                      <a:pt x="4076" y="10538"/>
                      <a:pt x="4243" y="10538"/>
                    </a:cubicBezTo>
                    <a:cubicBezTo>
                      <a:pt x="4267" y="10538"/>
                      <a:pt x="4289" y="10541"/>
                      <a:pt x="4310" y="10546"/>
                    </a:cubicBezTo>
                    <a:cubicBezTo>
                      <a:pt x="4651" y="10597"/>
                      <a:pt x="4847" y="10938"/>
                      <a:pt x="5043" y="11184"/>
                    </a:cubicBezTo>
                    <a:cubicBezTo>
                      <a:pt x="5290" y="11380"/>
                      <a:pt x="5631" y="11525"/>
                      <a:pt x="5682" y="11870"/>
                    </a:cubicBezTo>
                    <a:cubicBezTo>
                      <a:pt x="5780" y="12113"/>
                      <a:pt x="5584" y="12407"/>
                      <a:pt x="5682" y="12654"/>
                    </a:cubicBezTo>
                    <a:cubicBezTo>
                      <a:pt x="5780" y="12897"/>
                      <a:pt x="6074" y="12995"/>
                      <a:pt x="6218" y="13191"/>
                    </a:cubicBezTo>
                    <a:cubicBezTo>
                      <a:pt x="6610" y="13778"/>
                      <a:pt x="5780" y="14366"/>
                      <a:pt x="6218" y="14907"/>
                    </a:cubicBezTo>
                    <a:cubicBezTo>
                      <a:pt x="6269" y="15005"/>
                      <a:pt x="6414" y="15052"/>
                      <a:pt x="6512" y="15201"/>
                    </a:cubicBezTo>
                    <a:cubicBezTo>
                      <a:pt x="6661" y="15495"/>
                      <a:pt x="6465" y="15836"/>
                      <a:pt x="6316" y="16180"/>
                    </a:cubicBezTo>
                    <a:cubicBezTo>
                      <a:pt x="6171" y="16619"/>
                      <a:pt x="6414" y="17207"/>
                      <a:pt x="6857" y="17403"/>
                    </a:cubicBezTo>
                    <a:cubicBezTo>
                      <a:pt x="7002" y="17454"/>
                      <a:pt x="7198" y="17501"/>
                      <a:pt x="7347" y="17650"/>
                    </a:cubicBezTo>
                    <a:cubicBezTo>
                      <a:pt x="7445" y="17795"/>
                      <a:pt x="7445" y="18042"/>
                      <a:pt x="7445" y="18238"/>
                    </a:cubicBezTo>
                    <a:cubicBezTo>
                      <a:pt x="7538" y="18652"/>
                      <a:pt x="7893" y="19025"/>
                      <a:pt x="8302" y="19025"/>
                    </a:cubicBezTo>
                    <a:cubicBezTo>
                      <a:pt x="8326" y="19025"/>
                      <a:pt x="8349" y="19024"/>
                      <a:pt x="8374" y="19021"/>
                    </a:cubicBezTo>
                    <a:cubicBezTo>
                      <a:pt x="8472" y="19021"/>
                      <a:pt x="8570" y="19021"/>
                      <a:pt x="8620" y="19068"/>
                    </a:cubicBezTo>
                    <a:cubicBezTo>
                      <a:pt x="8718" y="19119"/>
                      <a:pt x="8718" y="19166"/>
                      <a:pt x="8765" y="19264"/>
                    </a:cubicBezTo>
                    <a:cubicBezTo>
                      <a:pt x="8914" y="19707"/>
                      <a:pt x="9157" y="20244"/>
                      <a:pt x="9647" y="20244"/>
                    </a:cubicBezTo>
                    <a:cubicBezTo>
                      <a:pt x="9681" y="20244"/>
                      <a:pt x="9736" y="20223"/>
                      <a:pt x="9783" y="20223"/>
                    </a:cubicBezTo>
                    <a:cubicBezTo>
                      <a:pt x="9806" y="20223"/>
                      <a:pt x="9827" y="20228"/>
                      <a:pt x="9843" y="20244"/>
                    </a:cubicBezTo>
                    <a:cubicBezTo>
                      <a:pt x="9941" y="20244"/>
                      <a:pt x="10039" y="20342"/>
                      <a:pt x="10188" y="20393"/>
                    </a:cubicBezTo>
                    <a:cubicBezTo>
                      <a:pt x="10241" y="20414"/>
                      <a:pt x="10296" y="20424"/>
                      <a:pt x="10352" y="20424"/>
                    </a:cubicBezTo>
                    <a:cubicBezTo>
                      <a:pt x="10554" y="20424"/>
                      <a:pt x="10767" y="20299"/>
                      <a:pt x="10921" y="20146"/>
                    </a:cubicBezTo>
                    <a:cubicBezTo>
                      <a:pt x="11069" y="19903"/>
                      <a:pt x="11116" y="19609"/>
                      <a:pt x="11167" y="19315"/>
                    </a:cubicBezTo>
                    <a:cubicBezTo>
                      <a:pt x="11167" y="19217"/>
                      <a:pt x="11167" y="19119"/>
                      <a:pt x="11214" y="19021"/>
                    </a:cubicBezTo>
                    <a:cubicBezTo>
                      <a:pt x="11312" y="18923"/>
                      <a:pt x="11508" y="18872"/>
                      <a:pt x="11704" y="18825"/>
                    </a:cubicBezTo>
                    <a:cubicBezTo>
                      <a:pt x="11951" y="18727"/>
                      <a:pt x="12147" y="18433"/>
                      <a:pt x="12194" y="18140"/>
                    </a:cubicBezTo>
                    <a:cubicBezTo>
                      <a:pt x="12245" y="17846"/>
                      <a:pt x="12194" y="17552"/>
                      <a:pt x="12147" y="17258"/>
                    </a:cubicBezTo>
                    <a:cubicBezTo>
                      <a:pt x="12539" y="17160"/>
                      <a:pt x="12833" y="16964"/>
                      <a:pt x="13225" y="16866"/>
                    </a:cubicBezTo>
                    <a:cubicBezTo>
                      <a:pt x="13616" y="16768"/>
                      <a:pt x="14055" y="16670"/>
                      <a:pt x="14400" y="16423"/>
                    </a:cubicBezTo>
                    <a:cubicBezTo>
                      <a:pt x="15427" y="15691"/>
                      <a:pt x="15623" y="14221"/>
                      <a:pt x="15673" y="12948"/>
                    </a:cubicBezTo>
                    <a:cubicBezTo>
                      <a:pt x="15721" y="12066"/>
                      <a:pt x="15673" y="10989"/>
                      <a:pt x="14937" y="10499"/>
                    </a:cubicBezTo>
                    <a:cubicBezTo>
                      <a:pt x="14694" y="10350"/>
                      <a:pt x="14447" y="10252"/>
                      <a:pt x="14349" y="10009"/>
                    </a:cubicBezTo>
                    <a:cubicBezTo>
                      <a:pt x="14008" y="9272"/>
                      <a:pt x="15035" y="8344"/>
                      <a:pt x="13812" y="7901"/>
                    </a:cubicBezTo>
                    <a:cubicBezTo>
                      <a:pt x="13467" y="7803"/>
                      <a:pt x="13076" y="7854"/>
                      <a:pt x="12684" y="7803"/>
                    </a:cubicBezTo>
                    <a:cubicBezTo>
                      <a:pt x="12343" y="7756"/>
                      <a:pt x="11900" y="7509"/>
                      <a:pt x="11951" y="7117"/>
                    </a:cubicBezTo>
                    <a:cubicBezTo>
                      <a:pt x="11998" y="6725"/>
                      <a:pt x="12539" y="6334"/>
                      <a:pt x="12292" y="5993"/>
                    </a:cubicBezTo>
                    <a:cubicBezTo>
                      <a:pt x="12049" y="5601"/>
                      <a:pt x="11167" y="5942"/>
                      <a:pt x="11069" y="5503"/>
                    </a:cubicBezTo>
                    <a:cubicBezTo>
                      <a:pt x="11069" y="5405"/>
                      <a:pt x="11116" y="5307"/>
                      <a:pt x="11116" y="5209"/>
                    </a:cubicBezTo>
                    <a:cubicBezTo>
                      <a:pt x="11116" y="4817"/>
                      <a:pt x="10678" y="4621"/>
                      <a:pt x="10286" y="4570"/>
                    </a:cubicBezTo>
                    <a:cubicBezTo>
                      <a:pt x="9306" y="4523"/>
                      <a:pt x="9647" y="4425"/>
                      <a:pt x="9404" y="3740"/>
                    </a:cubicBezTo>
                    <a:cubicBezTo>
                      <a:pt x="9308" y="3548"/>
                      <a:pt x="8559" y="2609"/>
                      <a:pt x="8524" y="2609"/>
                    </a:cubicBezTo>
                    <a:cubicBezTo>
                      <a:pt x="8523" y="2609"/>
                      <a:pt x="8522" y="2610"/>
                      <a:pt x="8522" y="2611"/>
                    </a:cubicBezTo>
                    <a:cubicBezTo>
                      <a:pt x="8472" y="2415"/>
                      <a:pt x="8374" y="2219"/>
                      <a:pt x="8229" y="2023"/>
                    </a:cubicBezTo>
                    <a:cubicBezTo>
                      <a:pt x="8080" y="1780"/>
                      <a:pt x="7884" y="1487"/>
                      <a:pt x="7688" y="1240"/>
                    </a:cubicBezTo>
                    <a:cubicBezTo>
                      <a:pt x="7271" y="656"/>
                      <a:pt x="6640" y="1"/>
                      <a:pt x="597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49"/>
              <p:cNvSpPr/>
              <p:nvPr/>
            </p:nvSpPr>
            <p:spPr>
              <a:xfrm>
                <a:off x="5602983" y="2533655"/>
                <a:ext cx="384788" cy="291727"/>
              </a:xfrm>
              <a:custGeom>
                <a:avLst/>
                <a:gdLst/>
                <a:ahLst/>
                <a:cxnLst/>
                <a:rect l="l" t="t" r="r" b="b"/>
                <a:pathLst>
                  <a:path w="12148" h="9210" extrusionOk="0">
                    <a:moveTo>
                      <a:pt x="3774" y="1"/>
                    </a:moveTo>
                    <a:cubicBezTo>
                      <a:pt x="738" y="930"/>
                      <a:pt x="1" y="1615"/>
                      <a:pt x="1" y="2156"/>
                    </a:cubicBezTo>
                    <a:cubicBezTo>
                      <a:pt x="52" y="3038"/>
                      <a:pt x="2501" y="3085"/>
                      <a:pt x="3970" y="4997"/>
                    </a:cubicBezTo>
                    <a:cubicBezTo>
                      <a:pt x="4950" y="6270"/>
                      <a:pt x="5095" y="7885"/>
                      <a:pt x="4997" y="9209"/>
                    </a:cubicBezTo>
                    <a:cubicBezTo>
                      <a:pt x="5878" y="9060"/>
                      <a:pt x="7838" y="8570"/>
                      <a:pt x="9652" y="6905"/>
                    </a:cubicBezTo>
                    <a:cubicBezTo>
                      <a:pt x="11070" y="5683"/>
                      <a:pt x="11807" y="4260"/>
                      <a:pt x="12148" y="3477"/>
                    </a:cubicBezTo>
                    <a:lnTo>
                      <a:pt x="12148" y="3477"/>
                    </a:lnTo>
                    <a:cubicBezTo>
                      <a:pt x="11795" y="3512"/>
                      <a:pt x="11385" y="3541"/>
                      <a:pt x="10929" y="3541"/>
                    </a:cubicBezTo>
                    <a:cubicBezTo>
                      <a:pt x="10120" y="3541"/>
                      <a:pt x="9167" y="3449"/>
                      <a:pt x="8132" y="3136"/>
                    </a:cubicBezTo>
                    <a:cubicBezTo>
                      <a:pt x="7936" y="3085"/>
                      <a:pt x="6713" y="2693"/>
                      <a:pt x="5487" y="1862"/>
                    </a:cubicBezTo>
                    <a:cubicBezTo>
                      <a:pt x="4852" y="1419"/>
                      <a:pt x="4507" y="1028"/>
                      <a:pt x="4362" y="832"/>
                    </a:cubicBezTo>
                    <a:cubicBezTo>
                      <a:pt x="4017" y="491"/>
                      <a:pt x="3821" y="146"/>
                      <a:pt x="3774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49"/>
              <p:cNvSpPr/>
              <p:nvPr/>
            </p:nvSpPr>
            <p:spPr>
              <a:xfrm>
                <a:off x="5633170" y="2559977"/>
                <a:ext cx="143614" cy="85522"/>
              </a:xfrm>
              <a:custGeom>
                <a:avLst/>
                <a:gdLst/>
                <a:ahLst/>
                <a:cxnLst/>
                <a:rect l="l" t="t" r="r" b="b"/>
                <a:pathLst>
                  <a:path w="4534" h="2700" extrusionOk="0">
                    <a:moveTo>
                      <a:pt x="3409" y="1"/>
                    </a:moveTo>
                    <a:cubicBezTo>
                      <a:pt x="3017" y="295"/>
                      <a:pt x="2574" y="639"/>
                      <a:pt x="1987" y="882"/>
                    </a:cubicBezTo>
                    <a:cubicBezTo>
                      <a:pt x="862" y="1325"/>
                      <a:pt x="125" y="1176"/>
                      <a:pt x="78" y="1470"/>
                    </a:cubicBezTo>
                    <a:cubicBezTo>
                      <a:pt x="1" y="1822"/>
                      <a:pt x="1191" y="2699"/>
                      <a:pt x="2421" y="2699"/>
                    </a:cubicBezTo>
                    <a:cubicBezTo>
                      <a:pt x="2738" y="2699"/>
                      <a:pt x="3057" y="2641"/>
                      <a:pt x="3358" y="2501"/>
                    </a:cubicBezTo>
                    <a:cubicBezTo>
                      <a:pt x="3946" y="2254"/>
                      <a:pt x="4338" y="1666"/>
                      <a:pt x="4534" y="1031"/>
                    </a:cubicBezTo>
                    <a:cubicBezTo>
                      <a:pt x="4044" y="737"/>
                      <a:pt x="3652" y="346"/>
                      <a:pt x="3409" y="1"/>
                    </a:cubicBezTo>
                    <a:close/>
                  </a:path>
                </a:pathLst>
              </a:custGeom>
              <a:solidFill>
                <a:srgbClr val="905F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49"/>
              <p:cNvSpPr/>
              <p:nvPr/>
            </p:nvSpPr>
            <p:spPr>
              <a:xfrm>
                <a:off x="5501083" y="2358967"/>
                <a:ext cx="260178" cy="271581"/>
              </a:xfrm>
              <a:custGeom>
                <a:avLst/>
                <a:gdLst/>
                <a:ahLst/>
                <a:cxnLst/>
                <a:rect l="l" t="t" r="r" b="b"/>
                <a:pathLst>
                  <a:path w="8214" h="8574" extrusionOk="0">
                    <a:moveTo>
                      <a:pt x="3328" y="1"/>
                    </a:moveTo>
                    <a:cubicBezTo>
                      <a:pt x="3119" y="1"/>
                      <a:pt x="2903" y="24"/>
                      <a:pt x="2681" y="77"/>
                    </a:cubicBezTo>
                    <a:cubicBezTo>
                      <a:pt x="1651" y="324"/>
                      <a:pt x="475" y="1155"/>
                      <a:pt x="232" y="2526"/>
                    </a:cubicBezTo>
                    <a:cubicBezTo>
                      <a:pt x="0" y="3679"/>
                      <a:pt x="506" y="4874"/>
                      <a:pt x="1504" y="5582"/>
                    </a:cubicBezTo>
                    <a:lnTo>
                      <a:pt x="1504" y="5582"/>
                    </a:lnTo>
                    <a:cubicBezTo>
                      <a:pt x="1369" y="5515"/>
                      <a:pt x="1224" y="5481"/>
                      <a:pt x="1083" y="5481"/>
                    </a:cubicBezTo>
                    <a:cubicBezTo>
                      <a:pt x="956" y="5481"/>
                      <a:pt x="832" y="5509"/>
                      <a:pt x="722" y="5563"/>
                    </a:cubicBezTo>
                    <a:cubicBezTo>
                      <a:pt x="279" y="5857"/>
                      <a:pt x="428" y="6543"/>
                      <a:pt x="475" y="6641"/>
                    </a:cubicBezTo>
                    <a:cubicBezTo>
                      <a:pt x="573" y="7181"/>
                      <a:pt x="965" y="7424"/>
                      <a:pt x="1063" y="7522"/>
                    </a:cubicBezTo>
                    <a:cubicBezTo>
                      <a:pt x="1398" y="7745"/>
                      <a:pt x="1762" y="7806"/>
                      <a:pt x="2070" y="7806"/>
                    </a:cubicBezTo>
                    <a:cubicBezTo>
                      <a:pt x="2439" y="7806"/>
                      <a:pt x="2726" y="7718"/>
                      <a:pt x="2779" y="7718"/>
                    </a:cubicBezTo>
                    <a:cubicBezTo>
                      <a:pt x="3308" y="8029"/>
                      <a:pt x="4272" y="8574"/>
                      <a:pt x="5460" y="8574"/>
                    </a:cubicBezTo>
                    <a:cubicBezTo>
                      <a:pt x="5592" y="8574"/>
                      <a:pt x="5726" y="8567"/>
                      <a:pt x="5863" y="8553"/>
                    </a:cubicBezTo>
                    <a:cubicBezTo>
                      <a:pt x="6306" y="8553"/>
                      <a:pt x="6744" y="8502"/>
                      <a:pt x="7136" y="8208"/>
                    </a:cubicBezTo>
                    <a:cubicBezTo>
                      <a:pt x="8214" y="7424"/>
                      <a:pt x="8069" y="5661"/>
                      <a:pt x="7971" y="5026"/>
                    </a:cubicBezTo>
                    <a:cubicBezTo>
                      <a:pt x="7971" y="4634"/>
                      <a:pt x="7724" y="2428"/>
                      <a:pt x="5816" y="1010"/>
                    </a:cubicBezTo>
                    <a:cubicBezTo>
                      <a:pt x="5360" y="679"/>
                      <a:pt x="4452" y="1"/>
                      <a:pt x="3328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49"/>
              <p:cNvSpPr/>
              <p:nvPr/>
            </p:nvSpPr>
            <p:spPr>
              <a:xfrm>
                <a:off x="5643337" y="2423648"/>
                <a:ext cx="52771" cy="41779"/>
              </a:xfrm>
              <a:custGeom>
                <a:avLst/>
                <a:gdLst/>
                <a:ahLst/>
                <a:cxnLst/>
                <a:rect l="l" t="t" r="r" b="b"/>
                <a:pathLst>
                  <a:path w="1666" h="1319" extrusionOk="0">
                    <a:moveTo>
                      <a:pt x="1305" y="1"/>
                    </a:moveTo>
                    <a:cubicBezTo>
                      <a:pt x="1121" y="1"/>
                      <a:pt x="903" y="35"/>
                      <a:pt x="686" y="143"/>
                    </a:cubicBezTo>
                    <a:cubicBezTo>
                      <a:pt x="51" y="437"/>
                      <a:pt x="0" y="1170"/>
                      <a:pt x="0" y="1268"/>
                    </a:cubicBezTo>
                    <a:lnTo>
                      <a:pt x="247" y="1319"/>
                    </a:lnTo>
                    <a:cubicBezTo>
                      <a:pt x="247" y="1268"/>
                      <a:pt x="294" y="633"/>
                      <a:pt x="835" y="339"/>
                    </a:cubicBezTo>
                    <a:cubicBezTo>
                      <a:pt x="982" y="265"/>
                      <a:pt x="1141" y="240"/>
                      <a:pt x="1281" y="240"/>
                    </a:cubicBezTo>
                    <a:cubicBezTo>
                      <a:pt x="1422" y="240"/>
                      <a:pt x="1544" y="265"/>
                      <a:pt x="1619" y="288"/>
                    </a:cubicBezTo>
                    <a:lnTo>
                      <a:pt x="1666" y="45"/>
                    </a:lnTo>
                    <a:cubicBezTo>
                      <a:pt x="1578" y="23"/>
                      <a:pt x="1452" y="1"/>
                      <a:pt x="13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49"/>
              <p:cNvSpPr/>
              <p:nvPr/>
            </p:nvSpPr>
            <p:spPr>
              <a:xfrm>
                <a:off x="5654265" y="2429539"/>
                <a:ext cx="40354" cy="39119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235" extrusionOk="0">
                    <a:moveTo>
                      <a:pt x="484" y="0"/>
                    </a:moveTo>
                    <a:cubicBezTo>
                      <a:pt x="381" y="0"/>
                      <a:pt x="282" y="33"/>
                      <a:pt x="196" y="102"/>
                    </a:cubicBezTo>
                    <a:cubicBezTo>
                      <a:pt x="0" y="251"/>
                      <a:pt x="47" y="643"/>
                      <a:pt x="294" y="937"/>
                    </a:cubicBezTo>
                    <a:cubicBezTo>
                      <a:pt x="451" y="1127"/>
                      <a:pt x="650" y="1235"/>
                      <a:pt x="825" y="1235"/>
                    </a:cubicBezTo>
                    <a:cubicBezTo>
                      <a:pt x="920" y="1235"/>
                      <a:pt x="1008" y="1202"/>
                      <a:pt x="1078" y="1133"/>
                    </a:cubicBezTo>
                    <a:cubicBezTo>
                      <a:pt x="1274" y="984"/>
                      <a:pt x="1274" y="592"/>
                      <a:pt x="1027" y="298"/>
                    </a:cubicBezTo>
                    <a:cubicBezTo>
                      <a:pt x="870" y="109"/>
                      <a:pt x="671" y="0"/>
                      <a:pt x="4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49"/>
              <p:cNvSpPr/>
              <p:nvPr/>
            </p:nvSpPr>
            <p:spPr>
              <a:xfrm>
                <a:off x="5564276" y="2487251"/>
                <a:ext cx="52771" cy="43363"/>
              </a:xfrm>
              <a:custGeom>
                <a:avLst/>
                <a:gdLst/>
                <a:ahLst/>
                <a:cxnLst/>
                <a:rect l="l" t="t" r="r" b="b"/>
                <a:pathLst>
                  <a:path w="1666" h="1369" extrusionOk="0">
                    <a:moveTo>
                      <a:pt x="1301" y="1"/>
                    </a:moveTo>
                    <a:cubicBezTo>
                      <a:pt x="1118" y="1"/>
                      <a:pt x="902" y="34"/>
                      <a:pt x="686" y="142"/>
                    </a:cubicBezTo>
                    <a:cubicBezTo>
                      <a:pt x="47" y="486"/>
                      <a:pt x="0" y="1219"/>
                      <a:pt x="0" y="1317"/>
                    </a:cubicBezTo>
                    <a:lnTo>
                      <a:pt x="243" y="1368"/>
                    </a:lnTo>
                    <a:cubicBezTo>
                      <a:pt x="243" y="1270"/>
                      <a:pt x="294" y="631"/>
                      <a:pt x="831" y="388"/>
                    </a:cubicBezTo>
                    <a:cubicBezTo>
                      <a:pt x="994" y="280"/>
                      <a:pt x="1173" y="246"/>
                      <a:pt x="1333" y="246"/>
                    </a:cubicBezTo>
                    <a:cubicBezTo>
                      <a:pt x="1462" y="246"/>
                      <a:pt x="1578" y="268"/>
                      <a:pt x="1666" y="290"/>
                    </a:cubicBezTo>
                    <a:lnTo>
                      <a:pt x="1666" y="44"/>
                    </a:lnTo>
                    <a:cubicBezTo>
                      <a:pt x="1578" y="23"/>
                      <a:pt x="1450" y="1"/>
                      <a:pt x="13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49"/>
              <p:cNvSpPr/>
              <p:nvPr/>
            </p:nvSpPr>
            <p:spPr>
              <a:xfrm>
                <a:off x="5576692" y="2494251"/>
                <a:ext cx="38739" cy="38453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1214" extrusionOk="0">
                    <a:moveTo>
                      <a:pt x="414" y="1"/>
                    </a:moveTo>
                    <a:cubicBezTo>
                      <a:pt x="332" y="1"/>
                      <a:pt x="257" y="23"/>
                      <a:pt x="196" y="69"/>
                    </a:cubicBezTo>
                    <a:cubicBezTo>
                      <a:pt x="0" y="265"/>
                      <a:pt x="0" y="606"/>
                      <a:pt x="243" y="900"/>
                    </a:cubicBezTo>
                    <a:cubicBezTo>
                      <a:pt x="414" y="1104"/>
                      <a:pt x="630" y="1213"/>
                      <a:pt x="812" y="1213"/>
                    </a:cubicBezTo>
                    <a:cubicBezTo>
                      <a:pt x="893" y="1213"/>
                      <a:pt x="967" y="1192"/>
                      <a:pt x="1027" y="1147"/>
                    </a:cubicBezTo>
                    <a:cubicBezTo>
                      <a:pt x="1223" y="951"/>
                      <a:pt x="1223" y="606"/>
                      <a:pt x="980" y="312"/>
                    </a:cubicBezTo>
                    <a:cubicBezTo>
                      <a:pt x="810" y="110"/>
                      <a:pt x="595" y="1"/>
                      <a:pt x="4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49"/>
              <p:cNvSpPr/>
              <p:nvPr/>
            </p:nvSpPr>
            <p:spPr>
              <a:xfrm>
                <a:off x="5629432" y="2471604"/>
                <a:ext cx="62083" cy="60499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1910" extrusionOk="0">
                    <a:moveTo>
                      <a:pt x="196" y="1"/>
                    </a:moveTo>
                    <a:lnTo>
                      <a:pt x="1" y="99"/>
                    </a:lnTo>
                    <a:cubicBezTo>
                      <a:pt x="196" y="393"/>
                      <a:pt x="392" y="687"/>
                      <a:pt x="635" y="882"/>
                    </a:cubicBezTo>
                    <a:cubicBezTo>
                      <a:pt x="882" y="1078"/>
                      <a:pt x="1176" y="1223"/>
                      <a:pt x="1470" y="1372"/>
                    </a:cubicBezTo>
                    <a:lnTo>
                      <a:pt x="929" y="1713"/>
                    </a:lnTo>
                    <a:lnTo>
                      <a:pt x="1027" y="1909"/>
                    </a:lnTo>
                    <a:lnTo>
                      <a:pt x="1960" y="1274"/>
                    </a:lnTo>
                    <a:lnTo>
                      <a:pt x="1713" y="1223"/>
                    </a:lnTo>
                    <a:cubicBezTo>
                      <a:pt x="1372" y="1125"/>
                      <a:pt x="1078" y="929"/>
                      <a:pt x="784" y="734"/>
                    </a:cubicBezTo>
                    <a:cubicBezTo>
                      <a:pt x="537" y="491"/>
                      <a:pt x="341" y="295"/>
                      <a:pt x="19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49"/>
              <p:cNvSpPr/>
              <p:nvPr/>
            </p:nvSpPr>
            <p:spPr>
              <a:xfrm>
                <a:off x="5644953" y="2561592"/>
                <a:ext cx="63572" cy="23091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729" extrusionOk="0">
                    <a:moveTo>
                      <a:pt x="1862" y="1"/>
                    </a:moveTo>
                    <a:cubicBezTo>
                      <a:pt x="1713" y="146"/>
                      <a:pt x="1419" y="342"/>
                      <a:pt x="1027" y="439"/>
                    </a:cubicBezTo>
                    <a:cubicBezTo>
                      <a:pt x="860" y="481"/>
                      <a:pt x="702" y="497"/>
                      <a:pt x="557" y="497"/>
                    </a:cubicBezTo>
                    <a:cubicBezTo>
                      <a:pt x="362" y="497"/>
                      <a:pt x="189" y="469"/>
                      <a:pt x="47" y="439"/>
                    </a:cubicBezTo>
                    <a:lnTo>
                      <a:pt x="0" y="635"/>
                    </a:lnTo>
                    <a:cubicBezTo>
                      <a:pt x="134" y="689"/>
                      <a:pt x="313" y="729"/>
                      <a:pt x="520" y="729"/>
                    </a:cubicBezTo>
                    <a:cubicBezTo>
                      <a:pt x="690" y="729"/>
                      <a:pt x="879" y="702"/>
                      <a:pt x="1078" y="635"/>
                    </a:cubicBezTo>
                    <a:cubicBezTo>
                      <a:pt x="1470" y="537"/>
                      <a:pt x="1713" y="392"/>
                      <a:pt x="1909" y="244"/>
                    </a:cubicBezTo>
                    <a:lnTo>
                      <a:pt x="2007" y="146"/>
                    </a:lnTo>
                    <a:lnTo>
                      <a:pt x="186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49"/>
              <p:cNvSpPr/>
              <p:nvPr/>
            </p:nvSpPr>
            <p:spPr>
              <a:xfrm>
                <a:off x="5463358" y="2325296"/>
                <a:ext cx="237467" cy="214598"/>
              </a:xfrm>
              <a:custGeom>
                <a:avLst/>
                <a:gdLst/>
                <a:ahLst/>
                <a:cxnLst/>
                <a:rect l="l" t="t" r="r" b="b"/>
                <a:pathLst>
                  <a:path w="7497" h="6775" extrusionOk="0">
                    <a:moveTo>
                      <a:pt x="4677" y="0"/>
                    </a:moveTo>
                    <a:cubicBezTo>
                      <a:pt x="2999" y="0"/>
                      <a:pt x="1132" y="925"/>
                      <a:pt x="542" y="2610"/>
                    </a:cubicBezTo>
                    <a:cubicBezTo>
                      <a:pt x="393" y="2955"/>
                      <a:pt x="1" y="4130"/>
                      <a:pt x="639" y="5306"/>
                    </a:cubicBezTo>
                    <a:cubicBezTo>
                      <a:pt x="1325" y="6481"/>
                      <a:pt x="2697" y="6724"/>
                      <a:pt x="2893" y="6775"/>
                    </a:cubicBezTo>
                    <a:cubicBezTo>
                      <a:pt x="2352" y="6383"/>
                      <a:pt x="1274" y="5451"/>
                      <a:pt x="1423" y="4471"/>
                    </a:cubicBezTo>
                    <a:cubicBezTo>
                      <a:pt x="1619" y="3393"/>
                      <a:pt x="3233" y="2806"/>
                      <a:pt x="4703" y="2269"/>
                    </a:cubicBezTo>
                    <a:cubicBezTo>
                      <a:pt x="6419" y="1583"/>
                      <a:pt x="7399" y="1630"/>
                      <a:pt x="7446" y="1238"/>
                    </a:cubicBezTo>
                    <a:cubicBezTo>
                      <a:pt x="7497" y="799"/>
                      <a:pt x="6270" y="114"/>
                      <a:pt x="5048" y="16"/>
                    </a:cubicBezTo>
                    <a:cubicBezTo>
                      <a:pt x="4925" y="5"/>
                      <a:pt x="4802" y="0"/>
                      <a:pt x="46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49"/>
              <p:cNvSpPr/>
              <p:nvPr/>
            </p:nvSpPr>
            <p:spPr>
              <a:xfrm>
                <a:off x="5537827" y="2454499"/>
                <a:ext cx="65187" cy="57490"/>
              </a:xfrm>
              <a:custGeom>
                <a:avLst/>
                <a:gdLst/>
                <a:ahLst/>
                <a:cxnLst/>
                <a:rect l="l" t="t" r="r" b="b"/>
                <a:pathLst>
                  <a:path w="2058" h="1815" extrusionOk="0">
                    <a:moveTo>
                      <a:pt x="1862" y="0"/>
                    </a:moveTo>
                    <a:cubicBezTo>
                      <a:pt x="1568" y="0"/>
                      <a:pt x="1129" y="51"/>
                      <a:pt x="687" y="392"/>
                    </a:cubicBezTo>
                    <a:cubicBezTo>
                      <a:pt x="197" y="784"/>
                      <a:pt x="52" y="1324"/>
                      <a:pt x="1" y="1618"/>
                    </a:cubicBezTo>
                    <a:cubicBezTo>
                      <a:pt x="1" y="1716"/>
                      <a:pt x="52" y="1814"/>
                      <a:pt x="150" y="1814"/>
                    </a:cubicBezTo>
                    <a:cubicBezTo>
                      <a:pt x="248" y="1814"/>
                      <a:pt x="346" y="1763"/>
                      <a:pt x="346" y="1665"/>
                    </a:cubicBezTo>
                    <a:cubicBezTo>
                      <a:pt x="393" y="1422"/>
                      <a:pt x="542" y="980"/>
                      <a:pt x="933" y="686"/>
                    </a:cubicBezTo>
                    <a:cubicBezTo>
                      <a:pt x="1274" y="392"/>
                      <a:pt x="1619" y="345"/>
                      <a:pt x="1862" y="345"/>
                    </a:cubicBezTo>
                    <a:cubicBezTo>
                      <a:pt x="1960" y="345"/>
                      <a:pt x="2058" y="294"/>
                      <a:pt x="2058" y="196"/>
                    </a:cubicBezTo>
                    <a:cubicBezTo>
                      <a:pt x="2058" y="98"/>
                      <a:pt x="1960" y="0"/>
                      <a:pt x="18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49"/>
              <p:cNvSpPr/>
              <p:nvPr/>
            </p:nvSpPr>
            <p:spPr>
              <a:xfrm>
                <a:off x="5615400" y="2395520"/>
                <a:ext cx="69907" cy="55906"/>
              </a:xfrm>
              <a:custGeom>
                <a:avLst/>
                <a:gdLst/>
                <a:ahLst/>
                <a:cxnLst/>
                <a:rect l="l" t="t" r="r" b="b"/>
                <a:pathLst>
                  <a:path w="2207" h="1765" extrusionOk="0">
                    <a:moveTo>
                      <a:pt x="2011" y="1"/>
                    </a:moveTo>
                    <a:cubicBezTo>
                      <a:pt x="1717" y="1"/>
                      <a:pt x="1129" y="52"/>
                      <a:pt x="686" y="444"/>
                    </a:cubicBezTo>
                    <a:cubicBezTo>
                      <a:pt x="248" y="835"/>
                      <a:pt x="99" y="1227"/>
                      <a:pt x="52" y="1521"/>
                    </a:cubicBezTo>
                    <a:cubicBezTo>
                      <a:pt x="1" y="1619"/>
                      <a:pt x="99" y="1764"/>
                      <a:pt x="197" y="1764"/>
                    </a:cubicBezTo>
                    <a:cubicBezTo>
                      <a:pt x="295" y="1764"/>
                      <a:pt x="393" y="1717"/>
                      <a:pt x="393" y="1619"/>
                    </a:cubicBezTo>
                    <a:cubicBezTo>
                      <a:pt x="444" y="1372"/>
                      <a:pt x="589" y="1031"/>
                      <a:pt x="882" y="738"/>
                    </a:cubicBezTo>
                    <a:cubicBezTo>
                      <a:pt x="1274" y="393"/>
                      <a:pt x="1764" y="393"/>
                      <a:pt x="2011" y="393"/>
                    </a:cubicBezTo>
                    <a:cubicBezTo>
                      <a:pt x="2058" y="393"/>
                      <a:pt x="2156" y="346"/>
                      <a:pt x="2156" y="248"/>
                    </a:cubicBezTo>
                    <a:cubicBezTo>
                      <a:pt x="2207" y="99"/>
                      <a:pt x="2109" y="1"/>
                      <a:pt x="20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49"/>
              <p:cNvSpPr/>
              <p:nvPr/>
            </p:nvSpPr>
            <p:spPr>
              <a:xfrm>
                <a:off x="5724014" y="2598336"/>
                <a:ext cx="1166685" cy="477564"/>
              </a:xfrm>
              <a:custGeom>
                <a:avLst/>
                <a:gdLst/>
                <a:ahLst/>
                <a:cxnLst/>
                <a:rect l="l" t="t" r="r" b="b"/>
                <a:pathLst>
                  <a:path w="36833" h="15077" extrusionOk="0">
                    <a:moveTo>
                      <a:pt x="7258" y="0"/>
                    </a:moveTo>
                    <a:cubicBezTo>
                      <a:pt x="7035" y="0"/>
                      <a:pt x="6858" y="16"/>
                      <a:pt x="6760" y="16"/>
                    </a:cubicBezTo>
                    <a:cubicBezTo>
                      <a:pt x="5976" y="114"/>
                      <a:pt x="5439" y="357"/>
                      <a:pt x="5094" y="553"/>
                    </a:cubicBezTo>
                    <a:cubicBezTo>
                      <a:pt x="4996" y="1094"/>
                      <a:pt x="4800" y="2171"/>
                      <a:pt x="3970" y="3249"/>
                    </a:cubicBezTo>
                    <a:cubicBezTo>
                      <a:pt x="2892" y="4620"/>
                      <a:pt x="1521" y="5110"/>
                      <a:pt x="1031" y="5255"/>
                    </a:cubicBezTo>
                    <a:cubicBezTo>
                      <a:pt x="882" y="5353"/>
                      <a:pt x="0" y="6286"/>
                      <a:pt x="149" y="7657"/>
                    </a:cubicBezTo>
                    <a:cubicBezTo>
                      <a:pt x="294" y="8879"/>
                      <a:pt x="1129" y="9565"/>
                      <a:pt x="1274" y="9663"/>
                    </a:cubicBezTo>
                    <a:cubicBezTo>
                      <a:pt x="5047" y="11575"/>
                      <a:pt x="8182" y="12112"/>
                      <a:pt x="10384" y="12261"/>
                    </a:cubicBezTo>
                    <a:cubicBezTo>
                      <a:pt x="12688" y="12457"/>
                      <a:pt x="12982" y="12261"/>
                      <a:pt x="15431" y="12555"/>
                    </a:cubicBezTo>
                    <a:cubicBezTo>
                      <a:pt x="18319" y="12896"/>
                      <a:pt x="23021" y="14416"/>
                      <a:pt x="24882" y="14808"/>
                    </a:cubicBezTo>
                    <a:cubicBezTo>
                      <a:pt x="25589" y="14969"/>
                      <a:pt x="26406" y="15077"/>
                      <a:pt x="27341" y="15077"/>
                    </a:cubicBezTo>
                    <a:cubicBezTo>
                      <a:pt x="29258" y="15077"/>
                      <a:pt x="31668" y="14623"/>
                      <a:pt x="34631" y="13241"/>
                    </a:cubicBezTo>
                    <a:cubicBezTo>
                      <a:pt x="35070" y="12653"/>
                      <a:pt x="35806" y="11673"/>
                      <a:pt x="36198" y="10204"/>
                    </a:cubicBezTo>
                    <a:cubicBezTo>
                      <a:pt x="36833" y="7704"/>
                      <a:pt x="35951" y="5647"/>
                      <a:pt x="35657" y="5012"/>
                    </a:cubicBezTo>
                    <a:cubicBezTo>
                      <a:pt x="31496" y="4816"/>
                      <a:pt x="28165" y="4816"/>
                      <a:pt x="25861" y="4816"/>
                    </a:cubicBezTo>
                    <a:cubicBezTo>
                      <a:pt x="25180" y="4827"/>
                      <a:pt x="24390" y="4839"/>
                      <a:pt x="23535" y="4839"/>
                    </a:cubicBezTo>
                    <a:cubicBezTo>
                      <a:pt x="20525" y="4839"/>
                      <a:pt x="16708" y="4680"/>
                      <a:pt x="13961" y="3688"/>
                    </a:cubicBezTo>
                    <a:cubicBezTo>
                      <a:pt x="12049" y="3002"/>
                      <a:pt x="11070" y="2661"/>
                      <a:pt x="10286" y="1779"/>
                    </a:cubicBezTo>
                    <a:cubicBezTo>
                      <a:pt x="9796" y="1239"/>
                      <a:pt x="9404" y="553"/>
                      <a:pt x="8476" y="212"/>
                    </a:cubicBezTo>
                    <a:cubicBezTo>
                      <a:pt x="8034" y="36"/>
                      <a:pt x="7593" y="0"/>
                      <a:pt x="72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49"/>
              <p:cNvSpPr/>
              <p:nvPr/>
            </p:nvSpPr>
            <p:spPr>
              <a:xfrm>
                <a:off x="5941212" y="2593743"/>
                <a:ext cx="214123" cy="121410"/>
              </a:xfrm>
              <a:custGeom>
                <a:avLst/>
                <a:gdLst/>
                <a:ahLst/>
                <a:cxnLst/>
                <a:rect l="l" t="t" r="r" b="b"/>
                <a:pathLst>
                  <a:path w="6760" h="3833" extrusionOk="0">
                    <a:moveTo>
                      <a:pt x="322" y="0"/>
                    </a:moveTo>
                    <a:cubicBezTo>
                      <a:pt x="217" y="0"/>
                      <a:pt x="110" y="4"/>
                      <a:pt x="0" y="12"/>
                    </a:cubicBezTo>
                    <a:lnTo>
                      <a:pt x="51" y="306"/>
                    </a:lnTo>
                    <a:cubicBezTo>
                      <a:pt x="184" y="294"/>
                      <a:pt x="317" y="289"/>
                      <a:pt x="449" y="289"/>
                    </a:cubicBezTo>
                    <a:cubicBezTo>
                      <a:pt x="850" y="289"/>
                      <a:pt x="1238" y="343"/>
                      <a:pt x="1568" y="455"/>
                    </a:cubicBezTo>
                    <a:cubicBezTo>
                      <a:pt x="2304" y="749"/>
                      <a:pt x="2696" y="1188"/>
                      <a:pt x="3037" y="1678"/>
                    </a:cubicBezTo>
                    <a:cubicBezTo>
                      <a:pt x="3135" y="1776"/>
                      <a:pt x="3233" y="1873"/>
                      <a:pt x="3331" y="2022"/>
                    </a:cubicBezTo>
                    <a:cubicBezTo>
                      <a:pt x="4166" y="2904"/>
                      <a:pt x="5094" y="3245"/>
                      <a:pt x="6713" y="3833"/>
                    </a:cubicBezTo>
                    <a:lnTo>
                      <a:pt x="6760" y="3590"/>
                    </a:lnTo>
                    <a:cubicBezTo>
                      <a:pt x="5192" y="3002"/>
                      <a:pt x="4311" y="2657"/>
                      <a:pt x="3527" y="1826"/>
                    </a:cubicBezTo>
                    <a:cubicBezTo>
                      <a:pt x="3429" y="1728"/>
                      <a:pt x="3331" y="1631"/>
                      <a:pt x="3233" y="1482"/>
                    </a:cubicBezTo>
                    <a:cubicBezTo>
                      <a:pt x="2892" y="1043"/>
                      <a:pt x="2449" y="502"/>
                      <a:pt x="1666" y="208"/>
                    </a:cubicBezTo>
                    <a:cubicBezTo>
                      <a:pt x="1260" y="88"/>
                      <a:pt x="823" y="0"/>
                      <a:pt x="3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49"/>
              <p:cNvSpPr/>
              <p:nvPr/>
            </p:nvSpPr>
            <p:spPr>
              <a:xfrm>
                <a:off x="5822081" y="2525325"/>
                <a:ext cx="576897" cy="498913"/>
              </a:xfrm>
              <a:custGeom>
                <a:avLst/>
                <a:gdLst/>
                <a:ahLst/>
                <a:cxnLst/>
                <a:rect l="l" t="t" r="r" b="b"/>
                <a:pathLst>
                  <a:path w="18213" h="15751" extrusionOk="0">
                    <a:moveTo>
                      <a:pt x="16150" y="1331"/>
                    </a:moveTo>
                    <a:cubicBezTo>
                      <a:pt x="16049" y="2089"/>
                      <a:pt x="15810" y="2517"/>
                      <a:pt x="15810" y="2517"/>
                    </a:cubicBezTo>
                    <a:cubicBezTo>
                      <a:pt x="15810" y="2517"/>
                      <a:pt x="16055" y="1931"/>
                      <a:pt x="16150" y="1331"/>
                    </a:cubicBezTo>
                    <a:close/>
                    <a:moveTo>
                      <a:pt x="16572" y="0"/>
                    </a:moveTo>
                    <a:cubicBezTo>
                      <a:pt x="16525" y="0"/>
                      <a:pt x="16483" y="6"/>
                      <a:pt x="16449" y="17"/>
                    </a:cubicBezTo>
                    <a:cubicBezTo>
                      <a:pt x="16224" y="153"/>
                      <a:pt x="16247" y="492"/>
                      <a:pt x="16178" y="1108"/>
                    </a:cubicBezTo>
                    <a:lnTo>
                      <a:pt x="16178" y="1108"/>
                    </a:lnTo>
                    <a:cubicBezTo>
                      <a:pt x="16209" y="745"/>
                      <a:pt x="16166" y="403"/>
                      <a:pt x="15959" y="213"/>
                    </a:cubicBezTo>
                    <a:cubicBezTo>
                      <a:pt x="15854" y="144"/>
                      <a:pt x="15725" y="75"/>
                      <a:pt x="15590" y="75"/>
                    </a:cubicBezTo>
                    <a:cubicBezTo>
                      <a:pt x="15533" y="75"/>
                      <a:pt x="15476" y="86"/>
                      <a:pt x="15419" y="115"/>
                    </a:cubicBezTo>
                    <a:cubicBezTo>
                      <a:pt x="15125" y="264"/>
                      <a:pt x="15274" y="852"/>
                      <a:pt x="15125" y="1733"/>
                    </a:cubicBezTo>
                    <a:cubicBezTo>
                      <a:pt x="14980" y="2564"/>
                      <a:pt x="14635" y="3446"/>
                      <a:pt x="14294" y="3446"/>
                    </a:cubicBezTo>
                    <a:cubicBezTo>
                      <a:pt x="14000" y="3446"/>
                      <a:pt x="13902" y="2368"/>
                      <a:pt x="13459" y="2368"/>
                    </a:cubicBezTo>
                    <a:cubicBezTo>
                      <a:pt x="13433" y="2362"/>
                      <a:pt x="13408" y="2359"/>
                      <a:pt x="13384" y="2359"/>
                    </a:cubicBezTo>
                    <a:cubicBezTo>
                      <a:pt x="13226" y="2359"/>
                      <a:pt x="13105" y="2479"/>
                      <a:pt x="13021" y="2564"/>
                    </a:cubicBezTo>
                    <a:cubicBezTo>
                      <a:pt x="12676" y="3152"/>
                      <a:pt x="14047" y="4476"/>
                      <a:pt x="14196" y="4621"/>
                    </a:cubicBezTo>
                    <a:cubicBezTo>
                      <a:pt x="13166" y="6091"/>
                      <a:pt x="12088" y="7560"/>
                      <a:pt x="10963" y="9080"/>
                    </a:cubicBezTo>
                    <a:cubicBezTo>
                      <a:pt x="10227" y="10009"/>
                      <a:pt x="9494" y="10942"/>
                      <a:pt x="8808" y="11870"/>
                    </a:cubicBezTo>
                    <a:cubicBezTo>
                      <a:pt x="8575" y="11886"/>
                      <a:pt x="8302" y="11902"/>
                      <a:pt x="7998" y="11902"/>
                    </a:cubicBezTo>
                    <a:cubicBezTo>
                      <a:pt x="7344" y="11902"/>
                      <a:pt x="6543" y="11829"/>
                      <a:pt x="5674" y="11529"/>
                    </a:cubicBezTo>
                    <a:cubicBezTo>
                      <a:pt x="3765" y="10908"/>
                      <a:pt x="2942" y="9725"/>
                      <a:pt x="1896" y="9725"/>
                    </a:cubicBezTo>
                    <a:cubicBezTo>
                      <a:pt x="1787" y="9725"/>
                      <a:pt x="1675" y="9738"/>
                      <a:pt x="1559" y="9766"/>
                    </a:cubicBezTo>
                    <a:cubicBezTo>
                      <a:pt x="823" y="9962"/>
                      <a:pt x="90" y="10746"/>
                      <a:pt x="39" y="11529"/>
                    </a:cubicBezTo>
                    <a:cubicBezTo>
                      <a:pt x="0" y="13270"/>
                      <a:pt x="3646" y="15751"/>
                      <a:pt x="7235" y="15751"/>
                    </a:cubicBezTo>
                    <a:cubicBezTo>
                      <a:pt x="7985" y="15751"/>
                      <a:pt x="8732" y="15642"/>
                      <a:pt x="9443" y="15397"/>
                    </a:cubicBezTo>
                    <a:cubicBezTo>
                      <a:pt x="11453" y="14711"/>
                      <a:pt x="12629" y="13144"/>
                      <a:pt x="13510" y="11921"/>
                    </a:cubicBezTo>
                    <a:cubicBezTo>
                      <a:pt x="15517" y="9225"/>
                      <a:pt x="16006" y="6435"/>
                      <a:pt x="16155" y="5013"/>
                    </a:cubicBezTo>
                    <a:cubicBezTo>
                      <a:pt x="16790" y="4378"/>
                      <a:pt x="18212" y="2956"/>
                      <a:pt x="17918" y="2419"/>
                    </a:cubicBezTo>
                    <a:cubicBezTo>
                      <a:pt x="17868" y="2419"/>
                      <a:pt x="17821" y="2270"/>
                      <a:pt x="17672" y="2270"/>
                    </a:cubicBezTo>
                    <a:cubicBezTo>
                      <a:pt x="17652" y="2265"/>
                      <a:pt x="17632" y="2263"/>
                      <a:pt x="17612" y="2263"/>
                    </a:cubicBezTo>
                    <a:cubicBezTo>
                      <a:pt x="17526" y="2263"/>
                      <a:pt x="17436" y="2307"/>
                      <a:pt x="17349" y="2374"/>
                    </a:cubicBezTo>
                    <a:lnTo>
                      <a:pt x="17349" y="2374"/>
                    </a:lnTo>
                    <a:cubicBezTo>
                      <a:pt x="17661" y="1913"/>
                      <a:pt x="17954" y="1357"/>
                      <a:pt x="17770" y="1095"/>
                    </a:cubicBezTo>
                    <a:cubicBezTo>
                      <a:pt x="17698" y="1023"/>
                      <a:pt x="17548" y="978"/>
                      <a:pt x="17414" y="978"/>
                    </a:cubicBezTo>
                    <a:cubicBezTo>
                      <a:pt x="17366" y="978"/>
                      <a:pt x="17319" y="984"/>
                      <a:pt x="17280" y="997"/>
                    </a:cubicBezTo>
                    <a:cubicBezTo>
                      <a:pt x="16986" y="1095"/>
                      <a:pt x="16986" y="1487"/>
                      <a:pt x="16594" y="2223"/>
                    </a:cubicBezTo>
                    <a:cubicBezTo>
                      <a:pt x="16415" y="2534"/>
                      <a:pt x="16279" y="2767"/>
                      <a:pt x="16256" y="2767"/>
                    </a:cubicBezTo>
                    <a:cubicBezTo>
                      <a:pt x="16254" y="2767"/>
                      <a:pt x="16253" y="2764"/>
                      <a:pt x="16253" y="2760"/>
                    </a:cubicBezTo>
                    <a:cubicBezTo>
                      <a:pt x="16202" y="2760"/>
                      <a:pt x="16547" y="2270"/>
                      <a:pt x="16841" y="1537"/>
                    </a:cubicBezTo>
                    <a:cubicBezTo>
                      <a:pt x="17084" y="899"/>
                      <a:pt x="17233" y="460"/>
                      <a:pt x="17037" y="213"/>
                    </a:cubicBezTo>
                    <a:cubicBezTo>
                      <a:pt x="16923" y="63"/>
                      <a:pt x="16724" y="0"/>
                      <a:pt x="16572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49"/>
              <p:cNvSpPr/>
              <p:nvPr/>
            </p:nvSpPr>
            <p:spPr>
              <a:xfrm>
                <a:off x="5818724" y="2520890"/>
                <a:ext cx="586463" cy="507655"/>
              </a:xfrm>
              <a:custGeom>
                <a:avLst/>
                <a:gdLst/>
                <a:ahLst/>
                <a:cxnLst/>
                <a:rect l="l" t="t" r="r" b="b"/>
                <a:pathLst>
                  <a:path w="18515" h="16027" extrusionOk="0">
                    <a:moveTo>
                      <a:pt x="16699" y="286"/>
                    </a:moveTo>
                    <a:cubicBezTo>
                      <a:pt x="16799" y="286"/>
                      <a:pt x="16922" y="332"/>
                      <a:pt x="16994" y="404"/>
                    </a:cubicBezTo>
                    <a:cubicBezTo>
                      <a:pt x="17190" y="600"/>
                      <a:pt x="16994" y="1090"/>
                      <a:pt x="16798" y="1627"/>
                    </a:cubicBezTo>
                    <a:cubicBezTo>
                      <a:pt x="16602" y="2116"/>
                      <a:pt x="16406" y="2508"/>
                      <a:pt x="16308" y="2704"/>
                    </a:cubicBezTo>
                    <a:cubicBezTo>
                      <a:pt x="16210" y="2853"/>
                      <a:pt x="16163" y="2951"/>
                      <a:pt x="16261" y="3049"/>
                    </a:cubicBezTo>
                    <a:lnTo>
                      <a:pt x="16359" y="3049"/>
                    </a:lnTo>
                    <a:cubicBezTo>
                      <a:pt x="16504" y="2998"/>
                      <a:pt x="16798" y="2508"/>
                      <a:pt x="16798" y="2461"/>
                    </a:cubicBezTo>
                    <a:cubicBezTo>
                      <a:pt x="16994" y="2116"/>
                      <a:pt x="17092" y="1873"/>
                      <a:pt x="17190" y="1677"/>
                    </a:cubicBezTo>
                    <a:cubicBezTo>
                      <a:pt x="17288" y="1384"/>
                      <a:pt x="17339" y="1286"/>
                      <a:pt x="17437" y="1235"/>
                    </a:cubicBezTo>
                    <a:cubicBezTo>
                      <a:pt x="17463" y="1222"/>
                      <a:pt x="17492" y="1216"/>
                      <a:pt x="17523" y="1216"/>
                    </a:cubicBezTo>
                    <a:cubicBezTo>
                      <a:pt x="17609" y="1216"/>
                      <a:pt x="17706" y="1261"/>
                      <a:pt x="17778" y="1333"/>
                    </a:cubicBezTo>
                    <a:cubicBezTo>
                      <a:pt x="17876" y="1482"/>
                      <a:pt x="17633" y="1971"/>
                      <a:pt x="17386" y="2410"/>
                    </a:cubicBezTo>
                    <a:cubicBezTo>
                      <a:pt x="17045" y="2704"/>
                      <a:pt x="16798" y="3194"/>
                      <a:pt x="16798" y="3194"/>
                    </a:cubicBezTo>
                    <a:lnTo>
                      <a:pt x="16751" y="3292"/>
                    </a:lnTo>
                    <a:lnTo>
                      <a:pt x="16896" y="3441"/>
                    </a:lnTo>
                    <a:lnTo>
                      <a:pt x="16994" y="3343"/>
                    </a:lnTo>
                    <a:cubicBezTo>
                      <a:pt x="16994" y="3343"/>
                      <a:pt x="17288" y="2998"/>
                      <a:pt x="17582" y="2606"/>
                    </a:cubicBezTo>
                    <a:cubicBezTo>
                      <a:pt x="17633" y="2559"/>
                      <a:pt x="17680" y="2508"/>
                      <a:pt x="17731" y="2508"/>
                    </a:cubicBezTo>
                    <a:cubicBezTo>
                      <a:pt x="17829" y="2508"/>
                      <a:pt x="17876" y="2606"/>
                      <a:pt x="17876" y="2657"/>
                    </a:cubicBezTo>
                    <a:cubicBezTo>
                      <a:pt x="18024" y="2853"/>
                      <a:pt x="17633" y="3637"/>
                      <a:pt x="16163" y="5055"/>
                    </a:cubicBezTo>
                    <a:lnTo>
                      <a:pt x="16112" y="5106"/>
                    </a:lnTo>
                    <a:lnTo>
                      <a:pt x="16112" y="5153"/>
                    </a:lnTo>
                    <a:cubicBezTo>
                      <a:pt x="15869" y="7653"/>
                      <a:pt x="14988" y="10051"/>
                      <a:pt x="13518" y="12010"/>
                    </a:cubicBezTo>
                    <a:cubicBezTo>
                      <a:pt x="12637" y="13237"/>
                      <a:pt x="11508" y="14753"/>
                      <a:pt x="9502" y="15439"/>
                    </a:cubicBezTo>
                    <a:cubicBezTo>
                      <a:pt x="8819" y="15667"/>
                      <a:pt x="8103" y="15767"/>
                      <a:pt x="7385" y="15767"/>
                    </a:cubicBezTo>
                    <a:cubicBezTo>
                      <a:pt x="5326" y="15767"/>
                      <a:pt x="3254" y="14939"/>
                      <a:pt x="1908" y="13922"/>
                    </a:cubicBezTo>
                    <a:cubicBezTo>
                      <a:pt x="882" y="13186"/>
                      <a:pt x="243" y="12304"/>
                      <a:pt x="294" y="11669"/>
                    </a:cubicBezTo>
                    <a:cubicBezTo>
                      <a:pt x="294" y="10984"/>
                      <a:pt x="980" y="10200"/>
                      <a:pt x="1712" y="10004"/>
                    </a:cubicBezTo>
                    <a:lnTo>
                      <a:pt x="2006" y="10004"/>
                    </a:lnTo>
                    <a:cubicBezTo>
                      <a:pt x="2496" y="10004"/>
                      <a:pt x="2986" y="10298"/>
                      <a:pt x="3574" y="10690"/>
                    </a:cubicBezTo>
                    <a:cubicBezTo>
                      <a:pt x="4114" y="11031"/>
                      <a:pt x="4800" y="11473"/>
                      <a:pt x="5729" y="11814"/>
                    </a:cubicBezTo>
                    <a:cubicBezTo>
                      <a:pt x="6505" y="12047"/>
                      <a:pt x="7343" y="12189"/>
                      <a:pt x="8220" y="12189"/>
                    </a:cubicBezTo>
                    <a:cubicBezTo>
                      <a:pt x="8449" y="12189"/>
                      <a:pt x="8680" y="12179"/>
                      <a:pt x="8914" y="12159"/>
                    </a:cubicBezTo>
                    <a:lnTo>
                      <a:pt x="8961" y="12159"/>
                    </a:lnTo>
                    <a:lnTo>
                      <a:pt x="9012" y="12108"/>
                    </a:lnTo>
                    <a:cubicBezTo>
                      <a:pt x="9745" y="11179"/>
                      <a:pt x="10431" y="10200"/>
                      <a:pt x="11167" y="9267"/>
                    </a:cubicBezTo>
                    <a:cubicBezTo>
                      <a:pt x="12245" y="7798"/>
                      <a:pt x="13369" y="6329"/>
                      <a:pt x="14400" y="4812"/>
                    </a:cubicBezTo>
                    <a:lnTo>
                      <a:pt x="14447" y="4714"/>
                    </a:lnTo>
                    <a:lnTo>
                      <a:pt x="14400" y="4663"/>
                    </a:lnTo>
                    <a:cubicBezTo>
                      <a:pt x="13812" y="4076"/>
                      <a:pt x="13029" y="3147"/>
                      <a:pt x="13224" y="2802"/>
                    </a:cubicBezTo>
                    <a:cubicBezTo>
                      <a:pt x="13272" y="2704"/>
                      <a:pt x="13420" y="2606"/>
                      <a:pt x="13518" y="2606"/>
                    </a:cubicBezTo>
                    <a:cubicBezTo>
                      <a:pt x="13714" y="2657"/>
                      <a:pt x="13859" y="2900"/>
                      <a:pt x="13957" y="3147"/>
                    </a:cubicBezTo>
                    <a:cubicBezTo>
                      <a:pt x="14055" y="3441"/>
                      <a:pt x="14204" y="3684"/>
                      <a:pt x="14400" y="3735"/>
                    </a:cubicBezTo>
                    <a:cubicBezTo>
                      <a:pt x="14890" y="3735"/>
                      <a:pt x="15231" y="2606"/>
                      <a:pt x="15380" y="1920"/>
                    </a:cubicBezTo>
                    <a:cubicBezTo>
                      <a:pt x="15427" y="1580"/>
                      <a:pt x="15427" y="1235"/>
                      <a:pt x="15478" y="1039"/>
                    </a:cubicBezTo>
                    <a:cubicBezTo>
                      <a:pt x="15478" y="698"/>
                      <a:pt x="15478" y="404"/>
                      <a:pt x="15623" y="353"/>
                    </a:cubicBezTo>
                    <a:cubicBezTo>
                      <a:pt x="15636" y="341"/>
                      <a:pt x="15660" y="335"/>
                      <a:pt x="15689" y="335"/>
                    </a:cubicBezTo>
                    <a:cubicBezTo>
                      <a:pt x="15771" y="335"/>
                      <a:pt x="15895" y="379"/>
                      <a:pt x="15967" y="451"/>
                    </a:cubicBezTo>
                    <a:cubicBezTo>
                      <a:pt x="16163" y="647"/>
                      <a:pt x="16308" y="1137"/>
                      <a:pt x="15818" y="2508"/>
                    </a:cubicBezTo>
                    <a:cubicBezTo>
                      <a:pt x="15771" y="2657"/>
                      <a:pt x="15771" y="2657"/>
                      <a:pt x="15818" y="2704"/>
                    </a:cubicBezTo>
                    <a:lnTo>
                      <a:pt x="15818" y="2755"/>
                    </a:lnTo>
                    <a:lnTo>
                      <a:pt x="15916" y="2802"/>
                    </a:lnTo>
                    <a:lnTo>
                      <a:pt x="15967" y="2755"/>
                    </a:lnTo>
                    <a:cubicBezTo>
                      <a:pt x="16065" y="2704"/>
                      <a:pt x="16308" y="2116"/>
                      <a:pt x="16406" y="1482"/>
                    </a:cubicBezTo>
                    <a:cubicBezTo>
                      <a:pt x="16457" y="1235"/>
                      <a:pt x="16457" y="992"/>
                      <a:pt x="16457" y="843"/>
                    </a:cubicBezTo>
                    <a:cubicBezTo>
                      <a:pt x="16504" y="502"/>
                      <a:pt x="16504" y="353"/>
                      <a:pt x="16602" y="306"/>
                    </a:cubicBezTo>
                    <a:cubicBezTo>
                      <a:pt x="16629" y="292"/>
                      <a:pt x="16662" y="286"/>
                      <a:pt x="16699" y="286"/>
                    </a:cubicBezTo>
                    <a:close/>
                    <a:moveTo>
                      <a:pt x="16722" y="0"/>
                    </a:moveTo>
                    <a:cubicBezTo>
                      <a:pt x="16648" y="0"/>
                      <a:pt x="16574" y="18"/>
                      <a:pt x="16504" y="59"/>
                    </a:cubicBezTo>
                    <a:cubicBezTo>
                      <a:pt x="16359" y="110"/>
                      <a:pt x="16308" y="255"/>
                      <a:pt x="16261" y="404"/>
                    </a:cubicBezTo>
                    <a:cubicBezTo>
                      <a:pt x="16210" y="353"/>
                      <a:pt x="16163" y="306"/>
                      <a:pt x="16163" y="255"/>
                    </a:cubicBezTo>
                    <a:cubicBezTo>
                      <a:pt x="16035" y="160"/>
                      <a:pt x="15886" y="86"/>
                      <a:pt x="15730" y="86"/>
                    </a:cubicBezTo>
                    <a:cubicBezTo>
                      <a:pt x="15647" y="86"/>
                      <a:pt x="15562" y="107"/>
                      <a:pt x="15478" y="157"/>
                    </a:cubicBezTo>
                    <a:cubicBezTo>
                      <a:pt x="15231" y="255"/>
                      <a:pt x="15231" y="549"/>
                      <a:pt x="15184" y="992"/>
                    </a:cubicBezTo>
                    <a:cubicBezTo>
                      <a:pt x="15184" y="1235"/>
                      <a:pt x="15184" y="1529"/>
                      <a:pt x="15133" y="1873"/>
                    </a:cubicBezTo>
                    <a:cubicBezTo>
                      <a:pt x="14937" y="2755"/>
                      <a:pt x="14596" y="3441"/>
                      <a:pt x="14400" y="3441"/>
                    </a:cubicBezTo>
                    <a:cubicBezTo>
                      <a:pt x="14349" y="3441"/>
                      <a:pt x="14251" y="3194"/>
                      <a:pt x="14204" y="3049"/>
                    </a:cubicBezTo>
                    <a:cubicBezTo>
                      <a:pt x="14055" y="2755"/>
                      <a:pt x="13910" y="2410"/>
                      <a:pt x="13565" y="2363"/>
                    </a:cubicBezTo>
                    <a:cubicBezTo>
                      <a:pt x="13539" y="2358"/>
                      <a:pt x="13512" y="2355"/>
                      <a:pt x="13487" y="2355"/>
                    </a:cubicBezTo>
                    <a:cubicBezTo>
                      <a:pt x="13280" y="2355"/>
                      <a:pt x="13116" y="2525"/>
                      <a:pt x="13029" y="2657"/>
                    </a:cubicBezTo>
                    <a:cubicBezTo>
                      <a:pt x="12684" y="3245"/>
                      <a:pt x="13663" y="4322"/>
                      <a:pt x="14106" y="4761"/>
                    </a:cubicBezTo>
                    <a:cubicBezTo>
                      <a:pt x="13076" y="6231"/>
                      <a:pt x="12049" y="7700"/>
                      <a:pt x="10971" y="9122"/>
                    </a:cubicBezTo>
                    <a:cubicBezTo>
                      <a:pt x="10235" y="10051"/>
                      <a:pt x="9549" y="10984"/>
                      <a:pt x="8816" y="11912"/>
                    </a:cubicBezTo>
                    <a:cubicBezTo>
                      <a:pt x="8649" y="11920"/>
                      <a:pt x="8482" y="11925"/>
                      <a:pt x="8315" y="11925"/>
                    </a:cubicBezTo>
                    <a:cubicBezTo>
                      <a:pt x="7455" y="11925"/>
                      <a:pt x="6608" y="11809"/>
                      <a:pt x="5827" y="11520"/>
                    </a:cubicBezTo>
                    <a:cubicBezTo>
                      <a:pt x="4898" y="11227"/>
                      <a:pt x="4259" y="10835"/>
                      <a:pt x="3722" y="10443"/>
                    </a:cubicBezTo>
                    <a:cubicBezTo>
                      <a:pt x="3102" y="10030"/>
                      <a:pt x="2587" y="9723"/>
                      <a:pt x="2003" y="9723"/>
                    </a:cubicBezTo>
                    <a:cubicBezTo>
                      <a:pt x="1893" y="9723"/>
                      <a:pt x="1781" y="9734"/>
                      <a:pt x="1665" y="9757"/>
                    </a:cubicBezTo>
                    <a:cubicBezTo>
                      <a:pt x="784" y="9953"/>
                      <a:pt x="47" y="10835"/>
                      <a:pt x="47" y="11669"/>
                    </a:cubicBezTo>
                    <a:cubicBezTo>
                      <a:pt x="0" y="12402"/>
                      <a:pt x="635" y="13335"/>
                      <a:pt x="1763" y="14165"/>
                    </a:cubicBezTo>
                    <a:cubicBezTo>
                      <a:pt x="3182" y="15196"/>
                      <a:pt x="5239" y="16027"/>
                      <a:pt x="7347" y="16027"/>
                    </a:cubicBezTo>
                    <a:cubicBezTo>
                      <a:pt x="8131" y="16027"/>
                      <a:pt x="8863" y="15929"/>
                      <a:pt x="9600" y="15686"/>
                    </a:cubicBezTo>
                    <a:cubicBezTo>
                      <a:pt x="11657" y="15000"/>
                      <a:pt x="12782" y="13433"/>
                      <a:pt x="13714" y="12159"/>
                    </a:cubicBezTo>
                    <a:cubicBezTo>
                      <a:pt x="15184" y="10149"/>
                      <a:pt x="16112" y="7751"/>
                      <a:pt x="16359" y="5204"/>
                    </a:cubicBezTo>
                    <a:cubicBezTo>
                      <a:pt x="18514" y="3147"/>
                      <a:pt x="18220" y="2657"/>
                      <a:pt x="18122" y="2508"/>
                    </a:cubicBezTo>
                    <a:cubicBezTo>
                      <a:pt x="18071" y="2461"/>
                      <a:pt x="17974" y="2312"/>
                      <a:pt x="17778" y="2265"/>
                    </a:cubicBezTo>
                    <a:cubicBezTo>
                      <a:pt x="17974" y="1822"/>
                      <a:pt x="18169" y="1431"/>
                      <a:pt x="17974" y="1188"/>
                    </a:cubicBezTo>
                    <a:cubicBezTo>
                      <a:pt x="17863" y="1038"/>
                      <a:pt x="17666" y="973"/>
                      <a:pt x="17492" y="973"/>
                    </a:cubicBezTo>
                    <a:cubicBezTo>
                      <a:pt x="17438" y="973"/>
                      <a:pt x="17385" y="980"/>
                      <a:pt x="17339" y="992"/>
                    </a:cubicBezTo>
                    <a:lnTo>
                      <a:pt x="17288" y="1039"/>
                    </a:lnTo>
                    <a:cubicBezTo>
                      <a:pt x="17386" y="698"/>
                      <a:pt x="17386" y="451"/>
                      <a:pt x="17241" y="255"/>
                    </a:cubicBezTo>
                    <a:cubicBezTo>
                      <a:pt x="17100" y="115"/>
                      <a:pt x="16910" y="0"/>
                      <a:pt x="167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49"/>
              <p:cNvSpPr/>
              <p:nvPr/>
            </p:nvSpPr>
            <p:spPr>
              <a:xfrm>
                <a:off x="5711598" y="2769666"/>
                <a:ext cx="217227" cy="232843"/>
              </a:xfrm>
              <a:custGeom>
                <a:avLst/>
                <a:gdLst/>
                <a:ahLst/>
                <a:cxnLst/>
                <a:rect l="l" t="t" r="r" b="b"/>
                <a:pathLst>
                  <a:path w="6858" h="7351" extrusionOk="0">
                    <a:moveTo>
                      <a:pt x="2264" y="0"/>
                    </a:moveTo>
                    <a:cubicBezTo>
                      <a:pt x="1450" y="0"/>
                      <a:pt x="827" y="215"/>
                      <a:pt x="490" y="630"/>
                    </a:cubicBezTo>
                    <a:cubicBezTo>
                      <a:pt x="1" y="1268"/>
                      <a:pt x="196" y="2248"/>
                      <a:pt x="247" y="2542"/>
                    </a:cubicBezTo>
                    <a:cubicBezTo>
                      <a:pt x="490" y="3568"/>
                      <a:pt x="1274" y="4254"/>
                      <a:pt x="2841" y="5579"/>
                    </a:cubicBezTo>
                    <a:cubicBezTo>
                      <a:pt x="3980" y="6557"/>
                      <a:pt x="4835" y="7350"/>
                      <a:pt x="5281" y="7350"/>
                    </a:cubicBezTo>
                    <a:cubicBezTo>
                      <a:pt x="5393" y="7350"/>
                      <a:pt x="5479" y="7301"/>
                      <a:pt x="5537" y="7193"/>
                    </a:cubicBezTo>
                    <a:cubicBezTo>
                      <a:pt x="5831" y="6656"/>
                      <a:pt x="6172" y="5970"/>
                      <a:pt x="6419" y="5089"/>
                    </a:cubicBezTo>
                    <a:cubicBezTo>
                      <a:pt x="6858" y="3666"/>
                      <a:pt x="6858" y="2346"/>
                      <a:pt x="6811" y="1464"/>
                    </a:cubicBezTo>
                    <a:cubicBezTo>
                      <a:pt x="5086" y="471"/>
                      <a:pt x="3466" y="0"/>
                      <a:pt x="22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49"/>
              <p:cNvSpPr/>
              <p:nvPr/>
            </p:nvSpPr>
            <p:spPr>
              <a:xfrm>
                <a:off x="5821828" y="2798902"/>
                <a:ext cx="113206" cy="203322"/>
              </a:xfrm>
              <a:custGeom>
                <a:avLst/>
                <a:gdLst/>
                <a:ahLst/>
                <a:cxnLst/>
                <a:rect l="l" t="t" r="r" b="b"/>
                <a:pathLst>
                  <a:path w="3574" h="6419" extrusionOk="0">
                    <a:moveTo>
                      <a:pt x="47" y="1"/>
                    </a:moveTo>
                    <a:lnTo>
                      <a:pt x="0" y="247"/>
                    </a:lnTo>
                    <a:lnTo>
                      <a:pt x="3233" y="686"/>
                    </a:lnTo>
                    <a:cubicBezTo>
                      <a:pt x="3280" y="1862"/>
                      <a:pt x="3135" y="3037"/>
                      <a:pt x="2841" y="4166"/>
                    </a:cubicBezTo>
                    <a:cubicBezTo>
                      <a:pt x="2597" y="4844"/>
                      <a:pt x="2307" y="5522"/>
                      <a:pt x="1970" y="6200"/>
                    </a:cubicBezTo>
                    <a:lnTo>
                      <a:pt x="1970" y="6200"/>
                    </a:lnTo>
                    <a:lnTo>
                      <a:pt x="1959" y="6172"/>
                    </a:lnTo>
                    <a:lnTo>
                      <a:pt x="1959" y="6223"/>
                    </a:lnTo>
                    <a:cubicBezTo>
                      <a:pt x="1963" y="6215"/>
                      <a:pt x="1967" y="6208"/>
                      <a:pt x="1970" y="6200"/>
                    </a:cubicBezTo>
                    <a:lnTo>
                      <a:pt x="1970" y="6200"/>
                    </a:lnTo>
                    <a:lnTo>
                      <a:pt x="2057" y="6419"/>
                    </a:lnTo>
                    <a:cubicBezTo>
                      <a:pt x="2104" y="6419"/>
                      <a:pt x="2155" y="6368"/>
                      <a:pt x="2155" y="6321"/>
                    </a:cubicBezTo>
                    <a:cubicBezTo>
                      <a:pt x="2547" y="5682"/>
                      <a:pt x="2841" y="4949"/>
                      <a:pt x="3084" y="4213"/>
                    </a:cubicBezTo>
                    <a:cubicBezTo>
                      <a:pt x="3429" y="3037"/>
                      <a:pt x="3574" y="1815"/>
                      <a:pt x="3476" y="541"/>
                    </a:cubicBezTo>
                    <a:lnTo>
                      <a:pt x="3476" y="443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49"/>
              <p:cNvSpPr/>
              <p:nvPr/>
            </p:nvSpPr>
            <p:spPr>
              <a:xfrm>
                <a:off x="6125879" y="2603752"/>
                <a:ext cx="1840032" cy="882909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27874" extrusionOk="0">
                    <a:moveTo>
                      <a:pt x="44418" y="0"/>
                    </a:moveTo>
                    <a:cubicBezTo>
                      <a:pt x="44306" y="0"/>
                      <a:pt x="44194" y="13"/>
                      <a:pt x="44082" y="41"/>
                    </a:cubicBezTo>
                    <a:cubicBezTo>
                      <a:pt x="42417" y="433"/>
                      <a:pt x="43005" y="3666"/>
                      <a:pt x="41340" y="5574"/>
                    </a:cubicBezTo>
                    <a:cubicBezTo>
                      <a:pt x="40458" y="6579"/>
                      <a:pt x="39178" y="6950"/>
                      <a:pt x="37515" y="6950"/>
                    </a:cubicBezTo>
                    <a:cubicBezTo>
                      <a:pt x="33260" y="6950"/>
                      <a:pt x="26498" y="4527"/>
                      <a:pt x="17485" y="4104"/>
                    </a:cubicBezTo>
                    <a:cubicBezTo>
                      <a:pt x="16606" y="4064"/>
                      <a:pt x="15759" y="4047"/>
                      <a:pt x="14949" y="4047"/>
                    </a:cubicBezTo>
                    <a:cubicBezTo>
                      <a:pt x="11783" y="4047"/>
                      <a:pt x="9159" y="4313"/>
                      <a:pt x="7250" y="4547"/>
                    </a:cubicBezTo>
                    <a:cubicBezTo>
                      <a:pt x="7591" y="4841"/>
                      <a:pt x="7983" y="5378"/>
                      <a:pt x="8034" y="6017"/>
                    </a:cubicBezTo>
                    <a:cubicBezTo>
                      <a:pt x="8081" y="7290"/>
                      <a:pt x="6760" y="8270"/>
                      <a:pt x="6368" y="8563"/>
                    </a:cubicBezTo>
                    <a:cubicBezTo>
                      <a:pt x="2889" y="11353"/>
                      <a:pt x="1" y="23304"/>
                      <a:pt x="3919" y="26490"/>
                    </a:cubicBezTo>
                    <a:cubicBezTo>
                      <a:pt x="5095" y="27419"/>
                      <a:pt x="6662" y="27419"/>
                      <a:pt x="7740" y="27419"/>
                    </a:cubicBezTo>
                    <a:cubicBezTo>
                      <a:pt x="7783" y="27419"/>
                      <a:pt x="7826" y="27420"/>
                      <a:pt x="7868" y="27420"/>
                    </a:cubicBezTo>
                    <a:cubicBezTo>
                      <a:pt x="10895" y="27420"/>
                      <a:pt x="11644" y="25649"/>
                      <a:pt x="14303" y="25217"/>
                    </a:cubicBezTo>
                    <a:cubicBezTo>
                      <a:pt x="14633" y="25163"/>
                      <a:pt x="14942" y="25139"/>
                      <a:pt x="15232" y="25139"/>
                    </a:cubicBezTo>
                    <a:cubicBezTo>
                      <a:pt x="18315" y="25139"/>
                      <a:pt x="19388" y="27873"/>
                      <a:pt x="23035" y="27873"/>
                    </a:cubicBezTo>
                    <a:cubicBezTo>
                      <a:pt x="23173" y="27873"/>
                      <a:pt x="23315" y="27870"/>
                      <a:pt x="23460" y="27861"/>
                    </a:cubicBezTo>
                    <a:cubicBezTo>
                      <a:pt x="27134" y="27716"/>
                      <a:pt x="27740" y="25113"/>
                      <a:pt x="31204" y="25113"/>
                    </a:cubicBezTo>
                    <a:cubicBezTo>
                      <a:pt x="31298" y="25113"/>
                      <a:pt x="31394" y="25115"/>
                      <a:pt x="31493" y="25119"/>
                    </a:cubicBezTo>
                    <a:cubicBezTo>
                      <a:pt x="34467" y="25301"/>
                      <a:pt x="35047" y="27106"/>
                      <a:pt x="37224" y="27106"/>
                    </a:cubicBezTo>
                    <a:cubicBezTo>
                      <a:pt x="37379" y="27106"/>
                      <a:pt x="37542" y="27097"/>
                      <a:pt x="37715" y="27078"/>
                    </a:cubicBezTo>
                    <a:cubicBezTo>
                      <a:pt x="41200" y="26737"/>
                      <a:pt x="41815" y="22766"/>
                      <a:pt x="44615" y="22766"/>
                    </a:cubicBezTo>
                    <a:cubicBezTo>
                      <a:pt x="44649" y="22766"/>
                      <a:pt x="44683" y="22766"/>
                      <a:pt x="44717" y="22768"/>
                    </a:cubicBezTo>
                    <a:cubicBezTo>
                      <a:pt x="47068" y="22815"/>
                      <a:pt x="47315" y="25459"/>
                      <a:pt x="50791" y="26588"/>
                    </a:cubicBezTo>
                    <a:cubicBezTo>
                      <a:pt x="51715" y="26878"/>
                      <a:pt x="52735" y="27019"/>
                      <a:pt x="53695" y="27019"/>
                    </a:cubicBezTo>
                    <a:cubicBezTo>
                      <a:pt x="55480" y="27019"/>
                      <a:pt x="57053" y="26531"/>
                      <a:pt x="57405" y="25608"/>
                    </a:cubicBezTo>
                    <a:cubicBezTo>
                      <a:pt x="58091" y="23990"/>
                      <a:pt x="54317" y="22768"/>
                      <a:pt x="51770" y="18308"/>
                    </a:cubicBezTo>
                    <a:cubicBezTo>
                      <a:pt x="48099" y="11894"/>
                      <a:pt x="51476" y="6553"/>
                      <a:pt x="47021" y="1706"/>
                    </a:cubicBezTo>
                    <a:cubicBezTo>
                      <a:pt x="46532" y="1174"/>
                      <a:pt x="45484" y="0"/>
                      <a:pt x="444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49"/>
              <p:cNvSpPr/>
              <p:nvPr/>
            </p:nvSpPr>
            <p:spPr>
              <a:xfrm>
                <a:off x="6544785" y="2243797"/>
                <a:ext cx="370756" cy="199426"/>
              </a:xfrm>
              <a:custGeom>
                <a:avLst/>
                <a:gdLst/>
                <a:ahLst/>
                <a:cxnLst/>
                <a:rect l="l" t="t" r="r" b="b"/>
                <a:pathLst>
                  <a:path w="11705" h="6296" extrusionOk="0">
                    <a:moveTo>
                      <a:pt x="8659" y="1"/>
                    </a:moveTo>
                    <a:cubicBezTo>
                      <a:pt x="7826" y="1"/>
                      <a:pt x="6958" y="545"/>
                      <a:pt x="5141" y="1852"/>
                    </a:cubicBezTo>
                    <a:cubicBezTo>
                      <a:pt x="1713" y="4301"/>
                      <a:pt x="0" y="5528"/>
                      <a:pt x="98" y="5821"/>
                    </a:cubicBezTo>
                    <a:cubicBezTo>
                      <a:pt x="219" y="6146"/>
                      <a:pt x="950" y="6296"/>
                      <a:pt x="1989" y="6296"/>
                    </a:cubicBezTo>
                    <a:cubicBezTo>
                      <a:pt x="5186" y="6296"/>
                      <a:pt x="11299" y="4877"/>
                      <a:pt x="11560" y="2734"/>
                    </a:cubicBezTo>
                    <a:cubicBezTo>
                      <a:pt x="11705" y="1609"/>
                      <a:pt x="10384" y="238"/>
                      <a:pt x="9060" y="42"/>
                    </a:cubicBezTo>
                    <a:cubicBezTo>
                      <a:pt x="8924" y="15"/>
                      <a:pt x="8792" y="1"/>
                      <a:pt x="8659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49"/>
              <p:cNvSpPr/>
              <p:nvPr/>
            </p:nvSpPr>
            <p:spPr>
              <a:xfrm>
                <a:off x="6819315" y="3862076"/>
                <a:ext cx="180009" cy="194073"/>
              </a:xfrm>
              <a:custGeom>
                <a:avLst/>
                <a:gdLst/>
                <a:ahLst/>
                <a:cxnLst/>
                <a:rect l="l" t="t" r="r" b="b"/>
                <a:pathLst>
                  <a:path w="5683" h="6127" extrusionOk="0">
                    <a:moveTo>
                      <a:pt x="4180" y="0"/>
                    </a:moveTo>
                    <a:cubicBezTo>
                      <a:pt x="3427" y="0"/>
                      <a:pt x="2460" y="484"/>
                      <a:pt x="2058" y="1211"/>
                    </a:cubicBezTo>
                    <a:cubicBezTo>
                      <a:pt x="1568" y="2093"/>
                      <a:pt x="2207" y="2778"/>
                      <a:pt x="1764" y="3907"/>
                    </a:cubicBezTo>
                    <a:cubicBezTo>
                      <a:pt x="1274" y="5129"/>
                      <a:pt x="1" y="5227"/>
                      <a:pt x="99" y="5619"/>
                    </a:cubicBezTo>
                    <a:cubicBezTo>
                      <a:pt x="164" y="5961"/>
                      <a:pt x="1068" y="6126"/>
                      <a:pt x="2082" y="6126"/>
                    </a:cubicBezTo>
                    <a:cubicBezTo>
                      <a:pt x="3392" y="6126"/>
                      <a:pt x="4886" y="5851"/>
                      <a:pt x="4997" y="5325"/>
                    </a:cubicBezTo>
                    <a:cubicBezTo>
                      <a:pt x="5048" y="5227"/>
                      <a:pt x="4997" y="5129"/>
                      <a:pt x="4997" y="4640"/>
                    </a:cubicBezTo>
                    <a:cubicBezTo>
                      <a:pt x="5048" y="4005"/>
                      <a:pt x="5193" y="3515"/>
                      <a:pt x="5244" y="3366"/>
                    </a:cubicBezTo>
                    <a:cubicBezTo>
                      <a:pt x="5439" y="2633"/>
                      <a:pt x="5682" y="721"/>
                      <a:pt x="4852" y="184"/>
                    </a:cubicBezTo>
                    <a:cubicBezTo>
                      <a:pt x="4675" y="58"/>
                      <a:pt x="4440" y="0"/>
                      <a:pt x="4180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49"/>
              <p:cNvSpPr/>
              <p:nvPr/>
            </p:nvSpPr>
            <p:spPr>
              <a:xfrm>
                <a:off x="6644087" y="4009016"/>
                <a:ext cx="347538" cy="121030"/>
              </a:xfrm>
              <a:custGeom>
                <a:avLst/>
                <a:gdLst/>
                <a:ahLst/>
                <a:cxnLst/>
                <a:rect l="l" t="t" r="r" b="b"/>
                <a:pathLst>
                  <a:path w="10972" h="3821" extrusionOk="0">
                    <a:moveTo>
                      <a:pt x="6759" y="1"/>
                    </a:moveTo>
                    <a:cubicBezTo>
                      <a:pt x="5239" y="737"/>
                      <a:pt x="3965" y="1176"/>
                      <a:pt x="3037" y="1423"/>
                    </a:cubicBezTo>
                    <a:cubicBezTo>
                      <a:pt x="1712" y="1764"/>
                      <a:pt x="537" y="1960"/>
                      <a:pt x="145" y="2794"/>
                    </a:cubicBezTo>
                    <a:cubicBezTo>
                      <a:pt x="0" y="3186"/>
                      <a:pt x="0" y="3527"/>
                      <a:pt x="47" y="3774"/>
                    </a:cubicBezTo>
                    <a:cubicBezTo>
                      <a:pt x="929" y="3774"/>
                      <a:pt x="1861" y="3821"/>
                      <a:pt x="2790" y="3821"/>
                    </a:cubicBezTo>
                    <a:cubicBezTo>
                      <a:pt x="4553" y="3821"/>
                      <a:pt x="6219" y="3774"/>
                      <a:pt x="7786" y="3676"/>
                    </a:cubicBezTo>
                    <a:cubicBezTo>
                      <a:pt x="8276" y="3331"/>
                      <a:pt x="8718" y="2990"/>
                      <a:pt x="9208" y="2645"/>
                    </a:cubicBezTo>
                    <a:lnTo>
                      <a:pt x="9208" y="3676"/>
                    </a:lnTo>
                    <a:cubicBezTo>
                      <a:pt x="9600" y="3676"/>
                      <a:pt x="9941" y="3676"/>
                      <a:pt x="10333" y="3723"/>
                    </a:cubicBezTo>
                    <a:cubicBezTo>
                      <a:pt x="10529" y="3382"/>
                      <a:pt x="10776" y="2841"/>
                      <a:pt x="10874" y="2058"/>
                    </a:cubicBezTo>
                    <a:cubicBezTo>
                      <a:pt x="10971" y="1176"/>
                      <a:pt x="10678" y="490"/>
                      <a:pt x="10580" y="149"/>
                    </a:cubicBezTo>
                    <a:lnTo>
                      <a:pt x="675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49"/>
              <p:cNvSpPr/>
              <p:nvPr/>
            </p:nvSpPr>
            <p:spPr>
              <a:xfrm>
                <a:off x="6808514" y="2708913"/>
                <a:ext cx="398693" cy="1241185"/>
              </a:xfrm>
              <a:custGeom>
                <a:avLst/>
                <a:gdLst/>
                <a:ahLst/>
                <a:cxnLst/>
                <a:rect l="l" t="t" r="r" b="b"/>
                <a:pathLst>
                  <a:path w="12587" h="39185" extrusionOk="0">
                    <a:moveTo>
                      <a:pt x="7838" y="1"/>
                    </a:moveTo>
                    <a:cubicBezTo>
                      <a:pt x="5878" y="197"/>
                      <a:pt x="3919" y="346"/>
                      <a:pt x="1960" y="541"/>
                    </a:cubicBezTo>
                    <a:cubicBezTo>
                      <a:pt x="930" y="5584"/>
                      <a:pt x="538" y="9797"/>
                      <a:pt x="342" y="12884"/>
                    </a:cubicBezTo>
                    <a:cubicBezTo>
                      <a:pt x="1" y="19103"/>
                      <a:pt x="342" y="23954"/>
                      <a:pt x="734" y="28558"/>
                    </a:cubicBezTo>
                    <a:cubicBezTo>
                      <a:pt x="1078" y="32915"/>
                      <a:pt x="1568" y="36539"/>
                      <a:pt x="1960" y="39086"/>
                    </a:cubicBezTo>
                    <a:cubicBezTo>
                      <a:pt x="3234" y="39137"/>
                      <a:pt x="4507" y="39184"/>
                      <a:pt x="5780" y="39184"/>
                    </a:cubicBezTo>
                    <a:cubicBezTo>
                      <a:pt x="6270" y="38256"/>
                      <a:pt x="6956" y="36786"/>
                      <a:pt x="7348" y="34925"/>
                    </a:cubicBezTo>
                    <a:cubicBezTo>
                      <a:pt x="8276" y="30909"/>
                      <a:pt x="7446" y="28017"/>
                      <a:pt x="7152" y="25176"/>
                    </a:cubicBezTo>
                    <a:cubicBezTo>
                      <a:pt x="6905" y="22433"/>
                      <a:pt x="7101" y="18468"/>
                      <a:pt x="9209" y="13421"/>
                    </a:cubicBezTo>
                    <a:cubicBezTo>
                      <a:pt x="11999" y="9750"/>
                      <a:pt x="12587" y="5439"/>
                      <a:pt x="10725" y="2501"/>
                    </a:cubicBezTo>
                    <a:cubicBezTo>
                      <a:pt x="10287" y="1862"/>
                      <a:pt x="9452" y="835"/>
                      <a:pt x="783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49"/>
              <p:cNvSpPr/>
              <p:nvPr/>
            </p:nvSpPr>
            <p:spPr>
              <a:xfrm>
                <a:off x="7017919" y="3862076"/>
                <a:ext cx="178489" cy="194073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6127" extrusionOk="0">
                    <a:moveTo>
                      <a:pt x="4179" y="0"/>
                    </a:moveTo>
                    <a:cubicBezTo>
                      <a:pt x="3427" y="0"/>
                      <a:pt x="2459" y="484"/>
                      <a:pt x="2057" y="1211"/>
                    </a:cubicBezTo>
                    <a:cubicBezTo>
                      <a:pt x="1568" y="2093"/>
                      <a:pt x="2206" y="2778"/>
                      <a:pt x="1763" y="3907"/>
                    </a:cubicBezTo>
                    <a:cubicBezTo>
                      <a:pt x="1227" y="5129"/>
                      <a:pt x="0" y="5227"/>
                      <a:pt x="51" y="5619"/>
                    </a:cubicBezTo>
                    <a:cubicBezTo>
                      <a:pt x="137" y="5961"/>
                      <a:pt x="1052" y="6126"/>
                      <a:pt x="2073" y="6126"/>
                    </a:cubicBezTo>
                    <a:cubicBezTo>
                      <a:pt x="3391" y="6126"/>
                      <a:pt x="4886" y="5851"/>
                      <a:pt x="4996" y="5325"/>
                    </a:cubicBezTo>
                    <a:cubicBezTo>
                      <a:pt x="5047" y="5227"/>
                      <a:pt x="4949" y="5129"/>
                      <a:pt x="4996" y="4640"/>
                    </a:cubicBezTo>
                    <a:cubicBezTo>
                      <a:pt x="5047" y="4005"/>
                      <a:pt x="5192" y="3515"/>
                      <a:pt x="5243" y="3366"/>
                    </a:cubicBezTo>
                    <a:cubicBezTo>
                      <a:pt x="5439" y="2633"/>
                      <a:pt x="5635" y="721"/>
                      <a:pt x="4851" y="184"/>
                    </a:cubicBezTo>
                    <a:cubicBezTo>
                      <a:pt x="4675" y="58"/>
                      <a:pt x="4440" y="0"/>
                      <a:pt x="4179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49"/>
              <p:cNvSpPr/>
              <p:nvPr/>
            </p:nvSpPr>
            <p:spPr>
              <a:xfrm>
                <a:off x="6841044" y="4009016"/>
                <a:ext cx="347538" cy="121030"/>
              </a:xfrm>
              <a:custGeom>
                <a:avLst/>
                <a:gdLst/>
                <a:ahLst/>
                <a:cxnLst/>
                <a:rect l="l" t="t" r="r" b="b"/>
                <a:pathLst>
                  <a:path w="10972" h="3821" extrusionOk="0">
                    <a:moveTo>
                      <a:pt x="6811" y="1"/>
                    </a:moveTo>
                    <a:cubicBezTo>
                      <a:pt x="5290" y="737"/>
                      <a:pt x="4017" y="1176"/>
                      <a:pt x="3088" y="1423"/>
                    </a:cubicBezTo>
                    <a:cubicBezTo>
                      <a:pt x="1764" y="1764"/>
                      <a:pt x="541" y="1960"/>
                      <a:pt x="149" y="2794"/>
                    </a:cubicBezTo>
                    <a:cubicBezTo>
                      <a:pt x="1" y="3186"/>
                      <a:pt x="51" y="3527"/>
                      <a:pt x="98" y="3774"/>
                    </a:cubicBezTo>
                    <a:cubicBezTo>
                      <a:pt x="980" y="3774"/>
                      <a:pt x="1913" y="3821"/>
                      <a:pt x="2841" y="3821"/>
                    </a:cubicBezTo>
                    <a:cubicBezTo>
                      <a:pt x="4558" y="3821"/>
                      <a:pt x="6223" y="3774"/>
                      <a:pt x="7837" y="3676"/>
                    </a:cubicBezTo>
                    <a:cubicBezTo>
                      <a:pt x="8280" y="3331"/>
                      <a:pt x="8770" y="2990"/>
                      <a:pt x="9209" y="2645"/>
                    </a:cubicBezTo>
                    <a:cubicBezTo>
                      <a:pt x="9260" y="2990"/>
                      <a:pt x="9260" y="3331"/>
                      <a:pt x="9260" y="3676"/>
                    </a:cubicBezTo>
                    <a:cubicBezTo>
                      <a:pt x="9651" y="3676"/>
                      <a:pt x="9992" y="3676"/>
                      <a:pt x="10384" y="3723"/>
                    </a:cubicBezTo>
                    <a:cubicBezTo>
                      <a:pt x="10533" y="3382"/>
                      <a:pt x="10827" y="2841"/>
                      <a:pt x="10925" y="2058"/>
                    </a:cubicBezTo>
                    <a:cubicBezTo>
                      <a:pt x="10972" y="1176"/>
                      <a:pt x="10729" y="490"/>
                      <a:pt x="10580" y="149"/>
                    </a:cubicBezTo>
                    <a:cubicBezTo>
                      <a:pt x="9307" y="99"/>
                      <a:pt x="8084" y="51"/>
                      <a:pt x="68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49"/>
              <p:cNvSpPr/>
              <p:nvPr/>
            </p:nvSpPr>
            <p:spPr>
              <a:xfrm>
                <a:off x="6979180" y="2679519"/>
                <a:ext cx="321121" cy="1270579"/>
              </a:xfrm>
              <a:custGeom>
                <a:avLst/>
                <a:gdLst/>
                <a:ahLst/>
                <a:cxnLst/>
                <a:rect l="l" t="t" r="r" b="b"/>
                <a:pathLst>
                  <a:path w="10138" h="40113" extrusionOk="0">
                    <a:moveTo>
                      <a:pt x="5044" y="0"/>
                    </a:moveTo>
                    <a:cubicBezTo>
                      <a:pt x="3378" y="733"/>
                      <a:pt x="1666" y="1469"/>
                      <a:pt x="1" y="2253"/>
                    </a:cubicBezTo>
                    <a:cubicBezTo>
                      <a:pt x="146" y="6955"/>
                      <a:pt x="295" y="10971"/>
                      <a:pt x="490" y="14106"/>
                    </a:cubicBezTo>
                    <a:cubicBezTo>
                      <a:pt x="686" y="17829"/>
                      <a:pt x="929" y="22872"/>
                      <a:pt x="1615" y="29486"/>
                    </a:cubicBezTo>
                    <a:cubicBezTo>
                      <a:pt x="2007" y="33796"/>
                      <a:pt x="2450" y="37420"/>
                      <a:pt x="2791" y="40014"/>
                    </a:cubicBezTo>
                    <a:cubicBezTo>
                      <a:pt x="4064" y="40065"/>
                      <a:pt x="5337" y="40112"/>
                      <a:pt x="6662" y="40112"/>
                    </a:cubicBezTo>
                    <a:cubicBezTo>
                      <a:pt x="7152" y="39184"/>
                      <a:pt x="7786" y="37714"/>
                      <a:pt x="8229" y="35853"/>
                    </a:cubicBezTo>
                    <a:cubicBezTo>
                      <a:pt x="9158" y="31837"/>
                      <a:pt x="8276" y="28945"/>
                      <a:pt x="8033" y="26104"/>
                    </a:cubicBezTo>
                    <a:cubicBezTo>
                      <a:pt x="7837" y="24098"/>
                      <a:pt x="7982" y="22041"/>
                      <a:pt x="8374" y="20031"/>
                    </a:cubicBezTo>
                    <a:cubicBezTo>
                      <a:pt x="8962" y="16947"/>
                      <a:pt x="10137" y="14153"/>
                      <a:pt x="10137" y="10971"/>
                    </a:cubicBezTo>
                    <a:cubicBezTo>
                      <a:pt x="10090" y="7884"/>
                      <a:pt x="9209" y="4800"/>
                      <a:pt x="7297" y="2300"/>
                    </a:cubicBezTo>
                    <a:cubicBezTo>
                      <a:pt x="6611" y="1371"/>
                      <a:pt x="5827" y="588"/>
                      <a:pt x="50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49"/>
              <p:cNvSpPr/>
              <p:nvPr/>
            </p:nvSpPr>
            <p:spPr>
              <a:xfrm>
                <a:off x="6980669" y="2935422"/>
                <a:ext cx="107157" cy="1016292"/>
              </a:xfrm>
              <a:custGeom>
                <a:avLst/>
                <a:gdLst/>
                <a:ahLst/>
                <a:cxnLst/>
                <a:rect l="l" t="t" r="r" b="b"/>
                <a:pathLst>
                  <a:path w="3383" h="32085" extrusionOk="0">
                    <a:moveTo>
                      <a:pt x="1" y="1"/>
                    </a:moveTo>
                    <a:lnTo>
                      <a:pt x="295" y="6027"/>
                    </a:lnTo>
                    <a:cubicBezTo>
                      <a:pt x="490" y="9456"/>
                      <a:pt x="784" y="14695"/>
                      <a:pt x="1423" y="21407"/>
                    </a:cubicBezTo>
                    <a:cubicBezTo>
                      <a:pt x="1764" y="24933"/>
                      <a:pt x="2156" y="28507"/>
                      <a:pt x="2646" y="31986"/>
                    </a:cubicBezTo>
                    <a:lnTo>
                      <a:pt x="2646" y="32084"/>
                    </a:lnTo>
                    <a:lnTo>
                      <a:pt x="3331" y="32084"/>
                    </a:lnTo>
                    <a:lnTo>
                      <a:pt x="3382" y="31837"/>
                    </a:lnTo>
                    <a:lnTo>
                      <a:pt x="2892" y="31837"/>
                    </a:lnTo>
                    <a:cubicBezTo>
                      <a:pt x="2403" y="28362"/>
                      <a:pt x="2011" y="24882"/>
                      <a:pt x="1666" y="21407"/>
                    </a:cubicBezTo>
                    <a:cubicBezTo>
                      <a:pt x="1031" y="14648"/>
                      <a:pt x="737" y="9456"/>
                      <a:pt x="541" y="5976"/>
                    </a:cubicBezTo>
                    <a:cubicBezTo>
                      <a:pt x="443" y="4017"/>
                      <a:pt x="345" y="2011"/>
                      <a:pt x="2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49"/>
              <p:cNvSpPr/>
              <p:nvPr/>
            </p:nvSpPr>
            <p:spPr>
              <a:xfrm>
                <a:off x="6864389" y="1628350"/>
                <a:ext cx="363059" cy="376267"/>
              </a:xfrm>
              <a:custGeom>
                <a:avLst/>
                <a:gdLst/>
                <a:ahLst/>
                <a:cxnLst/>
                <a:rect l="l" t="t" r="r" b="b"/>
                <a:pathLst>
                  <a:path w="11462" h="11879" extrusionOk="0">
                    <a:moveTo>
                      <a:pt x="5387" y="1"/>
                    </a:moveTo>
                    <a:cubicBezTo>
                      <a:pt x="3844" y="1"/>
                      <a:pt x="2288" y="527"/>
                      <a:pt x="1321" y="1643"/>
                    </a:cubicBezTo>
                    <a:cubicBezTo>
                      <a:pt x="0" y="3160"/>
                      <a:pt x="196" y="5170"/>
                      <a:pt x="294" y="5660"/>
                    </a:cubicBezTo>
                    <a:cubicBezTo>
                      <a:pt x="686" y="8547"/>
                      <a:pt x="3527" y="11047"/>
                      <a:pt x="7347" y="11878"/>
                    </a:cubicBezTo>
                    <a:cubicBezTo>
                      <a:pt x="11265" y="8500"/>
                      <a:pt x="11461" y="3552"/>
                      <a:pt x="9306" y="1447"/>
                    </a:cubicBezTo>
                    <a:cubicBezTo>
                      <a:pt x="8387" y="503"/>
                      <a:pt x="6893" y="1"/>
                      <a:pt x="538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49"/>
              <p:cNvSpPr/>
              <p:nvPr/>
            </p:nvSpPr>
            <p:spPr>
              <a:xfrm>
                <a:off x="6952763" y="1888244"/>
                <a:ext cx="212634" cy="298569"/>
              </a:xfrm>
              <a:custGeom>
                <a:avLst/>
                <a:gdLst/>
                <a:ahLst/>
                <a:cxnLst/>
                <a:rect l="l" t="t" r="r" b="b"/>
                <a:pathLst>
                  <a:path w="6713" h="9426" extrusionOk="0">
                    <a:moveTo>
                      <a:pt x="4575" y="1"/>
                    </a:moveTo>
                    <a:cubicBezTo>
                      <a:pt x="3966" y="1"/>
                      <a:pt x="2830" y="440"/>
                      <a:pt x="737" y="1812"/>
                    </a:cubicBezTo>
                    <a:cubicBezTo>
                      <a:pt x="835" y="1961"/>
                      <a:pt x="933" y="2353"/>
                      <a:pt x="1031" y="2889"/>
                    </a:cubicBezTo>
                    <a:cubicBezTo>
                      <a:pt x="1078" y="3136"/>
                      <a:pt x="1176" y="3724"/>
                      <a:pt x="1129" y="4555"/>
                    </a:cubicBezTo>
                    <a:cubicBezTo>
                      <a:pt x="1031" y="5977"/>
                      <a:pt x="588" y="7055"/>
                      <a:pt x="392" y="7591"/>
                    </a:cubicBezTo>
                    <a:cubicBezTo>
                      <a:pt x="247" y="7983"/>
                      <a:pt x="98" y="8277"/>
                      <a:pt x="0" y="8473"/>
                    </a:cubicBezTo>
                    <a:cubicBezTo>
                      <a:pt x="541" y="8767"/>
                      <a:pt x="1520" y="9257"/>
                      <a:pt x="2794" y="9406"/>
                    </a:cubicBezTo>
                    <a:cubicBezTo>
                      <a:pt x="2972" y="9419"/>
                      <a:pt x="3147" y="9425"/>
                      <a:pt x="3317" y="9425"/>
                    </a:cubicBezTo>
                    <a:cubicBezTo>
                      <a:pt x="4969" y="9425"/>
                      <a:pt x="6222" y="8833"/>
                      <a:pt x="6712" y="8524"/>
                    </a:cubicBezTo>
                    <a:cubicBezTo>
                      <a:pt x="5976" y="7838"/>
                      <a:pt x="5094" y="6808"/>
                      <a:pt x="4753" y="5389"/>
                    </a:cubicBezTo>
                    <a:cubicBezTo>
                      <a:pt x="4165" y="2791"/>
                      <a:pt x="5733" y="785"/>
                      <a:pt x="5047" y="146"/>
                    </a:cubicBezTo>
                    <a:cubicBezTo>
                      <a:pt x="4944" y="57"/>
                      <a:pt x="4793" y="1"/>
                      <a:pt x="4575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49"/>
              <p:cNvSpPr/>
              <p:nvPr/>
            </p:nvSpPr>
            <p:spPr>
              <a:xfrm>
                <a:off x="6985389" y="1921788"/>
                <a:ext cx="122519" cy="116374"/>
              </a:xfrm>
              <a:custGeom>
                <a:avLst/>
                <a:gdLst/>
                <a:ahLst/>
                <a:cxnLst/>
                <a:rect l="l" t="t" r="r" b="b"/>
                <a:pathLst>
                  <a:path w="3868" h="3674" extrusionOk="0">
                    <a:moveTo>
                      <a:pt x="3397" y="1"/>
                    </a:moveTo>
                    <a:cubicBezTo>
                      <a:pt x="3115" y="1"/>
                      <a:pt x="2737" y="664"/>
                      <a:pt x="1666" y="1243"/>
                    </a:cubicBezTo>
                    <a:cubicBezTo>
                      <a:pt x="1078" y="1587"/>
                      <a:pt x="490" y="1732"/>
                      <a:pt x="1" y="1830"/>
                    </a:cubicBezTo>
                    <a:cubicBezTo>
                      <a:pt x="99" y="2273"/>
                      <a:pt x="146" y="2861"/>
                      <a:pt x="99" y="3496"/>
                    </a:cubicBezTo>
                    <a:cubicBezTo>
                      <a:pt x="431" y="3598"/>
                      <a:pt x="791" y="3674"/>
                      <a:pt x="1157" y="3674"/>
                    </a:cubicBezTo>
                    <a:cubicBezTo>
                      <a:pt x="1490" y="3674"/>
                      <a:pt x="1829" y="3611"/>
                      <a:pt x="2156" y="3449"/>
                    </a:cubicBezTo>
                    <a:cubicBezTo>
                      <a:pt x="3672" y="2712"/>
                      <a:pt x="3868" y="263"/>
                      <a:pt x="3476" y="20"/>
                    </a:cubicBezTo>
                    <a:cubicBezTo>
                      <a:pt x="3450" y="7"/>
                      <a:pt x="3424" y="1"/>
                      <a:pt x="3397" y="1"/>
                    </a:cubicBezTo>
                    <a:close/>
                  </a:path>
                </a:pathLst>
              </a:custGeom>
              <a:solidFill>
                <a:srgbClr val="D68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49"/>
              <p:cNvSpPr/>
              <p:nvPr/>
            </p:nvSpPr>
            <p:spPr>
              <a:xfrm>
                <a:off x="6890680" y="1679759"/>
                <a:ext cx="291695" cy="321881"/>
              </a:xfrm>
              <a:custGeom>
                <a:avLst/>
                <a:gdLst/>
                <a:ahLst/>
                <a:cxnLst/>
                <a:rect l="l" t="t" r="r" b="b"/>
                <a:pathLst>
                  <a:path w="9209" h="10162" extrusionOk="0">
                    <a:moveTo>
                      <a:pt x="4248" y="0"/>
                    </a:moveTo>
                    <a:cubicBezTo>
                      <a:pt x="3669" y="0"/>
                      <a:pt x="3108" y="141"/>
                      <a:pt x="2646" y="361"/>
                    </a:cubicBezTo>
                    <a:cubicBezTo>
                      <a:pt x="1227" y="1098"/>
                      <a:pt x="835" y="2614"/>
                      <a:pt x="640" y="3300"/>
                    </a:cubicBezTo>
                    <a:cubicBezTo>
                      <a:pt x="1" y="5800"/>
                      <a:pt x="1372" y="7759"/>
                      <a:pt x="1619" y="8100"/>
                    </a:cubicBezTo>
                    <a:cubicBezTo>
                      <a:pt x="1950" y="8670"/>
                      <a:pt x="2973" y="10161"/>
                      <a:pt x="4332" y="10161"/>
                    </a:cubicBezTo>
                    <a:cubicBezTo>
                      <a:pt x="4375" y="10161"/>
                      <a:pt x="4417" y="10160"/>
                      <a:pt x="4460" y="10157"/>
                    </a:cubicBezTo>
                    <a:cubicBezTo>
                      <a:pt x="4997" y="10157"/>
                      <a:pt x="5389" y="9863"/>
                      <a:pt x="5733" y="9620"/>
                    </a:cubicBezTo>
                    <a:cubicBezTo>
                      <a:pt x="7007" y="8786"/>
                      <a:pt x="7544" y="7512"/>
                      <a:pt x="7740" y="6779"/>
                    </a:cubicBezTo>
                    <a:cubicBezTo>
                      <a:pt x="7838" y="6728"/>
                      <a:pt x="8770" y="6388"/>
                      <a:pt x="9013" y="5506"/>
                    </a:cubicBezTo>
                    <a:cubicBezTo>
                      <a:pt x="9064" y="5357"/>
                      <a:pt x="9209" y="4820"/>
                      <a:pt x="8966" y="4330"/>
                    </a:cubicBezTo>
                    <a:cubicBezTo>
                      <a:pt x="8919" y="4239"/>
                      <a:pt x="8574" y="3635"/>
                      <a:pt x="8091" y="3635"/>
                    </a:cubicBezTo>
                    <a:cubicBezTo>
                      <a:pt x="8057" y="3635"/>
                      <a:pt x="8022" y="3638"/>
                      <a:pt x="7986" y="3645"/>
                    </a:cubicBezTo>
                    <a:cubicBezTo>
                      <a:pt x="7704" y="3645"/>
                      <a:pt x="7490" y="3873"/>
                      <a:pt x="7368" y="4198"/>
                    </a:cubicBezTo>
                    <a:lnTo>
                      <a:pt x="7368" y="4198"/>
                    </a:lnTo>
                    <a:cubicBezTo>
                      <a:pt x="7692" y="2937"/>
                      <a:pt x="7289" y="1584"/>
                      <a:pt x="6321" y="753"/>
                    </a:cubicBezTo>
                    <a:cubicBezTo>
                      <a:pt x="5699" y="213"/>
                      <a:pt x="4959" y="0"/>
                      <a:pt x="4248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49"/>
              <p:cNvSpPr/>
              <p:nvPr/>
            </p:nvSpPr>
            <p:spPr>
              <a:xfrm>
                <a:off x="6926441" y="1815645"/>
                <a:ext cx="69780" cy="29236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923" extrusionOk="0">
                    <a:moveTo>
                      <a:pt x="1232" y="0"/>
                    </a:moveTo>
                    <a:cubicBezTo>
                      <a:pt x="1090" y="0"/>
                      <a:pt x="939" y="25"/>
                      <a:pt x="784" y="87"/>
                    </a:cubicBezTo>
                    <a:cubicBezTo>
                      <a:pt x="341" y="236"/>
                      <a:pt x="98" y="577"/>
                      <a:pt x="0" y="773"/>
                    </a:cubicBezTo>
                    <a:lnTo>
                      <a:pt x="196" y="922"/>
                    </a:lnTo>
                    <a:cubicBezTo>
                      <a:pt x="294" y="773"/>
                      <a:pt x="490" y="479"/>
                      <a:pt x="882" y="334"/>
                    </a:cubicBezTo>
                    <a:cubicBezTo>
                      <a:pt x="1009" y="281"/>
                      <a:pt x="1133" y="260"/>
                      <a:pt x="1251" y="260"/>
                    </a:cubicBezTo>
                    <a:cubicBezTo>
                      <a:pt x="1679" y="260"/>
                      <a:pt x="2018" y="540"/>
                      <a:pt x="2057" y="577"/>
                    </a:cubicBezTo>
                    <a:lnTo>
                      <a:pt x="2202" y="381"/>
                    </a:lnTo>
                    <a:cubicBezTo>
                      <a:pt x="2165" y="344"/>
                      <a:pt x="1761" y="0"/>
                      <a:pt x="123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49"/>
              <p:cNvSpPr/>
              <p:nvPr/>
            </p:nvSpPr>
            <p:spPr>
              <a:xfrm>
                <a:off x="6937242" y="1819762"/>
                <a:ext cx="34146" cy="31327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989" extrusionOk="0">
                    <a:moveTo>
                      <a:pt x="583" y="0"/>
                    </a:moveTo>
                    <a:cubicBezTo>
                      <a:pt x="553" y="0"/>
                      <a:pt x="522" y="3"/>
                      <a:pt x="490" y="8"/>
                    </a:cubicBezTo>
                    <a:cubicBezTo>
                      <a:pt x="196" y="8"/>
                      <a:pt x="0" y="251"/>
                      <a:pt x="51" y="545"/>
                    </a:cubicBezTo>
                    <a:cubicBezTo>
                      <a:pt x="98" y="792"/>
                      <a:pt x="345" y="988"/>
                      <a:pt x="588" y="988"/>
                    </a:cubicBezTo>
                    <a:cubicBezTo>
                      <a:pt x="882" y="937"/>
                      <a:pt x="1078" y="694"/>
                      <a:pt x="1031" y="400"/>
                    </a:cubicBezTo>
                    <a:cubicBezTo>
                      <a:pt x="1031" y="180"/>
                      <a:pt x="834" y="0"/>
                      <a:pt x="5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49"/>
              <p:cNvSpPr/>
              <p:nvPr/>
            </p:nvSpPr>
            <p:spPr>
              <a:xfrm>
                <a:off x="7035024" y="1801739"/>
                <a:ext cx="69812" cy="29109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919" extrusionOk="0">
                    <a:moveTo>
                      <a:pt x="1235" y="0"/>
                    </a:moveTo>
                    <a:cubicBezTo>
                      <a:pt x="1092" y="0"/>
                      <a:pt x="940" y="25"/>
                      <a:pt x="785" y="88"/>
                    </a:cubicBezTo>
                    <a:cubicBezTo>
                      <a:pt x="342" y="233"/>
                      <a:pt x="99" y="577"/>
                      <a:pt x="1" y="773"/>
                    </a:cubicBezTo>
                    <a:lnTo>
                      <a:pt x="197" y="918"/>
                    </a:lnTo>
                    <a:cubicBezTo>
                      <a:pt x="295" y="722"/>
                      <a:pt x="491" y="479"/>
                      <a:pt x="883" y="331"/>
                    </a:cubicBezTo>
                    <a:cubicBezTo>
                      <a:pt x="1008" y="279"/>
                      <a:pt x="1132" y="258"/>
                      <a:pt x="1249" y="258"/>
                    </a:cubicBezTo>
                    <a:cubicBezTo>
                      <a:pt x="1678" y="258"/>
                      <a:pt x="2018" y="537"/>
                      <a:pt x="2058" y="577"/>
                    </a:cubicBezTo>
                    <a:lnTo>
                      <a:pt x="2203" y="382"/>
                    </a:lnTo>
                    <a:cubicBezTo>
                      <a:pt x="2166" y="341"/>
                      <a:pt x="1762" y="0"/>
                      <a:pt x="123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49"/>
              <p:cNvSpPr/>
              <p:nvPr/>
            </p:nvSpPr>
            <p:spPr>
              <a:xfrm>
                <a:off x="7045825" y="1804495"/>
                <a:ext cx="34177" cy="31295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988" extrusionOk="0">
                    <a:moveTo>
                      <a:pt x="491" y="1"/>
                    </a:moveTo>
                    <a:cubicBezTo>
                      <a:pt x="197" y="48"/>
                      <a:pt x="1" y="295"/>
                      <a:pt x="52" y="588"/>
                    </a:cubicBezTo>
                    <a:cubicBezTo>
                      <a:pt x="52" y="807"/>
                      <a:pt x="289" y="987"/>
                      <a:pt x="514" y="987"/>
                    </a:cubicBezTo>
                    <a:cubicBezTo>
                      <a:pt x="539" y="987"/>
                      <a:pt x="564" y="985"/>
                      <a:pt x="589" y="980"/>
                    </a:cubicBezTo>
                    <a:cubicBezTo>
                      <a:pt x="882" y="980"/>
                      <a:pt x="1078" y="733"/>
                      <a:pt x="1031" y="439"/>
                    </a:cubicBezTo>
                    <a:cubicBezTo>
                      <a:pt x="1031" y="197"/>
                      <a:pt x="737" y="1"/>
                      <a:pt x="4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49"/>
              <p:cNvSpPr/>
              <p:nvPr/>
            </p:nvSpPr>
            <p:spPr>
              <a:xfrm>
                <a:off x="6988493" y="1816912"/>
                <a:ext cx="38770" cy="71395"/>
              </a:xfrm>
              <a:custGeom>
                <a:avLst/>
                <a:gdLst/>
                <a:ahLst/>
                <a:cxnLst/>
                <a:rect l="l" t="t" r="r" b="b"/>
                <a:pathLst>
                  <a:path w="1224" h="2254" extrusionOk="0">
                    <a:moveTo>
                      <a:pt x="588" y="0"/>
                    </a:moveTo>
                    <a:cubicBezTo>
                      <a:pt x="686" y="341"/>
                      <a:pt x="686" y="686"/>
                      <a:pt x="588" y="1027"/>
                    </a:cubicBezTo>
                    <a:cubicBezTo>
                      <a:pt x="537" y="1372"/>
                      <a:pt x="392" y="1764"/>
                      <a:pt x="146" y="2058"/>
                    </a:cubicBezTo>
                    <a:lnTo>
                      <a:pt x="1" y="2254"/>
                    </a:lnTo>
                    <a:lnTo>
                      <a:pt x="1223" y="2156"/>
                    </a:lnTo>
                    <a:lnTo>
                      <a:pt x="1176" y="1960"/>
                    </a:lnTo>
                    <a:lnTo>
                      <a:pt x="490" y="2007"/>
                    </a:lnTo>
                    <a:cubicBezTo>
                      <a:pt x="635" y="1713"/>
                      <a:pt x="784" y="1372"/>
                      <a:pt x="831" y="1027"/>
                    </a:cubicBezTo>
                    <a:cubicBezTo>
                      <a:pt x="882" y="686"/>
                      <a:pt x="882" y="341"/>
                      <a:pt x="83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49"/>
              <p:cNvSpPr/>
              <p:nvPr/>
            </p:nvSpPr>
            <p:spPr>
              <a:xfrm>
                <a:off x="7011711" y="1911493"/>
                <a:ext cx="63698" cy="34146"/>
              </a:xfrm>
              <a:custGeom>
                <a:avLst/>
                <a:gdLst/>
                <a:ahLst/>
                <a:cxnLst/>
                <a:rect l="l" t="t" r="r" b="b"/>
                <a:pathLst>
                  <a:path w="2011" h="1078" extrusionOk="0">
                    <a:moveTo>
                      <a:pt x="1814" y="0"/>
                    </a:moveTo>
                    <a:cubicBezTo>
                      <a:pt x="1666" y="196"/>
                      <a:pt x="1423" y="490"/>
                      <a:pt x="980" y="639"/>
                    </a:cubicBezTo>
                    <a:cubicBezTo>
                      <a:pt x="639" y="835"/>
                      <a:pt x="247" y="835"/>
                      <a:pt x="0" y="835"/>
                    </a:cubicBezTo>
                    <a:lnTo>
                      <a:pt x="0" y="1078"/>
                    </a:lnTo>
                    <a:lnTo>
                      <a:pt x="149" y="1078"/>
                    </a:lnTo>
                    <a:cubicBezTo>
                      <a:pt x="392" y="1078"/>
                      <a:pt x="737" y="1031"/>
                      <a:pt x="1078" y="882"/>
                    </a:cubicBezTo>
                    <a:cubicBezTo>
                      <a:pt x="1568" y="686"/>
                      <a:pt x="1861" y="345"/>
                      <a:pt x="2010" y="149"/>
                    </a:cubicBezTo>
                    <a:lnTo>
                      <a:pt x="181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49"/>
              <p:cNvSpPr/>
              <p:nvPr/>
            </p:nvSpPr>
            <p:spPr>
              <a:xfrm>
                <a:off x="6890680" y="1640323"/>
                <a:ext cx="266894" cy="179724"/>
              </a:xfrm>
              <a:custGeom>
                <a:avLst/>
                <a:gdLst/>
                <a:ahLst/>
                <a:cxnLst/>
                <a:rect l="l" t="t" r="r" b="b"/>
                <a:pathLst>
                  <a:path w="8426" h="5674" extrusionOk="0">
                    <a:moveTo>
                      <a:pt x="4187" y="0"/>
                    </a:moveTo>
                    <a:cubicBezTo>
                      <a:pt x="2949" y="0"/>
                      <a:pt x="1689" y="476"/>
                      <a:pt x="882" y="1461"/>
                    </a:cubicBezTo>
                    <a:cubicBezTo>
                      <a:pt x="52" y="2488"/>
                      <a:pt x="1" y="3663"/>
                      <a:pt x="1" y="4153"/>
                    </a:cubicBezTo>
                    <a:cubicBezTo>
                      <a:pt x="173" y="4179"/>
                      <a:pt x="406" y="4191"/>
                      <a:pt x="676" y="4191"/>
                    </a:cubicBezTo>
                    <a:cubicBezTo>
                      <a:pt x="945" y="4191"/>
                      <a:pt x="1251" y="4179"/>
                      <a:pt x="1568" y="4153"/>
                    </a:cubicBezTo>
                    <a:cubicBezTo>
                      <a:pt x="3592" y="3940"/>
                      <a:pt x="4554" y="2968"/>
                      <a:pt x="5422" y="2968"/>
                    </a:cubicBezTo>
                    <a:cubicBezTo>
                      <a:pt x="5543" y="2968"/>
                      <a:pt x="5661" y="2987"/>
                      <a:pt x="5780" y="3029"/>
                    </a:cubicBezTo>
                    <a:cubicBezTo>
                      <a:pt x="6270" y="3174"/>
                      <a:pt x="6909" y="3761"/>
                      <a:pt x="7301" y="5673"/>
                    </a:cubicBezTo>
                    <a:cubicBezTo>
                      <a:pt x="7446" y="5478"/>
                      <a:pt x="8425" y="4349"/>
                      <a:pt x="8131" y="2880"/>
                    </a:cubicBezTo>
                    <a:cubicBezTo>
                      <a:pt x="7889" y="1508"/>
                      <a:pt x="6760" y="775"/>
                      <a:pt x="6419" y="580"/>
                    </a:cubicBezTo>
                    <a:cubicBezTo>
                      <a:pt x="5768" y="196"/>
                      <a:pt x="4982" y="0"/>
                      <a:pt x="41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49"/>
              <p:cNvSpPr/>
              <p:nvPr/>
            </p:nvSpPr>
            <p:spPr>
              <a:xfrm>
                <a:off x="7027232" y="1767118"/>
                <a:ext cx="68291" cy="27716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875" extrusionOk="0">
                    <a:moveTo>
                      <a:pt x="1272" y="0"/>
                    </a:moveTo>
                    <a:cubicBezTo>
                      <a:pt x="1150" y="0"/>
                      <a:pt x="1019" y="15"/>
                      <a:pt x="882" y="52"/>
                    </a:cubicBezTo>
                    <a:cubicBezTo>
                      <a:pt x="490" y="150"/>
                      <a:pt x="196" y="444"/>
                      <a:pt x="51" y="640"/>
                    </a:cubicBezTo>
                    <a:cubicBezTo>
                      <a:pt x="0" y="691"/>
                      <a:pt x="0" y="789"/>
                      <a:pt x="98" y="836"/>
                    </a:cubicBezTo>
                    <a:cubicBezTo>
                      <a:pt x="123" y="861"/>
                      <a:pt x="161" y="874"/>
                      <a:pt x="197" y="874"/>
                    </a:cubicBezTo>
                    <a:cubicBezTo>
                      <a:pt x="234" y="874"/>
                      <a:pt x="270" y="861"/>
                      <a:pt x="294" y="836"/>
                    </a:cubicBezTo>
                    <a:cubicBezTo>
                      <a:pt x="392" y="640"/>
                      <a:pt x="639" y="444"/>
                      <a:pt x="980" y="346"/>
                    </a:cubicBezTo>
                    <a:cubicBezTo>
                      <a:pt x="1070" y="323"/>
                      <a:pt x="1160" y="314"/>
                      <a:pt x="1248" y="314"/>
                    </a:cubicBezTo>
                    <a:cubicBezTo>
                      <a:pt x="1539" y="314"/>
                      <a:pt x="1798" y="420"/>
                      <a:pt x="1912" y="495"/>
                    </a:cubicBezTo>
                    <a:cubicBezTo>
                      <a:pt x="1941" y="509"/>
                      <a:pt x="1965" y="514"/>
                      <a:pt x="1986" y="514"/>
                    </a:cubicBezTo>
                    <a:cubicBezTo>
                      <a:pt x="2038" y="514"/>
                      <a:pt x="2072" y="480"/>
                      <a:pt x="2108" y="444"/>
                    </a:cubicBezTo>
                    <a:cubicBezTo>
                      <a:pt x="2155" y="346"/>
                      <a:pt x="2155" y="248"/>
                      <a:pt x="2057" y="201"/>
                    </a:cubicBezTo>
                    <a:cubicBezTo>
                      <a:pt x="1911" y="128"/>
                      <a:pt x="1630" y="0"/>
                      <a:pt x="12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49"/>
              <p:cNvSpPr/>
              <p:nvPr/>
            </p:nvSpPr>
            <p:spPr>
              <a:xfrm>
                <a:off x="6920233" y="1781752"/>
                <a:ext cx="63572" cy="28983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915" extrusionOk="0">
                    <a:moveTo>
                      <a:pt x="1223" y="0"/>
                    </a:moveTo>
                    <a:cubicBezTo>
                      <a:pt x="1131" y="0"/>
                      <a:pt x="1033" y="10"/>
                      <a:pt x="929" y="33"/>
                    </a:cubicBezTo>
                    <a:cubicBezTo>
                      <a:pt x="439" y="178"/>
                      <a:pt x="145" y="472"/>
                      <a:pt x="47" y="668"/>
                    </a:cubicBezTo>
                    <a:cubicBezTo>
                      <a:pt x="0" y="766"/>
                      <a:pt x="0" y="864"/>
                      <a:pt x="98" y="915"/>
                    </a:cubicBezTo>
                    <a:cubicBezTo>
                      <a:pt x="145" y="915"/>
                      <a:pt x="243" y="915"/>
                      <a:pt x="294" y="864"/>
                    </a:cubicBezTo>
                    <a:cubicBezTo>
                      <a:pt x="392" y="668"/>
                      <a:pt x="635" y="425"/>
                      <a:pt x="1027" y="327"/>
                    </a:cubicBezTo>
                    <a:cubicBezTo>
                      <a:pt x="1113" y="298"/>
                      <a:pt x="1199" y="286"/>
                      <a:pt x="1282" y="286"/>
                    </a:cubicBezTo>
                    <a:cubicBezTo>
                      <a:pt x="1481" y="286"/>
                      <a:pt x="1658" y="355"/>
                      <a:pt x="1764" y="425"/>
                    </a:cubicBezTo>
                    <a:cubicBezTo>
                      <a:pt x="1862" y="425"/>
                      <a:pt x="1909" y="425"/>
                      <a:pt x="1960" y="374"/>
                    </a:cubicBezTo>
                    <a:cubicBezTo>
                      <a:pt x="2007" y="276"/>
                      <a:pt x="1960" y="178"/>
                      <a:pt x="1909" y="178"/>
                    </a:cubicBezTo>
                    <a:cubicBezTo>
                      <a:pt x="1759" y="103"/>
                      <a:pt x="1524" y="0"/>
                      <a:pt x="12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49"/>
              <p:cNvSpPr/>
              <p:nvPr/>
            </p:nvSpPr>
            <p:spPr>
              <a:xfrm>
                <a:off x="6751055" y="2128689"/>
                <a:ext cx="274717" cy="226476"/>
              </a:xfrm>
              <a:custGeom>
                <a:avLst/>
                <a:gdLst/>
                <a:ahLst/>
                <a:cxnLst/>
                <a:rect l="l" t="t" r="r" b="b"/>
                <a:pathLst>
                  <a:path w="8673" h="7150" extrusionOk="0">
                    <a:moveTo>
                      <a:pt x="6760" y="0"/>
                    </a:moveTo>
                    <a:cubicBezTo>
                      <a:pt x="4507" y="1423"/>
                      <a:pt x="2254" y="2841"/>
                      <a:pt x="1" y="4213"/>
                    </a:cubicBezTo>
                    <a:cubicBezTo>
                      <a:pt x="873" y="6164"/>
                      <a:pt x="2712" y="7149"/>
                      <a:pt x="4352" y="7149"/>
                    </a:cubicBezTo>
                    <a:cubicBezTo>
                      <a:pt x="5017" y="7149"/>
                      <a:pt x="5650" y="6987"/>
                      <a:pt x="6172" y="6662"/>
                    </a:cubicBezTo>
                    <a:cubicBezTo>
                      <a:pt x="8033" y="5537"/>
                      <a:pt x="8672" y="2304"/>
                      <a:pt x="67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49"/>
              <p:cNvSpPr/>
              <p:nvPr/>
            </p:nvSpPr>
            <p:spPr>
              <a:xfrm>
                <a:off x="6828628" y="2124096"/>
                <a:ext cx="417445" cy="729190"/>
              </a:xfrm>
              <a:custGeom>
                <a:avLst/>
                <a:gdLst/>
                <a:ahLst/>
                <a:cxnLst/>
                <a:rect l="l" t="t" r="r" b="b"/>
                <a:pathLst>
                  <a:path w="13179" h="23021" extrusionOk="0">
                    <a:moveTo>
                      <a:pt x="9895" y="0"/>
                    </a:moveTo>
                    <a:cubicBezTo>
                      <a:pt x="9138" y="240"/>
                      <a:pt x="8054" y="479"/>
                      <a:pt x="6777" y="479"/>
                    </a:cubicBezTo>
                    <a:cubicBezTo>
                      <a:pt x="6487" y="479"/>
                      <a:pt x="6187" y="467"/>
                      <a:pt x="5878" y="439"/>
                    </a:cubicBezTo>
                    <a:cubicBezTo>
                      <a:pt x="5290" y="392"/>
                      <a:pt x="4754" y="294"/>
                      <a:pt x="4311" y="145"/>
                    </a:cubicBezTo>
                    <a:cubicBezTo>
                      <a:pt x="2156" y="4311"/>
                      <a:pt x="1470" y="7739"/>
                      <a:pt x="1227" y="10137"/>
                    </a:cubicBezTo>
                    <a:cubicBezTo>
                      <a:pt x="1078" y="11509"/>
                      <a:pt x="1078" y="12292"/>
                      <a:pt x="933" y="14741"/>
                    </a:cubicBezTo>
                    <a:cubicBezTo>
                      <a:pt x="784" y="16700"/>
                      <a:pt x="541" y="19541"/>
                      <a:pt x="1" y="23021"/>
                    </a:cubicBezTo>
                    <a:cubicBezTo>
                      <a:pt x="2156" y="22629"/>
                      <a:pt x="4311" y="22186"/>
                      <a:pt x="6517" y="21747"/>
                    </a:cubicBezTo>
                    <a:cubicBezTo>
                      <a:pt x="8523" y="21305"/>
                      <a:pt x="10482" y="20866"/>
                      <a:pt x="12394" y="20423"/>
                    </a:cubicBezTo>
                    <a:cubicBezTo>
                      <a:pt x="12199" y="16849"/>
                      <a:pt x="12344" y="14056"/>
                      <a:pt x="12492" y="12096"/>
                    </a:cubicBezTo>
                    <a:cubicBezTo>
                      <a:pt x="12492" y="12096"/>
                      <a:pt x="13178" y="3919"/>
                      <a:pt x="11462" y="1176"/>
                    </a:cubicBezTo>
                    <a:cubicBezTo>
                      <a:pt x="11462" y="1125"/>
                      <a:pt x="11415" y="1078"/>
                      <a:pt x="11415" y="1078"/>
                    </a:cubicBezTo>
                    <a:cubicBezTo>
                      <a:pt x="10972" y="490"/>
                      <a:pt x="10384" y="145"/>
                      <a:pt x="98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49"/>
              <p:cNvSpPr/>
              <p:nvPr/>
            </p:nvSpPr>
            <p:spPr>
              <a:xfrm>
                <a:off x="6861285" y="2124096"/>
                <a:ext cx="108614" cy="338226"/>
              </a:xfrm>
              <a:custGeom>
                <a:avLst/>
                <a:gdLst/>
                <a:ahLst/>
                <a:cxnLst/>
                <a:rect l="l" t="t" r="r" b="b"/>
                <a:pathLst>
                  <a:path w="3429" h="10678" extrusionOk="0">
                    <a:moveTo>
                      <a:pt x="3182" y="0"/>
                    </a:moveTo>
                    <a:lnTo>
                      <a:pt x="3135" y="98"/>
                    </a:lnTo>
                    <a:cubicBezTo>
                      <a:pt x="1419" y="3429"/>
                      <a:pt x="392" y="6807"/>
                      <a:pt x="47" y="10137"/>
                    </a:cubicBezTo>
                    <a:cubicBezTo>
                      <a:pt x="47" y="10333"/>
                      <a:pt x="0" y="10482"/>
                      <a:pt x="0" y="10627"/>
                    </a:cubicBezTo>
                    <a:lnTo>
                      <a:pt x="294" y="10678"/>
                    </a:lnTo>
                    <a:lnTo>
                      <a:pt x="294" y="10188"/>
                    </a:lnTo>
                    <a:cubicBezTo>
                      <a:pt x="635" y="6905"/>
                      <a:pt x="1666" y="3625"/>
                      <a:pt x="3331" y="294"/>
                    </a:cubicBezTo>
                    <a:cubicBezTo>
                      <a:pt x="3331" y="341"/>
                      <a:pt x="3331" y="341"/>
                      <a:pt x="3378" y="341"/>
                    </a:cubicBezTo>
                    <a:lnTo>
                      <a:pt x="3429" y="47"/>
                    </a:lnTo>
                    <a:lnTo>
                      <a:pt x="3280" y="47"/>
                    </a:lnTo>
                    <a:lnTo>
                      <a:pt x="318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49"/>
              <p:cNvSpPr/>
              <p:nvPr/>
            </p:nvSpPr>
            <p:spPr>
              <a:xfrm>
                <a:off x="6492046" y="2067746"/>
                <a:ext cx="538317" cy="710312"/>
              </a:xfrm>
              <a:custGeom>
                <a:avLst/>
                <a:gdLst/>
                <a:ahLst/>
                <a:cxnLst/>
                <a:rect l="l" t="t" r="r" b="b"/>
                <a:pathLst>
                  <a:path w="16995" h="22425" extrusionOk="0">
                    <a:moveTo>
                      <a:pt x="3848" y="1"/>
                    </a:moveTo>
                    <a:cubicBezTo>
                      <a:pt x="3445" y="1"/>
                      <a:pt x="3039" y="67"/>
                      <a:pt x="2645" y="212"/>
                    </a:cubicBezTo>
                    <a:cubicBezTo>
                      <a:pt x="635" y="1043"/>
                      <a:pt x="243" y="3445"/>
                      <a:pt x="196" y="3739"/>
                    </a:cubicBezTo>
                    <a:cubicBezTo>
                      <a:pt x="0" y="4961"/>
                      <a:pt x="392" y="5941"/>
                      <a:pt x="537" y="6235"/>
                    </a:cubicBezTo>
                    <a:cubicBezTo>
                      <a:pt x="1125" y="7606"/>
                      <a:pt x="2202" y="8292"/>
                      <a:pt x="2594" y="8488"/>
                    </a:cubicBezTo>
                    <a:cubicBezTo>
                      <a:pt x="2155" y="16422"/>
                      <a:pt x="5827" y="21959"/>
                      <a:pt x="9647" y="22398"/>
                    </a:cubicBezTo>
                    <a:cubicBezTo>
                      <a:pt x="9810" y="22416"/>
                      <a:pt x="9974" y="22425"/>
                      <a:pt x="10141" y="22425"/>
                    </a:cubicBezTo>
                    <a:cubicBezTo>
                      <a:pt x="12233" y="22425"/>
                      <a:pt x="14566" y="21020"/>
                      <a:pt x="15427" y="19067"/>
                    </a:cubicBezTo>
                    <a:cubicBezTo>
                      <a:pt x="16994" y="15690"/>
                      <a:pt x="14498" y="9957"/>
                      <a:pt x="8033" y="6775"/>
                    </a:cubicBezTo>
                    <a:cubicBezTo>
                      <a:pt x="8080" y="6579"/>
                      <a:pt x="9059" y="4177"/>
                      <a:pt x="7641" y="2073"/>
                    </a:cubicBezTo>
                    <a:cubicBezTo>
                      <a:pt x="6829" y="915"/>
                      <a:pt x="5350" y="1"/>
                      <a:pt x="38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49"/>
              <p:cNvSpPr/>
              <p:nvPr/>
            </p:nvSpPr>
            <p:spPr>
              <a:xfrm>
                <a:off x="6492046" y="2067746"/>
                <a:ext cx="538317" cy="710312"/>
              </a:xfrm>
              <a:custGeom>
                <a:avLst/>
                <a:gdLst/>
                <a:ahLst/>
                <a:cxnLst/>
                <a:rect l="l" t="t" r="r" b="b"/>
                <a:pathLst>
                  <a:path w="16995" h="22425" extrusionOk="0">
                    <a:moveTo>
                      <a:pt x="3848" y="1"/>
                    </a:moveTo>
                    <a:cubicBezTo>
                      <a:pt x="3445" y="1"/>
                      <a:pt x="3039" y="67"/>
                      <a:pt x="2645" y="212"/>
                    </a:cubicBezTo>
                    <a:cubicBezTo>
                      <a:pt x="635" y="1043"/>
                      <a:pt x="243" y="3445"/>
                      <a:pt x="196" y="3739"/>
                    </a:cubicBezTo>
                    <a:cubicBezTo>
                      <a:pt x="0" y="4961"/>
                      <a:pt x="392" y="5941"/>
                      <a:pt x="537" y="6235"/>
                    </a:cubicBezTo>
                    <a:cubicBezTo>
                      <a:pt x="1125" y="7606"/>
                      <a:pt x="2202" y="8292"/>
                      <a:pt x="2594" y="8488"/>
                    </a:cubicBezTo>
                    <a:cubicBezTo>
                      <a:pt x="2155" y="16422"/>
                      <a:pt x="5827" y="21959"/>
                      <a:pt x="9647" y="22398"/>
                    </a:cubicBezTo>
                    <a:cubicBezTo>
                      <a:pt x="9810" y="22416"/>
                      <a:pt x="9974" y="22425"/>
                      <a:pt x="10141" y="22425"/>
                    </a:cubicBezTo>
                    <a:cubicBezTo>
                      <a:pt x="12233" y="22425"/>
                      <a:pt x="14566" y="21020"/>
                      <a:pt x="15427" y="19067"/>
                    </a:cubicBezTo>
                    <a:cubicBezTo>
                      <a:pt x="16994" y="15690"/>
                      <a:pt x="14498" y="9957"/>
                      <a:pt x="8033" y="6775"/>
                    </a:cubicBezTo>
                    <a:cubicBezTo>
                      <a:pt x="8080" y="6579"/>
                      <a:pt x="9059" y="4177"/>
                      <a:pt x="7641" y="2073"/>
                    </a:cubicBezTo>
                    <a:cubicBezTo>
                      <a:pt x="6829" y="915"/>
                      <a:pt x="5350" y="1"/>
                      <a:pt x="38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1" name="Google Shape;1381;p49"/>
              <p:cNvSpPr/>
              <p:nvPr/>
            </p:nvSpPr>
            <p:spPr>
              <a:xfrm>
                <a:off x="6512128" y="2111331"/>
                <a:ext cx="228155" cy="218716"/>
              </a:xfrm>
              <a:custGeom>
                <a:avLst/>
                <a:gdLst/>
                <a:ahLst/>
                <a:cxnLst/>
                <a:rect l="l" t="t" r="r" b="b"/>
                <a:pathLst>
                  <a:path w="7203" h="6905" extrusionOk="0">
                    <a:moveTo>
                      <a:pt x="3391" y="0"/>
                    </a:moveTo>
                    <a:cubicBezTo>
                      <a:pt x="3194" y="0"/>
                      <a:pt x="2994" y="19"/>
                      <a:pt x="2795" y="59"/>
                    </a:cubicBezTo>
                    <a:cubicBezTo>
                      <a:pt x="2599" y="59"/>
                      <a:pt x="1470" y="352"/>
                      <a:pt x="785" y="1430"/>
                    </a:cubicBezTo>
                    <a:cubicBezTo>
                      <a:pt x="1" y="2656"/>
                      <a:pt x="346" y="4173"/>
                      <a:pt x="980" y="5152"/>
                    </a:cubicBezTo>
                    <a:cubicBezTo>
                      <a:pt x="1618" y="6109"/>
                      <a:pt x="2808" y="6904"/>
                      <a:pt x="3940" y="6904"/>
                    </a:cubicBezTo>
                    <a:cubicBezTo>
                      <a:pt x="4200" y="6904"/>
                      <a:pt x="4456" y="6862"/>
                      <a:pt x="4703" y="6771"/>
                    </a:cubicBezTo>
                    <a:cubicBezTo>
                      <a:pt x="5487" y="6426"/>
                      <a:pt x="5878" y="5642"/>
                      <a:pt x="6074" y="5152"/>
                    </a:cubicBezTo>
                    <a:cubicBezTo>
                      <a:pt x="6270" y="4812"/>
                      <a:pt x="7203" y="2852"/>
                      <a:pt x="5976" y="1234"/>
                    </a:cubicBezTo>
                    <a:cubicBezTo>
                      <a:pt x="5363" y="496"/>
                      <a:pt x="4404" y="0"/>
                      <a:pt x="3391" y="0"/>
                    </a:cubicBezTo>
                    <a:close/>
                  </a:path>
                </a:pathLst>
              </a:custGeom>
              <a:solidFill>
                <a:srgbClr val="D492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49"/>
              <p:cNvSpPr/>
              <p:nvPr/>
            </p:nvSpPr>
            <p:spPr>
              <a:xfrm>
                <a:off x="6554098" y="2212470"/>
                <a:ext cx="44947" cy="26449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35" extrusionOk="0">
                    <a:moveTo>
                      <a:pt x="1176" y="0"/>
                    </a:moveTo>
                    <a:cubicBezTo>
                      <a:pt x="1125" y="247"/>
                      <a:pt x="929" y="443"/>
                      <a:pt x="733" y="541"/>
                    </a:cubicBezTo>
                    <a:cubicBezTo>
                      <a:pt x="663" y="564"/>
                      <a:pt x="596" y="574"/>
                      <a:pt x="533" y="574"/>
                    </a:cubicBezTo>
                    <a:cubicBezTo>
                      <a:pt x="334" y="574"/>
                      <a:pt x="184" y="479"/>
                      <a:pt x="145" y="443"/>
                    </a:cubicBezTo>
                    <a:lnTo>
                      <a:pt x="0" y="686"/>
                    </a:lnTo>
                    <a:cubicBezTo>
                      <a:pt x="47" y="737"/>
                      <a:pt x="243" y="835"/>
                      <a:pt x="537" y="835"/>
                    </a:cubicBezTo>
                    <a:cubicBezTo>
                      <a:pt x="588" y="835"/>
                      <a:pt x="686" y="835"/>
                      <a:pt x="784" y="784"/>
                    </a:cubicBezTo>
                    <a:cubicBezTo>
                      <a:pt x="1125" y="686"/>
                      <a:pt x="1372" y="392"/>
                      <a:pt x="14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49"/>
              <p:cNvSpPr/>
              <p:nvPr/>
            </p:nvSpPr>
            <p:spPr>
              <a:xfrm>
                <a:off x="6640983" y="2186148"/>
                <a:ext cx="44947" cy="27969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83" extrusionOk="0">
                    <a:moveTo>
                      <a:pt x="1125" y="1"/>
                    </a:moveTo>
                    <a:cubicBezTo>
                      <a:pt x="1125" y="294"/>
                      <a:pt x="929" y="490"/>
                      <a:pt x="686" y="588"/>
                    </a:cubicBezTo>
                    <a:cubicBezTo>
                      <a:pt x="616" y="612"/>
                      <a:pt x="548" y="621"/>
                      <a:pt x="486" y="621"/>
                    </a:cubicBezTo>
                    <a:cubicBezTo>
                      <a:pt x="286" y="621"/>
                      <a:pt x="134" y="526"/>
                      <a:pt x="98" y="490"/>
                    </a:cubicBezTo>
                    <a:lnTo>
                      <a:pt x="0" y="733"/>
                    </a:lnTo>
                    <a:cubicBezTo>
                      <a:pt x="47" y="733"/>
                      <a:pt x="243" y="882"/>
                      <a:pt x="490" y="882"/>
                    </a:cubicBezTo>
                    <a:cubicBezTo>
                      <a:pt x="588" y="882"/>
                      <a:pt x="686" y="831"/>
                      <a:pt x="784" y="831"/>
                    </a:cubicBezTo>
                    <a:cubicBezTo>
                      <a:pt x="1125" y="686"/>
                      <a:pt x="1372" y="392"/>
                      <a:pt x="1419" y="48"/>
                    </a:cubicBez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49"/>
              <p:cNvSpPr/>
              <p:nvPr/>
            </p:nvSpPr>
            <p:spPr>
              <a:xfrm>
                <a:off x="6609941" y="2215574"/>
                <a:ext cx="26354" cy="48178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521" extrusionOk="0">
                    <a:moveTo>
                      <a:pt x="243" y="0"/>
                    </a:moveTo>
                    <a:lnTo>
                      <a:pt x="1" y="98"/>
                    </a:lnTo>
                    <a:cubicBezTo>
                      <a:pt x="48" y="247"/>
                      <a:pt x="99" y="392"/>
                      <a:pt x="146" y="588"/>
                    </a:cubicBezTo>
                    <a:cubicBezTo>
                      <a:pt x="146" y="835"/>
                      <a:pt x="146" y="1078"/>
                      <a:pt x="99" y="1325"/>
                    </a:cubicBezTo>
                    <a:lnTo>
                      <a:pt x="48" y="1521"/>
                    </a:lnTo>
                    <a:lnTo>
                      <a:pt x="831" y="1372"/>
                    </a:lnTo>
                    <a:lnTo>
                      <a:pt x="784" y="1078"/>
                    </a:lnTo>
                    <a:lnTo>
                      <a:pt x="392" y="1176"/>
                    </a:lnTo>
                    <a:cubicBezTo>
                      <a:pt x="439" y="980"/>
                      <a:pt x="439" y="737"/>
                      <a:pt x="392" y="541"/>
                    </a:cubicBezTo>
                    <a:cubicBezTo>
                      <a:pt x="341" y="345"/>
                      <a:pt x="294" y="196"/>
                      <a:pt x="2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49"/>
              <p:cNvSpPr/>
              <p:nvPr/>
            </p:nvSpPr>
            <p:spPr>
              <a:xfrm>
                <a:off x="6626951" y="2268313"/>
                <a:ext cx="38865" cy="27969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883" extrusionOk="0">
                    <a:moveTo>
                      <a:pt x="980" y="1"/>
                    </a:moveTo>
                    <a:cubicBezTo>
                      <a:pt x="933" y="149"/>
                      <a:pt x="737" y="345"/>
                      <a:pt x="443" y="490"/>
                    </a:cubicBezTo>
                    <a:cubicBezTo>
                      <a:pt x="345" y="588"/>
                      <a:pt x="196" y="639"/>
                      <a:pt x="0" y="639"/>
                    </a:cubicBezTo>
                    <a:lnTo>
                      <a:pt x="51" y="882"/>
                    </a:lnTo>
                    <a:cubicBezTo>
                      <a:pt x="247" y="882"/>
                      <a:pt x="392" y="835"/>
                      <a:pt x="588" y="737"/>
                    </a:cubicBezTo>
                    <a:cubicBezTo>
                      <a:pt x="933" y="588"/>
                      <a:pt x="1129" y="294"/>
                      <a:pt x="1227" y="149"/>
                    </a:cubicBezTo>
                    <a:lnTo>
                      <a:pt x="98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49"/>
              <p:cNvSpPr/>
              <p:nvPr/>
            </p:nvSpPr>
            <p:spPr>
              <a:xfrm>
                <a:off x="6540066" y="2176835"/>
                <a:ext cx="46562" cy="23915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755" extrusionOk="0">
                    <a:moveTo>
                      <a:pt x="1274" y="1"/>
                    </a:moveTo>
                    <a:cubicBezTo>
                      <a:pt x="1031" y="1"/>
                      <a:pt x="835" y="48"/>
                      <a:pt x="639" y="146"/>
                    </a:cubicBezTo>
                    <a:cubicBezTo>
                      <a:pt x="443" y="244"/>
                      <a:pt x="247" y="342"/>
                      <a:pt x="98" y="440"/>
                    </a:cubicBezTo>
                    <a:cubicBezTo>
                      <a:pt x="1" y="491"/>
                      <a:pt x="1" y="588"/>
                      <a:pt x="51" y="686"/>
                    </a:cubicBezTo>
                    <a:cubicBezTo>
                      <a:pt x="85" y="720"/>
                      <a:pt x="143" y="755"/>
                      <a:pt x="209" y="755"/>
                    </a:cubicBezTo>
                    <a:cubicBezTo>
                      <a:pt x="237" y="755"/>
                      <a:pt x="265" y="748"/>
                      <a:pt x="294" y="733"/>
                    </a:cubicBezTo>
                    <a:cubicBezTo>
                      <a:pt x="443" y="635"/>
                      <a:pt x="588" y="538"/>
                      <a:pt x="737" y="491"/>
                    </a:cubicBezTo>
                    <a:cubicBezTo>
                      <a:pt x="933" y="393"/>
                      <a:pt x="1129" y="342"/>
                      <a:pt x="1325" y="342"/>
                    </a:cubicBezTo>
                    <a:cubicBezTo>
                      <a:pt x="1372" y="342"/>
                      <a:pt x="1423" y="295"/>
                      <a:pt x="1470" y="197"/>
                    </a:cubicBezTo>
                    <a:lnTo>
                      <a:pt x="1470" y="146"/>
                    </a:lnTo>
                    <a:cubicBezTo>
                      <a:pt x="1470" y="48"/>
                      <a:pt x="1372" y="1"/>
                      <a:pt x="12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49"/>
              <p:cNvSpPr/>
              <p:nvPr/>
            </p:nvSpPr>
            <p:spPr>
              <a:xfrm>
                <a:off x="6620743" y="2148486"/>
                <a:ext cx="46562" cy="23313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736" extrusionOk="0">
                    <a:moveTo>
                      <a:pt x="1329" y="0"/>
                    </a:moveTo>
                    <a:cubicBezTo>
                      <a:pt x="1311" y="0"/>
                      <a:pt x="1292" y="4"/>
                      <a:pt x="1274" y="14"/>
                    </a:cubicBezTo>
                    <a:cubicBezTo>
                      <a:pt x="1078" y="14"/>
                      <a:pt x="882" y="61"/>
                      <a:pt x="639" y="159"/>
                    </a:cubicBezTo>
                    <a:cubicBezTo>
                      <a:pt x="490" y="210"/>
                      <a:pt x="294" y="308"/>
                      <a:pt x="98" y="453"/>
                    </a:cubicBezTo>
                    <a:cubicBezTo>
                      <a:pt x="51" y="504"/>
                      <a:pt x="0" y="602"/>
                      <a:pt x="98" y="700"/>
                    </a:cubicBezTo>
                    <a:cubicBezTo>
                      <a:pt x="124" y="723"/>
                      <a:pt x="161" y="735"/>
                      <a:pt x="204" y="735"/>
                    </a:cubicBezTo>
                    <a:cubicBezTo>
                      <a:pt x="247" y="735"/>
                      <a:pt x="296" y="723"/>
                      <a:pt x="345" y="700"/>
                    </a:cubicBezTo>
                    <a:cubicBezTo>
                      <a:pt x="443" y="602"/>
                      <a:pt x="639" y="551"/>
                      <a:pt x="784" y="453"/>
                    </a:cubicBezTo>
                    <a:cubicBezTo>
                      <a:pt x="980" y="406"/>
                      <a:pt x="1129" y="355"/>
                      <a:pt x="1325" y="355"/>
                    </a:cubicBezTo>
                    <a:cubicBezTo>
                      <a:pt x="1423" y="308"/>
                      <a:pt x="1470" y="257"/>
                      <a:pt x="1470" y="210"/>
                    </a:cubicBezTo>
                    <a:lnTo>
                      <a:pt x="1470" y="159"/>
                    </a:lnTo>
                    <a:cubicBezTo>
                      <a:pt x="1470" y="80"/>
                      <a:pt x="1405" y="0"/>
                      <a:pt x="13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49"/>
              <p:cNvSpPr/>
              <p:nvPr/>
            </p:nvSpPr>
            <p:spPr>
              <a:xfrm>
                <a:off x="6602117" y="2283834"/>
                <a:ext cx="152072" cy="293310"/>
              </a:xfrm>
              <a:custGeom>
                <a:avLst/>
                <a:gdLst/>
                <a:ahLst/>
                <a:cxnLst/>
                <a:rect l="l" t="t" r="r" b="b"/>
                <a:pathLst>
                  <a:path w="4801" h="9260" extrusionOk="0">
                    <a:moveTo>
                      <a:pt x="4460" y="0"/>
                    </a:moveTo>
                    <a:cubicBezTo>
                      <a:pt x="4507" y="1619"/>
                      <a:pt x="4264" y="3186"/>
                      <a:pt x="3676" y="4604"/>
                    </a:cubicBezTo>
                    <a:cubicBezTo>
                      <a:pt x="3186" y="5780"/>
                      <a:pt x="2548" y="6662"/>
                      <a:pt x="2109" y="7202"/>
                    </a:cubicBezTo>
                    <a:cubicBezTo>
                      <a:pt x="1470" y="7888"/>
                      <a:pt x="784" y="8523"/>
                      <a:pt x="1" y="9064"/>
                    </a:cubicBezTo>
                    <a:lnTo>
                      <a:pt x="150" y="9259"/>
                    </a:lnTo>
                    <a:cubicBezTo>
                      <a:pt x="933" y="8719"/>
                      <a:pt x="1666" y="8084"/>
                      <a:pt x="2305" y="7347"/>
                    </a:cubicBezTo>
                    <a:cubicBezTo>
                      <a:pt x="2744" y="6810"/>
                      <a:pt x="3382" y="5929"/>
                      <a:pt x="3919" y="4702"/>
                    </a:cubicBezTo>
                    <a:cubicBezTo>
                      <a:pt x="4507" y="3233"/>
                      <a:pt x="4801" y="1666"/>
                      <a:pt x="47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49"/>
              <p:cNvSpPr/>
              <p:nvPr/>
            </p:nvSpPr>
            <p:spPr>
              <a:xfrm>
                <a:off x="6571107" y="2331980"/>
                <a:ext cx="166072" cy="62083"/>
              </a:xfrm>
              <a:custGeom>
                <a:avLst/>
                <a:gdLst/>
                <a:ahLst/>
                <a:cxnLst/>
                <a:rect l="l" t="t" r="r" b="b"/>
                <a:pathLst>
                  <a:path w="5243" h="1960" extrusionOk="0">
                    <a:moveTo>
                      <a:pt x="196" y="1"/>
                    </a:moveTo>
                    <a:lnTo>
                      <a:pt x="0" y="197"/>
                    </a:lnTo>
                    <a:cubicBezTo>
                      <a:pt x="588" y="733"/>
                      <a:pt x="1567" y="1470"/>
                      <a:pt x="2990" y="1811"/>
                    </a:cubicBezTo>
                    <a:cubicBezTo>
                      <a:pt x="3480" y="1909"/>
                      <a:pt x="3969" y="1960"/>
                      <a:pt x="4506" y="1960"/>
                    </a:cubicBezTo>
                    <a:lnTo>
                      <a:pt x="5243" y="1960"/>
                    </a:lnTo>
                    <a:lnTo>
                      <a:pt x="5192" y="1666"/>
                    </a:lnTo>
                    <a:cubicBezTo>
                      <a:pt x="4934" y="1700"/>
                      <a:pt x="4676" y="1716"/>
                      <a:pt x="4420" y="1716"/>
                    </a:cubicBezTo>
                    <a:cubicBezTo>
                      <a:pt x="3947" y="1716"/>
                      <a:pt x="3481" y="1662"/>
                      <a:pt x="3037" y="1568"/>
                    </a:cubicBezTo>
                    <a:cubicBezTo>
                      <a:pt x="1716" y="1223"/>
                      <a:pt x="737" y="537"/>
                      <a:pt x="19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49"/>
              <p:cNvSpPr/>
              <p:nvPr/>
            </p:nvSpPr>
            <p:spPr>
              <a:xfrm>
                <a:off x="6754159" y="2463780"/>
                <a:ext cx="201706" cy="304112"/>
              </a:xfrm>
              <a:custGeom>
                <a:avLst/>
                <a:gdLst/>
                <a:ahLst/>
                <a:cxnLst/>
                <a:rect l="l" t="t" r="r" b="b"/>
                <a:pathLst>
                  <a:path w="6368" h="9601" extrusionOk="0">
                    <a:moveTo>
                      <a:pt x="6125" y="1"/>
                    </a:moveTo>
                    <a:cubicBezTo>
                      <a:pt x="6027" y="1717"/>
                      <a:pt x="5439" y="5929"/>
                      <a:pt x="2058" y="8327"/>
                    </a:cubicBezTo>
                    <a:cubicBezTo>
                      <a:pt x="1423" y="8770"/>
                      <a:pt x="737" y="9111"/>
                      <a:pt x="1" y="9358"/>
                    </a:cubicBezTo>
                    <a:lnTo>
                      <a:pt x="99" y="9601"/>
                    </a:lnTo>
                    <a:cubicBezTo>
                      <a:pt x="882" y="9358"/>
                      <a:pt x="1568" y="9013"/>
                      <a:pt x="2207" y="8523"/>
                    </a:cubicBezTo>
                    <a:cubicBezTo>
                      <a:pt x="5682" y="6125"/>
                      <a:pt x="6270" y="1764"/>
                      <a:pt x="63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49"/>
              <p:cNvSpPr/>
              <p:nvPr/>
            </p:nvSpPr>
            <p:spPr>
              <a:xfrm>
                <a:off x="6668889" y="2216366"/>
                <a:ext cx="37281" cy="35793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1130" extrusionOk="0">
                    <a:moveTo>
                      <a:pt x="579" y="1"/>
                    </a:moveTo>
                    <a:cubicBezTo>
                      <a:pt x="343" y="1"/>
                      <a:pt x="137" y="176"/>
                      <a:pt x="99" y="418"/>
                    </a:cubicBezTo>
                    <a:cubicBezTo>
                      <a:pt x="1" y="712"/>
                      <a:pt x="146" y="1053"/>
                      <a:pt x="440" y="1104"/>
                    </a:cubicBezTo>
                    <a:cubicBezTo>
                      <a:pt x="492" y="1121"/>
                      <a:pt x="544" y="1129"/>
                      <a:pt x="594" y="1129"/>
                    </a:cubicBezTo>
                    <a:cubicBezTo>
                      <a:pt x="830" y="1129"/>
                      <a:pt x="1036" y="954"/>
                      <a:pt x="1078" y="712"/>
                    </a:cubicBezTo>
                    <a:cubicBezTo>
                      <a:pt x="1176" y="418"/>
                      <a:pt x="1027" y="73"/>
                      <a:pt x="734" y="26"/>
                    </a:cubicBezTo>
                    <a:cubicBezTo>
                      <a:pt x="681" y="9"/>
                      <a:pt x="629" y="1"/>
                      <a:pt x="5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49"/>
              <p:cNvSpPr/>
              <p:nvPr/>
            </p:nvSpPr>
            <p:spPr>
              <a:xfrm>
                <a:off x="6563410" y="2250987"/>
                <a:ext cx="37250" cy="35286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114" extrusionOk="0">
                    <a:moveTo>
                      <a:pt x="621" y="1"/>
                    </a:moveTo>
                    <a:cubicBezTo>
                      <a:pt x="367" y="1"/>
                      <a:pt x="133" y="152"/>
                      <a:pt x="47" y="450"/>
                    </a:cubicBezTo>
                    <a:cubicBezTo>
                      <a:pt x="0" y="743"/>
                      <a:pt x="145" y="1037"/>
                      <a:pt x="439" y="1088"/>
                    </a:cubicBezTo>
                    <a:cubicBezTo>
                      <a:pt x="483" y="1106"/>
                      <a:pt x="528" y="1114"/>
                      <a:pt x="573" y="1114"/>
                    </a:cubicBezTo>
                    <a:cubicBezTo>
                      <a:pt x="784" y="1114"/>
                      <a:pt x="997" y="938"/>
                      <a:pt x="1078" y="696"/>
                    </a:cubicBezTo>
                    <a:cubicBezTo>
                      <a:pt x="1176" y="403"/>
                      <a:pt x="980" y="109"/>
                      <a:pt x="733" y="11"/>
                    </a:cubicBezTo>
                    <a:cubicBezTo>
                      <a:pt x="695" y="4"/>
                      <a:pt x="658" y="1"/>
                      <a:pt x="6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49"/>
              <p:cNvSpPr/>
              <p:nvPr/>
            </p:nvSpPr>
            <p:spPr>
              <a:xfrm>
                <a:off x="6614534" y="2301318"/>
                <a:ext cx="727701" cy="458432"/>
              </a:xfrm>
              <a:custGeom>
                <a:avLst/>
                <a:gdLst/>
                <a:ahLst/>
                <a:cxnLst/>
                <a:rect l="l" t="t" r="r" b="b"/>
                <a:pathLst>
                  <a:path w="22974" h="14473" extrusionOk="0">
                    <a:moveTo>
                      <a:pt x="19380" y="0"/>
                    </a:moveTo>
                    <a:cubicBezTo>
                      <a:pt x="18693" y="0"/>
                      <a:pt x="17931" y="318"/>
                      <a:pt x="17535" y="820"/>
                    </a:cubicBezTo>
                    <a:cubicBezTo>
                      <a:pt x="16654" y="1948"/>
                      <a:pt x="17633" y="3418"/>
                      <a:pt x="17339" y="5914"/>
                    </a:cubicBezTo>
                    <a:cubicBezTo>
                      <a:pt x="17194" y="7434"/>
                      <a:pt x="16607" y="8609"/>
                      <a:pt x="16164" y="9295"/>
                    </a:cubicBezTo>
                    <a:cubicBezTo>
                      <a:pt x="14890" y="9589"/>
                      <a:pt x="13570" y="9883"/>
                      <a:pt x="12245" y="10177"/>
                    </a:cubicBezTo>
                    <a:cubicBezTo>
                      <a:pt x="10141" y="10569"/>
                      <a:pt x="8084" y="10960"/>
                      <a:pt x="6074" y="11301"/>
                    </a:cubicBezTo>
                    <a:cubicBezTo>
                      <a:pt x="5977" y="11108"/>
                      <a:pt x="5307" y="9098"/>
                      <a:pt x="4584" y="9098"/>
                    </a:cubicBezTo>
                    <a:cubicBezTo>
                      <a:pt x="4575" y="9098"/>
                      <a:pt x="4567" y="9099"/>
                      <a:pt x="4558" y="9099"/>
                    </a:cubicBezTo>
                    <a:cubicBezTo>
                      <a:pt x="4362" y="9146"/>
                      <a:pt x="4166" y="9244"/>
                      <a:pt x="4115" y="9440"/>
                    </a:cubicBezTo>
                    <a:cubicBezTo>
                      <a:pt x="3919" y="9930"/>
                      <a:pt x="4949" y="10518"/>
                      <a:pt x="4801" y="10863"/>
                    </a:cubicBezTo>
                    <a:cubicBezTo>
                      <a:pt x="4731" y="11027"/>
                      <a:pt x="4433" y="11101"/>
                      <a:pt x="4044" y="11101"/>
                    </a:cubicBezTo>
                    <a:cubicBezTo>
                      <a:pt x="3626" y="11101"/>
                      <a:pt x="3102" y="11015"/>
                      <a:pt x="2645" y="10863"/>
                    </a:cubicBezTo>
                    <a:cubicBezTo>
                      <a:pt x="1867" y="10666"/>
                      <a:pt x="1368" y="10349"/>
                      <a:pt x="1048" y="10349"/>
                    </a:cubicBezTo>
                    <a:cubicBezTo>
                      <a:pt x="966" y="10349"/>
                      <a:pt x="895" y="10370"/>
                      <a:pt x="835" y="10420"/>
                    </a:cubicBezTo>
                    <a:cubicBezTo>
                      <a:pt x="686" y="10518"/>
                      <a:pt x="639" y="10765"/>
                      <a:pt x="686" y="10960"/>
                    </a:cubicBezTo>
                    <a:cubicBezTo>
                      <a:pt x="933" y="11842"/>
                      <a:pt x="3135" y="11940"/>
                      <a:pt x="3135" y="11940"/>
                    </a:cubicBezTo>
                    <a:cubicBezTo>
                      <a:pt x="3135" y="11954"/>
                      <a:pt x="3080" y="11964"/>
                      <a:pt x="2979" y="11964"/>
                    </a:cubicBezTo>
                    <a:cubicBezTo>
                      <a:pt x="2749" y="11964"/>
                      <a:pt x="2278" y="11913"/>
                      <a:pt x="1666" y="11744"/>
                    </a:cubicBezTo>
                    <a:cubicBezTo>
                      <a:pt x="1061" y="11554"/>
                      <a:pt x="690" y="11335"/>
                      <a:pt x="440" y="11335"/>
                    </a:cubicBezTo>
                    <a:cubicBezTo>
                      <a:pt x="366" y="11335"/>
                      <a:pt x="303" y="11355"/>
                      <a:pt x="247" y="11399"/>
                    </a:cubicBezTo>
                    <a:cubicBezTo>
                      <a:pt x="51" y="11548"/>
                      <a:pt x="1" y="11842"/>
                      <a:pt x="149" y="12038"/>
                    </a:cubicBezTo>
                    <a:cubicBezTo>
                      <a:pt x="264" y="12271"/>
                      <a:pt x="535" y="12349"/>
                      <a:pt x="1081" y="12420"/>
                    </a:cubicBezTo>
                    <a:lnTo>
                      <a:pt x="1081" y="12420"/>
                    </a:lnTo>
                    <a:cubicBezTo>
                      <a:pt x="587" y="12439"/>
                      <a:pt x="521" y="12515"/>
                      <a:pt x="490" y="12575"/>
                    </a:cubicBezTo>
                    <a:cubicBezTo>
                      <a:pt x="392" y="12724"/>
                      <a:pt x="490" y="12920"/>
                      <a:pt x="588" y="13065"/>
                    </a:cubicBezTo>
                    <a:cubicBezTo>
                      <a:pt x="832" y="13370"/>
                      <a:pt x="1329" y="13465"/>
                      <a:pt x="1826" y="13467"/>
                    </a:cubicBezTo>
                    <a:lnTo>
                      <a:pt x="1826" y="13467"/>
                    </a:lnTo>
                    <a:cubicBezTo>
                      <a:pt x="1678" y="13536"/>
                      <a:pt x="1565" y="13628"/>
                      <a:pt x="1521" y="13750"/>
                    </a:cubicBezTo>
                    <a:cubicBezTo>
                      <a:pt x="1470" y="13899"/>
                      <a:pt x="1470" y="14044"/>
                      <a:pt x="1521" y="14142"/>
                    </a:cubicBezTo>
                    <a:cubicBezTo>
                      <a:pt x="1600" y="14261"/>
                      <a:pt x="1767" y="14356"/>
                      <a:pt x="2142" y="14356"/>
                    </a:cubicBezTo>
                    <a:cubicBezTo>
                      <a:pt x="2694" y="14356"/>
                      <a:pt x="3698" y="14149"/>
                      <a:pt x="5537" y="13507"/>
                    </a:cubicBezTo>
                    <a:cubicBezTo>
                      <a:pt x="6641" y="13898"/>
                      <a:pt x="8604" y="14472"/>
                      <a:pt x="11027" y="14472"/>
                    </a:cubicBezTo>
                    <a:cubicBezTo>
                      <a:pt x="11931" y="14472"/>
                      <a:pt x="12899" y="14392"/>
                      <a:pt x="13911" y="14193"/>
                    </a:cubicBezTo>
                    <a:cubicBezTo>
                      <a:pt x="15627" y="13899"/>
                      <a:pt x="17829" y="13456"/>
                      <a:pt x="19494" y="11693"/>
                    </a:cubicBezTo>
                    <a:cubicBezTo>
                      <a:pt x="22974" y="8120"/>
                      <a:pt x="22288" y="1114"/>
                      <a:pt x="20082" y="134"/>
                    </a:cubicBezTo>
                    <a:cubicBezTo>
                      <a:pt x="19872" y="43"/>
                      <a:pt x="19631" y="0"/>
                      <a:pt x="19380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49"/>
              <p:cNvSpPr/>
              <p:nvPr/>
            </p:nvSpPr>
            <p:spPr>
              <a:xfrm>
                <a:off x="6609941" y="2586267"/>
                <a:ext cx="198602" cy="173927"/>
              </a:xfrm>
              <a:custGeom>
                <a:avLst/>
                <a:gdLst/>
                <a:ahLst/>
                <a:cxnLst/>
                <a:rect l="l" t="t" r="r" b="b"/>
                <a:pathLst>
                  <a:path w="6270" h="5491" extrusionOk="0">
                    <a:moveTo>
                      <a:pt x="4727" y="0"/>
                    </a:moveTo>
                    <a:cubicBezTo>
                      <a:pt x="4702" y="0"/>
                      <a:pt x="4677" y="2"/>
                      <a:pt x="4652" y="5"/>
                    </a:cubicBezTo>
                    <a:cubicBezTo>
                      <a:pt x="4456" y="5"/>
                      <a:pt x="4213" y="150"/>
                      <a:pt x="4115" y="397"/>
                    </a:cubicBezTo>
                    <a:cubicBezTo>
                      <a:pt x="4017" y="738"/>
                      <a:pt x="4260" y="1083"/>
                      <a:pt x="4554" y="1377"/>
                    </a:cubicBezTo>
                    <a:cubicBezTo>
                      <a:pt x="4652" y="1522"/>
                      <a:pt x="4848" y="1718"/>
                      <a:pt x="4801" y="1816"/>
                    </a:cubicBezTo>
                    <a:cubicBezTo>
                      <a:pt x="4775" y="1914"/>
                      <a:pt x="4540" y="1976"/>
                      <a:pt x="4183" y="1976"/>
                    </a:cubicBezTo>
                    <a:cubicBezTo>
                      <a:pt x="3828" y="1976"/>
                      <a:pt x="3353" y="1915"/>
                      <a:pt x="2841" y="1769"/>
                    </a:cubicBezTo>
                    <a:cubicBezTo>
                      <a:pt x="2450" y="1671"/>
                      <a:pt x="2156" y="1522"/>
                      <a:pt x="1909" y="1424"/>
                    </a:cubicBezTo>
                    <a:cubicBezTo>
                      <a:pt x="1634" y="1301"/>
                      <a:pt x="1396" y="1198"/>
                      <a:pt x="1197" y="1198"/>
                    </a:cubicBezTo>
                    <a:cubicBezTo>
                      <a:pt x="1078" y="1198"/>
                      <a:pt x="973" y="1235"/>
                      <a:pt x="882" y="1326"/>
                    </a:cubicBezTo>
                    <a:cubicBezTo>
                      <a:pt x="686" y="1475"/>
                      <a:pt x="635" y="1769"/>
                      <a:pt x="686" y="2012"/>
                    </a:cubicBezTo>
                    <a:cubicBezTo>
                      <a:pt x="733" y="2109"/>
                      <a:pt x="784" y="2160"/>
                      <a:pt x="784" y="2258"/>
                    </a:cubicBezTo>
                    <a:cubicBezTo>
                      <a:pt x="722" y="2237"/>
                      <a:pt x="651" y="2225"/>
                      <a:pt x="583" y="2225"/>
                    </a:cubicBezTo>
                    <a:cubicBezTo>
                      <a:pt x="488" y="2225"/>
                      <a:pt x="398" y="2248"/>
                      <a:pt x="341" y="2305"/>
                    </a:cubicBezTo>
                    <a:cubicBezTo>
                      <a:pt x="99" y="2454"/>
                      <a:pt x="1" y="2846"/>
                      <a:pt x="146" y="3140"/>
                    </a:cubicBezTo>
                    <a:cubicBezTo>
                      <a:pt x="243" y="3285"/>
                      <a:pt x="341" y="3383"/>
                      <a:pt x="537" y="3434"/>
                    </a:cubicBezTo>
                    <a:lnTo>
                      <a:pt x="537" y="3481"/>
                    </a:lnTo>
                    <a:cubicBezTo>
                      <a:pt x="392" y="3677"/>
                      <a:pt x="490" y="3971"/>
                      <a:pt x="635" y="4120"/>
                    </a:cubicBezTo>
                    <a:cubicBezTo>
                      <a:pt x="831" y="4413"/>
                      <a:pt x="1223" y="4511"/>
                      <a:pt x="1615" y="4558"/>
                    </a:cubicBezTo>
                    <a:cubicBezTo>
                      <a:pt x="1568" y="4609"/>
                      <a:pt x="1568" y="4656"/>
                      <a:pt x="1517" y="4707"/>
                    </a:cubicBezTo>
                    <a:cubicBezTo>
                      <a:pt x="1470" y="4903"/>
                      <a:pt x="1470" y="5099"/>
                      <a:pt x="1568" y="5244"/>
                    </a:cubicBezTo>
                    <a:cubicBezTo>
                      <a:pt x="1666" y="5342"/>
                      <a:pt x="1811" y="5491"/>
                      <a:pt x="2301" y="5491"/>
                    </a:cubicBezTo>
                    <a:cubicBezTo>
                      <a:pt x="2841" y="5491"/>
                      <a:pt x="3868" y="5295"/>
                      <a:pt x="5682" y="4656"/>
                    </a:cubicBezTo>
                    <a:cubicBezTo>
                      <a:pt x="5682" y="4656"/>
                      <a:pt x="5729" y="4656"/>
                      <a:pt x="5780" y="4707"/>
                    </a:cubicBezTo>
                    <a:lnTo>
                      <a:pt x="5827" y="4460"/>
                    </a:lnTo>
                    <a:cubicBezTo>
                      <a:pt x="5780" y="4413"/>
                      <a:pt x="5729" y="4413"/>
                      <a:pt x="5729" y="4413"/>
                    </a:cubicBezTo>
                    <a:lnTo>
                      <a:pt x="5682" y="4363"/>
                    </a:lnTo>
                    <a:lnTo>
                      <a:pt x="5631" y="4413"/>
                    </a:lnTo>
                    <a:cubicBezTo>
                      <a:pt x="3716" y="5062"/>
                      <a:pt x="2758" y="5231"/>
                      <a:pt x="2277" y="5231"/>
                    </a:cubicBezTo>
                    <a:cubicBezTo>
                      <a:pt x="1959" y="5231"/>
                      <a:pt x="1850" y="5157"/>
                      <a:pt x="1811" y="5099"/>
                    </a:cubicBezTo>
                    <a:cubicBezTo>
                      <a:pt x="1764" y="5048"/>
                      <a:pt x="1764" y="4903"/>
                      <a:pt x="1764" y="4805"/>
                    </a:cubicBezTo>
                    <a:cubicBezTo>
                      <a:pt x="1811" y="4707"/>
                      <a:pt x="1909" y="4656"/>
                      <a:pt x="2007" y="4609"/>
                    </a:cubicBezTo>
                    <a:cubicBezTo>
                      <a:pt x="2743" y="4558"/>
                      <a:pt x="3429" y="4413"/>
                      <a:pt x="3429" y="4413"/>
                    </a:cubicBezTo>
                    <a:cubicBezTo>
                      <a:pt x="3527" y="4363"/>
                      <a:pt x="3527" y="4265"/>
                      <a:pt x="3527" y="4265"/>
                    </a:cubicBezTo>
                    <a:cubicBezTo>
                      <a:pt x="3527" y="4218"/>
                      <a:pt x="3527" y="4167"/>
                      <a:pt x="3378" y="4120"/>
                    </a:cubicBezTo>
                    <a:cubicBezTo>
                      <a:pt x="3378" y="4120"/>
                      <a:pt x="3307" y="4115"/>
                      <a:pt x="3192" y="4115"/>
                    </a:cubicBezTo>
                    <a:cubicBezTo>
                      <a:pt x="2914" y="4115"/>
                      <a:pt x="2376" y="4141"/>
                      <a:pt x="1960" y="4315"/>
                    </a:cubicBezTo>
                    <a:cubicBezTo>
                      <a:pt x="1517" y="4315"/>
                      <a:pt x="1027" y="4265"/>
                      <a:pt x="831" y="3971"/>
                    </a:cubicBezTo>
                    <a:cubicBezTo>
                      <a:pt x="784" y="3873"/>
                      <a:pt x="686" y="3677"/>
                      <a:pt x="733" y="3630"/>
                    </a:cubicBezTo>
                    <a:cubicBezTo>
                      <a:pt x="784" y="3579"/>
                      <a:pt x="831" y="3579"/>
                      <a:pt x="1078" y="3532"/>
                    </a:cubicBezTo>
                    <a:cubicBezTo>
                      <a:pt x="1274" y="3579"/>
                      <a:pt x="1470" y="3579"/>
                      <a:pt x="1713" y="3630"/>
                    </a:cubicBezTo>
                    <a:cubicBezTo>
                      <a:pt x="1843" y="3630"/>
                      <a:pt x="2497" y="3673"/>
                      <a:pt x="2946" y="3673"/>
                    </a:cubicBezTo>
                    <a:cubicBezTo>
                      <a:pt x="3171" y="3673"/>
                      <a:pt x="3346" y="3662"/>
                      <a:pt x="3378" y="3630"/>
                    </a:cubicBezTo>
                    <a:lnTo>
                      <a:pt x="3429" y="3579"/>
                    </a:lnTo>
                    <a:lnTo>
                      <a:pt x="3429" y="3532"/>
                    </a:lnTo>
                    <a:cubicBezTo>
                      <a:pt x="3476" y="3383"/>
                      <a:pt x="3331" y="3383"/>
                      <a:pt x="3233" y="3383"/>
                    </a:cubicBezTo>
                    <a:cubicBezTo>
                      <a:pt x="3135" y="3383"/>
                      <a:pt x="3037" y="3336"/>
                      <a:pt x="2841" y="3336"/>
                    </a:cubicBezTo>
                    <a:cubicBezTo>
                      <a:pt x="1960" y="3285"/>
                      <a:pt x="1419" y="3285"/>
                      <a:pt x="1078" y="3285"/>
                    </a:cubicBezTo>
                    <a:cubicBezTo>
                      <a:pt x="686" y="3238"/>
                      <a:pt x="490" y="3140"/>
                      <a:pt x="392" y="2991"/>
                    </a:cubicBezTo>
                    <a:cubicBezTo>
                      <a:pt x="294" y="2846"/>
                      <a:pt x="341" y="2599"/>
                      <a:pt x="490" y="2501"/>
                    </a:cubicBezTo>
                    <a:cubicBezTo>
                      <a:pt x="519" y="2473"/>
                      <a:pt x="552" y="2461"/>
                      <a:pt x="594" y="2461"/>
                    </a:cubicBezTo>
                    <a:cubicBezTo>
                      <a:pt x="694" y="2461"/>
                      <a:pt x="848" y="2530"/>
                      <a:pt x="1125" y="2599"/>
                    </a:cubicBezTo>
                    <a:cubicBezTo>
                      <a:pt x="1321" y="2697"/>
                      <a:pt x="1517" y="2748"/>
                      <a:pt x="1811" y="2846"/>
                    </a:cubicBezTo>
                    <a:cubicBezTo>
                      <a:pt x="2380" y="3034"/>
                      <a:pt x="2919" y="3107"/>
                      <a:pt x="3180" y="3107"/>
                    </a:cubicBezTo>
                    <a:cubicBezTo>
                      <a:pt x="3256" y="3107"/>
                      <a:pt x="3309" y="3101"/>
                      <a:pt x="3331" y="3089"/>
                    </a:cubicBezTo>
                    <a:lnTo>
                      <a:pt x="3378" y="3042"/>
                    </a:lnTo>
                    <a:lnTo>
                      <a:pt x="3378" y="2944"/>
                    </a:lnTo>
                    <a:lnTo>
                      <a:pt x="3378" y="2893"/>
                    </a:lnTo>
                    <a:cubicBezTo>
                      <a:pt x="3331" y="2846"/>
                      <a:pt x="3331" y="2846"/>
                      <a:pt x="3135" y="2795"/>
                    </a:cubicBezTo>
                    <a:cubicBezTo>
                      <a:pt x="1470" y="2650"/>
                      <a:pt x="1027" y="2258"/>
                      <a:pt x="929" y="1964"/>
                    </a:cubicBezTo>
                    <a:cubicBezTo>
                      <a:pt x="929" y="1816"/>
                      <a:pt x="929" y="1573"/>
                      <a:pt x="1027" y="1522"/>
                    </a:cubicBezTo>
                    <a:cubicBezTo>
                      <a:pt x="1076" y="1489"/>
                      <a:pt x="1136" y="1473"/>
                      <a:pt x="1208" y="1473"/>
                    </a:cubicBezTo>
                    <a:cubicBezTo>
                      <a:pt x="1353" y="1473"/>
                      <a:pt x="1548" y="1539"/>
                      <a:pt x="1811" y="1671"/>
                    </a:cubicBezTo>
                    <a:cubicBezTo>
                      <a:pt x="2058" y="1769"/>
                      <a:pt x="2352" y="1914"/>
                      <a:pt x="2743" y="2012"/>
                    </a:cubicBezTo>
                    <a:cubicBezTo>
                      <a:pt x="3110" y="2116"/>
                      <a:pt x="3686" y="2221"/>
                      <a:pt x="4172" y="2221"/>
                    </a:cubicBezTo>
                    <a:cubicBezTo>
                      <a:pt x="4596" y="2221"/>
                      <a:pt x="4952" y="2142"/>
                      <a:pt x="5043" y="1914"/>
                    </a:cubicBezTo>
                    <a:cubicBezTo>
                      <a:pt x="5141" y="1671"/>
                      <a:pt x="4946" y="1424"/>
                      <a:pt x="4750" y="1181"/>
                    </a:cubicBezTo>
                    <a:cubicBezTo>
                      <a:pt x="4507" y="934"/>
                      <a:pt x="4311" y="691"/>
                      <a:pt x="4358" y="495"/>
                    </a:cubicBezTo>
                    <a:cubicBezTo>
                      <a:pt x="4409" y="346"/>
                      <a:pt x="4554" y="248"/>
                      <a:pt x="4703" y="248"/>
                    </a:cubicBezTo>
                    <a:cubicBezTo>
                      <a:pt x="5141" y="248"/>
                      <a:pt x="5682" y="1279"/>
                      <a:pt x="6023" y="2207"/>
                    </a:cubicBezTo>
                    <a:lnTo>
                      <a:pt x="6270" y="2109"/>
                    </a:lnTo>
                    <a:cubicBezTo>
                      <a:pt x="5986" y="1307"/>
                      <a:pt x="5428" y="0"/>
                      <a:pt x="47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49"/>
              <p:cNvSpPr/>
              <p:nvPr/>
            </p:nvSpPr>
            <p:spPr>
              <a:xfrm>
                <a:off x="7101701" y="2124381"/>
                <a:ext cx="248237" cy="332112"/>
              </a:xfrm>
              <a:custGeom>
                <a:avLst/>
                <a:gdLst/>
                <a:ahLst/>
                <a:cxnLst/>
                <a:rect l="l" t="t" r="r" b="b"/>
                <a:pathLst>
                  <a:path w="7837" h="10485" extrusionOk="0">
                    <a:moveTo>
                      <a:pt x="2323" y="0"/>
                    </a:moveTo>
                    <a:cubicBezTo>
                      <a:pt x="2092" y="0"/>
                      <a:pt x="1868" y="40"/>
                      <a:pt x="1665" y="136"/>
                    </a:cubicBezTo>
                    <a:cubicBezTo>
                      <a:pt x="98" y="822"/>
                      <a:pt x="0" y="4693"/>
                      <a:pt x="1274" y="9638"/>
                    </a:cubicBezTo>
                    <a:cubicBezTo>
                      <a:pt x="1951" y="9999"/>
                      <a:pt x="3164" y="10485"/>
                      <a:pt x="4762" y="10485"/>
                    </a:cubicBezTo>
                    <a:cubicBezTo>
                      <a:pt x="4903" y="10485"/>
                      <a:pt x="5046" y="10481"/>
                      <a:pt x="5192" y="10473"/>
                    </a:cubicBezTo>
                    <a:cubicBezTo>
                      <a:pt x="6171" y="10422"/>
                      <a:pt x="7006" y="10179"/>
                      <a:pt x="7594" y="9983"/>
                    </a:cubicBezTo>
                    <a:cubicBezTo>
                      <a:pt x="7837" y="7632"/>
                      <a:pt x="7398" y="5771"/>
                      <a:pt x="7104" y="4791"/>
                    </a:cubicBezTo>
                    <a:cubicBezTo>
                      <a:pt x="6614" y="3369"/>
                      <a:pt x="6124" y="1755"/>
                      <a:pt x="4557" y="775"/>
                    </a:cubicBezTo>
                    <a:cubicBezTo>
                      <a:pt x="4321" y="656"/>
                      <a:pt x="3264" y="0"/>
                      <a:pt x="2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49"/>
              <p:cNvSpPr/>
              <p:nvPr/>
            </p:nvSpPr>
            <p:spPr>
              <a:xfrm>
                <a:off x="7137430" y="2271417"/>
                <a:ext cx="209403" cy="189290"/>
              </a:xfrm>
              <a:custGeom>
                <a:avLst/>
                <a:gdLst/>
                <a:ahLst/>
                <a:cxnLst/>
                <a:rect l="l" t="t" r="r" b="b"/>
                <a:pathLst>
                  <a:path w="6611" h="5976" extrusionOk="0">
                    <a:moveTo>
                      <a:pt x="243" y="1"/>
                    </a:moveTo>
                    <a:lnTo>
                      <a:pt x="1" y="5094"/>
                    </a:lnTo>
                    <a:lnTo>
                      <a:pt x="99" y="5145"/>
                    </a:lnTo>
                    <a:cubicBezTo>
                      <a:pt x="1274" y="5682"/>
                      <a:pt x="2497" y="5976"/>
                      <a:pt x="3723" y="5976"/>
                    </a:cubicBezTo>
                    <a:lnTo>
                      <a:pt x="4064" y="5976"/>
                    </a:lnTo>
                    <a:cubicBezTo>
                      <a:pt x="4898" y="5929"/>
                      <a:pt x="5729" y="5733"/>
                      <a:pt x="6513" y="5439"/>
                    </a:cubicBezTo>
                    <a:cubicBezTo>
                      <a:pt x="6513" y="5439"/>
                      <a:pt x="6564" y="5439"/>
                      <a:pt x="6611" y="5341"/>
                    </a:cubicBezTo>
                    <a:lnTo>
                      <a:pt x="6368" y="5243"/>
                    </a:lnTo>
                    <a:lnTo>
                      <a:pt x="6415" y="5192"/>
                    </a:lnTo>
                    <a:lnTo>
                      <a:pt x="6415" y="5192"/>
                    </a:lnTo>
                    <a:cubicBezTo>
                      <a:pt x="5631" y="5486"/>
                      <a:pt x="4848" y="5682"/>
                      <a:pt x="4064" y="5682"/>
                    </a:cubicBezTo>
                    <a:cubicBezTo>
                      <a:pt x="3955" y="5686"/>
                      <a:pt x="3846" y="5689"/>
                      <a:pt x="3737" y="5689"/>
                    </a:cubicBezTo>
                    <a:cubicBezTo>
                      <a:pt x="2573" y="5689"/>
                      <a:pt x="1412" y="5440"/>
                      <a:pt x="294" y="4949"/>
                    </a:cubicBezTo>
                    <a:lnTo>
                      <a:pt x="4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49"/>
              <p:cNvSpPr/>
              <p:nvPr/>
            </p:nvSpPr>
            <p:spPr>
              <a:xfrm>
                <a:off x="6510639" y="2335084"/>
                <a:ext cx="332049" cy="306234"/>
              </a:xfrm>
              <a:custGeom>
                <a:avLst/>
                <a:gdLst/>
                <a:ahLst/>
                <a:cxnLst/>
                <a:rect l="l" t="t" r="r" b="b"/>
                <a:pathLst>
                  <a:path w="10483" h="9668" extrusionOk="0">
                    <a:moveTo>
                      <a:pt x="8796" y="7301"/>
                    </a:moveTo>
                    <a:cubicBezTo>
                      <a:pt x="8211" y="7429"/>
                      <a:pt x="7779" y="7450"/>
                      <a:pt x="7559" y="7450"/>
                    </a:cubicBezTo>
                    <a:cubicBezTo>
                      <a:pt x="7452" y="7450"/>
                      <a:pt x="7395" y="7446"/>
                      <a:pt x="7395" y="7446"/>
                    </a:cubicBezTo>
                    <a:cubicBezTo>
                      <a:pt x="7395" y="7416"/>
                      <a:pt x="8121" y="7436"/>
                      <a:pt x="8796" y="7301"/>
                    </a:cubicBezTo>
                    <a:close/>
                    <a:moveTo>
                      <a:pt x="1960" y="1"/>
                    </a:moveTo>
                    <a:cubicBezTo>
                      <a:pt x="1764" y="244"/>
                      <a:pt x="1" y="2105"/>
                      <a:pt x="393" y="4605"/>
                    </a:cubicBezTo>
                    <a:cubicBezTo>
                      <a:pt x="636" y="5976"/>
                      <a:pt x="1372" y="6858"/>
                      <a:pt x="1615" y="7152"/>
                    </a:cubicBezTo>
                    <a:cubicBezTo>
                      <a:pt x="2842" y="8472"/>
                      <a:pt x="4456" y="8719"/>
                      <a:pt x="4848" y="8766"/>
                    </a:cubicBezTo>
                    <a:cubicBezTo>
                      <a:pt x="5142" y="8864"/>
                      <a:pt x="6074" y="9256"/>
                      <a:pt x="7054" y="9503"/>
                    </a:cubicBezTo>
                    <a:cubicBezTo>
                      <a:pt x="7467" y="9606"/>
                      <a:pt x="7892" y="9668"/>
                      <a:pt x="8267" y="9668"/>
                    </a:cubicBezTo>
                    <a:cubicBezTo>
                      <a:pt x="8605" y="9668"/>
                      <a:pt x="8901" y="9618"/>
                      <a:pt x="9111" y="9503"/>
                    </a:cubicBezTo>
                    <a:cubicBezTo>
                      <a:pt x="9158" y="9452"/>
                      <a:pt x="9307" y="9354"/>
                      <a:pt x="9307" y="9256"/>
                    </a:cubicBezTo>
                    <a:cubicBezTo>
                      <a:pt x="9307" y="9111"/>
                      <a:pt x="9060" y="9013"/>
                      <a:pt x="8766" y="8962"/>
                    </a:cubicBezTo>
                    <a:cubicBezTo>
                      <a:pt x="9256" y="8962"/>
                      <a:pt x="9699" y="8915"/>
                      <a:pt x="9844" y="8621"/>
                    </a:cubicBezTo>
                    <a:cubicBezTo>
                      <a:pt x="9895" y="8523"/>
                      <a:pt x="9895" y="8374"/>
                      <a:pt x="9844" y="8276"/>
                    </a:cubicBezTo>
                    <a:cubicBezTo>
                      <a:pt x="9797" y="8178"/>
                      <a:pt x="9746" y="8131"/>
                      <a:pt x="9452" y="8080"/>
                    </a:cubicBezTo>
                    <a:cubicBezTo>
                      <a:pt x="9942" y="8033"/>
                      <a:pt x="10236" y="7982"/>
                      <a:pt x="10334" y="7786"/>
                    </a:cubicBezTo>
                    <a:cubicBezTo>
                      <a:pt x="10482" y="7590"/>
                      <a:pt x="10432" y="7250"/>
                      <a:pt x="10287" y="7101"/>
                    </a:cubicBezTo>
                    <a:cubicBezTo>
                      <a:pt x="10221" y="7049"/>
                      <a:pt x="10150" y="7028"/>
                      <a:pt x="10063" y="7028"/>
                    </a:cubicBezTo>
                    <a:cubicBezTo>
                      <a:pt x="9823" y="7028"/>
                      <a:pt x="9469" y="7188"/>
                      <a:pt x="8827" y="7295"/>
                    </a:cubicBezTo>
                    <a:lnTo>
                      <a:pt x="8827" y="7295"/>
                    </a:lnTo>
                    <a:cubicBezTo>
                      <a:pt x="9316" y="7194"/>
                      <a:pt x="9772" y="7009"/>
                      <a:pt x="9895" y="6662"/>
                    </a:cubicBezTo>
                    <a:cubicBezTo>
                      <a:pt x="9993" y="6466"/>
                      <a:pt x="9942" y="6219"/>
                      <a:pt x="9797" y="6074"/>
                    </a:cubicBezTo>
                    <a:cubicBezTo>
                      <a:pt x="9737" y="6003"/>
                      <a:pt x="9658" y="5975"/>
                      <a:pt x="9557" y="5975"/>
                    </a:cubicBezTo>
                    <a:cubicBezTo>
                      <a:pt x="9241" y="5975"/>
                      <a:pt x="8715" y="6255"/>
                      <a:pt x="7936" y="6368"/>
                    </a:cubicBezTo>
                    <a:cubicBezTo>
                      <a:pt x="7597" y="6443"/>
                      <a:pt x="7222" y="6482"/>
                      <a:pt x="6883" y="6482"/>
                    </a:cubicBezTo>
                    <a:cubicBezTo>
                      <a:pt x="6339" y="6482"/>
                      <a:pt x="5888" y="6382"/>
                      <a:pt x="5827" y="6172"/>
                    </a:cubicBezTo>
                    <a:cubicBezTo>
                      <a:pt x="5682" y="5827"/>
                      <a:pt x="6760" y="5337"/>
                      <a:pt x="6611" y="4801"/>
                    </a:cubicBezTo>
                    <a:cubicBezTo>
                      <a:pt x="6564" y="4652"/>
                      <a:pt x="6368" y="4507"/>
                      <a:pt x="6219" y="4456"/>
                    </a:cubicBezTo>
                    <a:cubicBezTo>
                      <a:pt x="6194" y="4451"/>
                      <a:pt x="6168" y="4448"/>
                      <a:pt x="6142" y="4448"/>
                    </a:cubicBezTo>
                    <a:cubicBezTo>
                      <a:pt x="5426" y="4448"/>
                      <a:pt x="4602" y="6324"/>
                      <a:pt x="4507" y="6513"/>
                    </a:cubicBezTo>
                    <a:cubicBezTo>
                      <a:pt x="4311" y="6415"/>
                      <a:pt x="4064" y="6317"/>
                      <a:pt x="3821" y="6121"/>
                    </a:cubicBezTo>
                    <a:cubicBezTo>
                      <a:pt x="3723" y="6023"/>
                      <a:pt x="3234" y="5631"/>
                      <a:pt x="2744" y="4801"/>
                    </a:cubicBezTo>
                    <a:cubicBezTo>
                      <a:pt x="2497" y="4358"/>
                      <a:pt x="2156" y="3625"/>
                      <a:pt x="1960" y="2595"/>
                    </a:cubicBezTo>
                    <a:lnTo>
                      <a:pt x="1960" y="1"/>
                    </a:ln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49"/>
              <p:cNvSpPr/>
              <p:nvPr/>
            </p:nvSpPr>
            <p:spPr>
              <a:xfrm>
                <a:off x="6650296" y="2471319"/>
                <a:ext cx="60468" cy="76273"/>
              </a:xfrm>
              <a:custGeom>
                <a:avLst/>
                <a:gdLst/>
                <a:ahLst/>
                <a:cxnLst/>
                <a:rect l="l" t="t" r="r" b="b"/>
                <a:pathLst>
                  <a:path w="1909" h="2408" extrusionOk="0">
                    <a:moveTo>
                      <a:pt x="1760" y="1"/>
                    </a:moveTo>
                    <a:cubicBezTo>
                      <a:pt x="961" y="1"/>
                      <a:pt x="188" y="1646"/>
                      <a:pt x="0" y="2165"/>
                    </a:cubicBezTo>
                    <a:lnTo>
                      <a:pt x="47" y="2165"/>
                    </a:lnTo>
                    <a:lnTo>
                      <a:pt x="0" y="2310"/>
                    </a:lnTo>
                    <a:lnTo>
                      <a:pt x="145" y="2408"/>
                    </a:lnTo>
                    <a:lnTo>
                      <a:pt x="243" y="2263"/>
                    </a:lnTo>
                    <a:cubicBezTo>
                      <a:pt x="575" y="1460"/>
                      <a:pt x="1265" y="298"/>
                      <a:pt x="1753" y="298"/>
                    </a:cubicBezTo>
                    <a:cubicBezTo>
                      <a:pt x="1773" y="298"/>
                      <a:pt x="1792" y="300"/>
                      <a:pt x="1810" y="304"/>
                    </a:cubicBezTo>
                    <a:lnTo>
                      <a:pt x="1908" y="57"/>
                    </a:lnTo>
                    <a:lnTo>
                      <a:pt x="1861" y="10"/>
                    </a:lnTo>
                    <a:cubicBezTo>
                      <a:pt x="1828" y="4"/>
                      <a:pt x="1794" y="1"/>
                      <a:pt x="1760" y="1"/>
                    </a:cubicBezTo>
                    <a:close/>
                  </a:path>
                </a:pathLst>
              </a:custGeom>
              <a:solidFill>
                <a:srgbClr val="D68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49"/>
              <p:cNvSpPr/>
              <p:nvPr/>
            </p:nvSpPr>
            <p:spPr>
              <a:xfrm>
                <a:off x="6653368" y="2473092"/>
                <a:ext cx="192426" cy="172312"/>
              </a:xfrm>
              <a:custGeom>
                <a:avLst/>
                <a:gdLst/>
                <a:ahLst/>
                <a:cxnLst/>
                <a:rect l="l" t="t" r="r" b="b"/>
                <a:pathLst>
                  <a:path w="6075" h="5440" extrusionOk="0">
                    <a:moveTo>
                      <a:pt x="1811" y="1"/>
                    </a:moveTo>
                    <a:lnTo>
                      <a:pt x="1713" y="248"/>
                    </a:lnTo>
                    <a:cubicBezTo>
                      <a:pt x="1862" y="248"/>
                      <a:pt x="1960" y="393"/>
                      <a:pt x="2007" y="491"/>
                    </a:cubicBezTo>
                    <a:cubicBezTo>
                      <a:pt x="2058" y="687"/>
                      <a:pt x="1811" y="933"/>
                      <a:pt x="1568" y="1176"/>
                    </a:cubicBezTo>
                    <a:cubicBezTo>
                      <a:pt x="1321" y="1423"/>
                      <a:pt x="1079" y="1619"/>
                      <a:pt x="1176" y="1862"/>
                    </a:cubicBezTo>
                    <a:cubicBezTo>
                      <a:pt x="1260" y="2173"/>
                      <a:pt x="1783" y="2273"/>
                      <a:pt x="2342" y="2273"/>
                    </a:cubicBezTo>
                    <a:cubicBezTo>
                      <a:pt x="2754" y="2273"/>
                      <a:pt x="3186" y="2219"/>
                      <a:pt x="3477" y="2156"/>
                    </a:cubicBezTo>
                    <a:cubicBezTo>
                      <a:pt x="3868" y="2109"/>
                      <a:pt x="4162" y="1960"/>
                      <a:pt x="4456" y="1913"/>
                    </a:cubicBezTo>
                    <a:cubicBezTo>
                      <a:pt x="4708" y="1817"/>
                      <a:pt x="4900" y="1764"/>
                      <a:pt x="5044" y="1764"/>
                    </a:cubicBezTo>
                    <a:cubicBezTo>
                      <a:pt x="5123" y="1764"/>
                      <a:pt x="5188" y="1780"/>
                      <a:pt x="5240" y="1815"/>
                    </a:cubicBezTo>
                    <a:cubicBezTo>
                      <a:pt x="5338" y="1913"/>
                      <a:pt x="5338" y="2109"/>
                      <a:pt x="5291" y="2254"/>
                    </a:cubicBezTo>
                    <a:cubicBezTo>
                      <a:pt x="5142" y="2548"/>
                      <a:pt x="4703" y="2893"/>
                      <a:pt x="2987" y="2940"/>
                    </a:cubicBezTo>
                    <a:cubicBezTo>
                      <a:pt x="2842" y="2940"/>
                      <a:pt x="2842" y="2940"/>
                      <a:pt x="2791" y="2991"/>
                    </a:cubicBezTo>
                    <a:lnTo>
                      <a:pt x="2744" y="3038"/>
                    </a:lnTo>
                    <a:lnTo>
                      <a:pt x="2744" y="3136"/>
                    </a:lnTo>
                    <a:lnTo>
                      <a:pt x="2791" y="3186"/>
                    </a:lnTo>
                    <a:cubicBezTo>
                      <a:pt x="2826" y="3204"/>
                      <a:pt x="2939" y="3214"/>
                      <a:pt x="3106" y="3214"/>
                    </a:cubicBezTo>
                    <a:cubicBezTo>
                      <a:pt x="3399" y="3214"/>
                      <a:pt x="3859" y="3181"/>
                      <a:pt x="4358" y="3089"/>
                    </a:cubicBezTo>
                    <a:cubicBezTo>
                      <a:pt x="4605" y="3038"/>
                      <a:pt x="4848" y="2940"/>
                      <a:pt x="5044" y="2893"/>
                    </a:cubicBezTo>
                    <a:cubicBezTo>
                      <a:pt x="5288" y="2832"/>
                      <a:pt x="5437" y="2789"/>
                      <a:pt x="5539" y="2789"/>
                    </a:cubicBezTo>
                    <a:cubicBezTo>
                      <a:pt x="5601" y="2789"/>
                      <a:pt x="5646" y="2805"/>
                      <a:pt x="5683" y="2842"/>
                    </a:cubicBezTo>
                    <a:cubicBezTo>
                      <a:pt x="5828" y="2940"/>
                      <a:pt x="5828" y="3186"/>
                      <a:pt x="5730" y="3382"/>
                    </a:cubicBezTo>
                    <a:cubicBezTo>
                      <a:pt x="5632" y="3578"/>
                      <a:pt x="5338" y="3625"/>
                      <a:pt x="4997" y="3676"/>
                    </a:cubicBezTo>
                    <a:cubicBezTo>
                      <a:pt x="4703" y="3625"/>
                      <a:pt x="4064" y="3578"/>
                      <a:pt x="2940" y="3429"/>
                    </a:cubicBezTo>
                    <a:lnTo>
                      <a:pt x="2889" y="3676"/>
                    </a:lnTo>
                    <a:cubicBezTo>
                      <a:pt x="3217" y="3758"/>
                      <a:pt x="3924" y="3942"/>
                      <a:pt x="4606" y="3942"/>
                    </a:cubicBezTo>
                    <a:cubicBezTo>
                      <a:pt x="4738" y="3942"/>
                      <a:pt x="4870" y="3935"/>
                      <a:pt x="4997" y="3919"/>
                    </a:cubicBezTo>
                    <a:cubicBezTo>
                      <a:pt x="5095" y="3970"/>
                      <a:pt x="5193" y="3970"/>
                      <a:pt x="5193" y="3970"/>
                    </a:cubicBezTo>
                    <a:cubicBezTo>
                      <a:pt x="5240" y="4017"/>
                      <a:pt x="5240" y="4068"/>
                      <a:pt x="5240" y="4068"/>
                    </a:cubicBezTo>
                    <a:cubicBezTo>
                      <a:pt x="5240" y="4068"/>
                      <a:pt x="5240" y="4166"/>
                      <a:pt x="5193" y="4213"/>
                    </a:cubicBezTo>
                    <a:cubicBezTo>
                      <a:pt x="5142" y="4362"/>
                      <a:pt x="4801" y="4460"/>
                      <a:pt x="4554" y="4460"/>
                    </a:cubicBezTo>
                    <a:lnTo>
                      <a:pt x="4409" y="4460"/>
                    </a:lnTo>
                    <a:cubicBezTo>
                      <a:pt x="4017" y="4362"/>
                      <a:pt x="3477" y="4264"/>
                      <a:pt x="2548" y="4166"/>
                    </a:cubicBezTo>
                    <a:lnTo>
                      <a:pt x="2497" y="4409"/>
                    </a:lnTo>
                    <a:cubicBezTo>
                      <a:pt x="2987" y="4558"/>
                      <a:pt x="3723" y="4754"/>
                      <a:pt x="4358" y="4754"/>
                    </a:cubicBezTo>
                    <a:cubicBezTo>
                      <a:pt x="4652" y="4801"/>
                      <a:pt x="4652" y="4899"/>
                      <a:pt x="4703" y="4899"/>
                    </a:cubicBezTo>
                    <a:cubicBezTo>
                      <a:pt x="4652" y="4899"/>
                      <a:pt x="4652" y="4950"/>
                      <a:pt x="4507" y="5048"/>
                    </a:cubicBezTo>
                    <a:cubicBezTo>
                      <a:pt x="4345" y="5140"/>
                      <a:pt x="4118" y="5189"/>
                      <a:pt x="3826" y="5189"/>
                    </a:cubicBezTo>
                    <a:cubicBezTo>
                      <a:pt x="3498" y="5189"/>
                      <a:pt x="3088" y="5127"/>
                      <a:pt x="2595" y="4997"/>
                    </a:cubicBezTo>
                    <a:cubicBezTo>
                      <a:pt x="1713" y="4801"/>
                      <a:pt x="832" y="4460"/>
                      <a:pt x="393" y="4264"/>
                    </a:cubicBezTo>
                    <a:lnTo>
                      <a:pt x="48" y="4213"/>
                    </a:lnTo>
                    <a:lnTo>
                      <a:pt x="1" y="4460"/>
                    </a:lnTo>
                    <a:lnTo>
                      <a:pt x="295" y="4507"/>
                    </a:lnTo>
                    <a:cubicBezTo>
                      <a:pt x="785" y="4703"/>
                      <a:pt x="1666" y="5048"/>
                      <a:pt x="2548" y="5244"/>
                    </a:cubicBezTo>
                    <a:cubicBezTo>
                      <a:pt x="3038" y="5389"/>
                      <a:pt x="3430" y="5440"/>
                      <a:pt x="3821" y="5440"/>
                    </a:cubicBezTo>
                    <a:cubicBezTo>
                      <a:pt x="4162" y="5440"/>
                      <a:pt x="4456" y="5389"/>
                      <a:pt x="4652" y="5244"/>
                    </a:cubicBezTo>
                    <a:cubicBezTo>
                      <a:pt x="4750" y="5193"/>
                      <a:pt x="4946" y="5095"/>
                      <a:pt x="4946" y="4899"/>
                    </a:cubicBezTo>
                    <a:cubicBezTo>
                      <a:pt x="4946" y="4801"/>
                      <a:pt x="4899" y="4754"/>
                      <a:pt x="4848" y="4703"/>
                    </a:cubicBezTo>
                    <a:cubicBezTo>
                      <a:pt x="5044" y="4656"/>
                      <a:pt x="5338" y="4558"/>
                      <a:pt x="5436" y="4362"/>
                    </a:cubicBezTo>
                    <a:cubicBezTo>
                      <a:pt x="5487" y="4213"/>
                      <a:pt x="5487" y="4115"/>
                      <a:pt x="5487" y="4068"/>
                    </a:cubicBezTo>
                    <a:cubicBezTo>
                      <a:pt x="5487" y="4017"/>
                      <a:pt x="5487" y="3919"/>
                      <a:pt x="5436" y="3872"/>
                    </a:cubicBezTo>
                    <a:cubicBezTo>
                      <a:pt x="5683" y="3774"/>
                      <a:pt x="5879" y="3676"/>
                      <a:pt x="5976" y="3480"/>
                    </a:cubicBezTo>
                    <a:cubicBezTo>
                      <a:pt x="6074" y="3233"/>
                      <a:pt x="6074" y="2842"/>
                      <a:pt x="5879" y="2646"/>
                    </a:cubicBezTo>
                    <a:cubicBezTo>
                      <a:pt x="5769" y="2574"/>
                      <a:pt x="5662" y="2529"/>
                      <a:pt x="5535" y="2529"/>
                    </a:cubicBezTo>
                    <a:cubicBezTo>
                      <a:pt x="5489" y="2529"/>
                      <a:pt x="5441" y="2535"/>
                      <a:pt x="5389" y="2548"/>
                    </a:cubicBezTo>
                    <a:cubicBezTo>
                      <a:pt x="5436" y="2501"/>
                      <a:pt x="5487" y="2403"/>
                      <a:pt x="5534" y="2352"/>
                    </a:cubicBezTo>
                    <a:cubicBezTo>
                      <a:pt x="5585" y="2109"/>
                      <a:pt x="5585" y="1815"/>
                      <a:pt x="5389" y="1619"/>
                    </a:cubicBezTo>
                    <a:cubicBezTo>
                      <a:pt x="5313" y="1523"/>
                      <a:pt x="5214" y="1487"/>
                      <a:pt x="5094" y="1487"/>
                    </a:cubicBezTo>
                    <a:cubicBezTo>
                      <a:pt x="4904" y="1487"/>
                      <a:pt x="4658" y="1577"/>
                      <a:pt x="4358" y="1666"/>
                    </a:cubicBezTo>
                    <a:cubicBezTo>
                      <a:pt x="4115" y="1717"/>
                      <a:pt x="3770" y="1815"/>
                      <a:pt x="3430" y="1913"/>
                    </a:cubicBezTo>
                    <a:cubicBezTo>
                      <a:pt x="3072" y="1978"/>
                      <a:pt x="2737" y="2005"/>
                      <a:pt x="2445" y="2005"/>
                    </a:cubicBezTo>
                    <a:cubicBezTo>
                      <a:pt x="1859" y="2005"/>
                      <a:pt x="1453" y="1895"/>
                      <a:pt x="1419" y="1764"/>
                    </a:cubicBezTo>
                    <a:cubicBezTo>
                      <a:pt x="1419" y="1717"/>
                      <a:pt x="1615" y="1521"/>
                      <a:pt x="1764" y="1372"/>
                    </a:cubicBezTo>
                    <a:cubicBezTo>
                      <a:pt x="2007" y="1078"/>
                      <a:pt x="2352" y="785"/>
                      <a:pt x="2254" y="444"/>
                    </a:cubicBezTo>
                    <a:cubicBezTo>
                      <a:pt x="2203" y="197"/>
                      <a:pt x="2007" y="52"/>
                      <a:pt x="18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0" name="Google Shape;1400;p49"/>
            <p:cNvGrpSpPr/>
            <p:nvPr/>
          </p:nvGrpSpPr>
          <p:grpSpPr>
            <a:xfrm flipH="1">
              <a:off x="5770006" y="1038797"/>
              <a:ext cx="2196295" cy="3025862"/>
              <a:chOff x="1457918" y="1038847"/>
              <a:chExt cx="2196295" cy="3025862"/>
            </a:xfrm>
          </p:grpSpPr>
          <p:sp>
            <p:nvSpPr>
              <p:cNvPr id="1401" name="Google Shape;1401;p49"/>
              <p:cNvSpPr/>
              <p:nvPr/>
            </p:nvSpPr>
            <p:spPr>
              <a:xfrm rot="-160">
                <a:off x="1457918" y="1940515"/>
                <a:ext cx="189032" cy="197940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49"/>
              <p:cNvSpPr/>
              <p:nvPr/>
            </p:nvSpPr>
            <p:spPr>
              <a:xfrm rot="-285">
                <a:off x="2758200" y="1038852"/>
                <a:ext cx="105948" cy="110946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03" name="Google Shape;1403;p49"/>
              <p:cNvGrpSpPr/>
              <p:nvPr/>
            </p:nvGrpSpPr>
            <p:grpSpPr>
              <a:xfrm>
                <a:off x="3220315" y="1659838"/>
                <a:ext cx="433898" cy="2404872"/>
                <a:chOff x="3220315" y="1659838"/>
                <a:chExt cx="433898" cy="2404872"/>
              </a:xfrm>
            </p:grpSpPr>
            <p:grpSp>
              <p:nvGrpSpPr>
                <p:cNvPr id="1404" name="Google Shape;1404;p49"/>
                <p:cNvGrpSpPr/>
                <p:nvPr/>
              </p:nvGrpSpPr>
              <p:grpSpPr>
                <a:xfrm>
                  <a:off x="3339660" y="1659838"/>
                  <a:ext cx="314554" cy="258299"/>
                  <a:chOff x="1756234" y="3548392"/>
                  <a:chExt cx="203516" cy="167119"/>
                </a:xfrm>
              </p:grpSpPr>
              <p:sp>
                <p:nvSpPr>
                  <p:cNvPr id="1405" name="Google Shape;1405;p49"/>
                  <p:cNvSpPr/>
                  <p:nvPr/>
                </p:nvSpPr>
                <p:spPr>
                  <a:xfrm>
                    <a:off x="1756234" y="3548392"/>
                    <a:ext cx="88751" cy="983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463" h="21573" extrusionOk="0">
                        <a:moveTo>
                          <a:pt x="9733" y="1"/>
                        </a:moveTo>
                        <a:cubicBezTo>
                          <a:pt x="8448" y="1"/>
                          <a:pt x="7415" y="3479"/>
                          <a:pt x="7083" y="8156"/>
                        </a:cubicBezTo>
                        <a:cubicBezTo>
                          <a:pt x="3025" y="8488"/>
                          <a:pt x="1" y="9525"/>
                          <a:pt x="1" y="10767"/>
                        </a:cubicBezTo>
                        <a:cubicBezTo>
                          <a:pt x="1" y="12009"/>
                          <a:pt x="3025" y="13086"/>
                          <a:pt x="7083" y="13417"/>
                        </a:cubicBezTo>
                        <a:cubicBezTo>
                          <a:pt x="7415" y="18094"/>
                          <a:pt x="8448" y="21573"/>
                          <a:pt x="9733" y="21573"/>
                        </a:cubicBezTo>
                        <a:cubicBezTo>
                          <a:pt x="11015" y="21573"/>
                          <a:pt x="12092" y="18094"/>
                          <a:pt x="12384" y="13417"/>
                        </a:cubicBezTo>
                        <a:cubicBezTo>
                          <a:pt x="16481" y="13086"/>
                          <a:pt x="19463" y="12009"/>
                          <a:pt x="19463" y="10767"/>
                        </a:cubicBezTo>
                        <a:cubicBezTo>
                          <a:pt x="19463" y="9525"/>
                          <a:pt x="16481" y="8488"/>
                          <a:pt x="12384" y="8156"/>
                        </a:cubicBezTo>
                        <a:cubicBezTo>
                          <a:pt x="12092" y="3479"/>
                          <a:pt x="11015" y="1"/>
                          <a:pt x="9733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6" name="Google Shape;1406;p49"/>
                  <p:cNvSpPr/>
                  <p:nvPr/>
                </p:nvSpPr>
                <p:spPr>
                  <a:xfrm>
                    <a:off x="1909633" y="3659960"/>
                    <a:ext cx="50117" cy="55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463" h="21573" extrusionOk="0">
                        <a:moveTo>
                          <a:pt x="9733" y="1"/>
                        </a:moveTo>
                        <a:cubicBezTo>
                          <a:pt x="8448" y="1"/>
                          <a:pt x="7415" y="3479"/>
                          <a:pt x="7083" y="8156"/>
                        </a:cubicBezTo>
                        <a:cubicBezTo>
                          <a:pt x="3025" y="8488"/>
                          <a:pt x="1" y="9525"/>
                          <a:pt x="1" y="10767"/>
                        </a:cubicBezTo>
                        <a:cubicBezTo>
                          <a:pt x="1" y="12009"/>
                          <a:pt x="3025" y="13086"/>
                          <a:pt x="7083" y="13417"/>
                        </a:cubicBezTo>
                        <a:cubicBezTo>
                          <a:pt x="7415" y="18094"/>
                          <a:pt x="8448" y="21573"/>
                          <a:pt x="9733" y="21573"/>
                        </a:cubicBezTo>
                        <a:cubicBezTo>
                          <a:pt x="11015" y="21573"/>
                          <a:pt x="12092" y="18094"/>
                          <a:pt x="12384" y="13417"/>
                        </a:cubicBezTo>
                        <a:cubicBezTo>
                          <a:pt x="16481" y="13086"/>
                          <a:pt x="19463" y="12009"/>
                          <a:pt x="19463" y="10767"/>
                        </a:cubicBezTo>
                        <a:cubicBezTo>
                          <a:pt x="19463" y="9525"/>
                          <a:pt x="16481" y="8488"/>
                          <a:pt x="12384" y="8156"/>
                        </a:cubicBezTo>
                        <a:cubicBezTo>
                          <a:pt x="12092" y="3479"/>
                          <a:pt x="11015" y="1"/>
                          <a:pt x="9733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407" name="Google Shape;1407;p49"/>
                <p:cNvSpPr/>
                <p:nvPr/>
              </p:nvSpPr>
              <p:spPr>
                <a:xfrm>
                  <a:off x="3220315" y="3943793"/>
                  <a:ext cx="109090" cy="120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408" name="Google Shape;1408;p49"/>
            <p:cNvSpPr/>
            <p:nvPr/>
          </p:nvSpPr>
          <p:spPr>
            <a:xfrm>
              <a:off x="4833889" y="1473122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9"/>
            <p:cNvSpPr/>
            <p:nvPr/>
          </p:nvSpPr>
          <p:spPr>
            <a:xfrm>
              <a:off x="7966301" y="103879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7227" y="337422"/>
            <a:ext cx="1589539" cy="1481326"/>
          </a:xfrm>
          <a:prstGeom prst="ellipse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130275" y="3488129"/>
            <a:ext cx="3523431" cy="67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0" name="Google Shape;1300;p49"/>
          <p:cNvSpPr txBox="1"/>
          <p:nvPr/>
        </p:nvSpPr>
        <p:spPr>
          <a:xfrm>
            <a:off x="762253" y="2823845"/>
            <a:ext cx="4405119" cy="1943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600" b="1" dirty="0" smtClean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Bibliografía:</a:t>
            </a: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lang="en" sz="1600" b="1" dirty="0" smtClean="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lvl="0">
              <a:spcBef>
                <a:spcPts val="300"/>
              </a:spcBef>
            </a:pPr>
            <a:r>
              <a:rPr lang="en" sz="1200" dirty="0" smtClean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-</a:t>
            </a:r>
            <a:r>
              <a:rPr lang="es-CO" sz="1200" dirty="0" smtClean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Lineamiento técnico y operativo de la ruta integral de atención en salud materno perinatal. MinSalud- Colombia – 2017</a:t>
            </a:r>
          </a:p>
          <a:p>
            <a:pPr lvl="0">
              <a:spcBef>
                <a:spcPts val="300"/>
              </a:spcBef>
            </a:pPr>
            <a:r>
              <a:rPr lang="es-CO" sz="1200" dirty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-Ruta Integral de Atención para la Promoción y Mantenimiento de la Salud y la Ruta Integral de Atención </a:t>
            </a:r>
            <a:r>
              <a:rPr lang="es-CO" sz="1200" dirty="0" smtClean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en Salud </a:t>
            </a:r>
            <a:r>
              <a:rPr lang="es-CO" sz="1200" dirty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para la Población Materno Perinatal </a:t>
            </a:r>
            <a:r>
              <a:rPr lang="es-CO" sz="1200" dirty="0" smtClean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–Resolución 3280 - 2018</a:t>
            </a:r>
            <a:endParaRPr lang="en" sz="1200" dirty="0" smtClean="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gnancy Medical Center by Slidesgo">
  <a:themeElements>
    <a:clrScheme name="Simple Light">
      <a:dk1>
        <a:srgbClr val="741B47"/>
      </a:dk1>
      <a:lt1>
        <a:srgbClr val="FFFFFF"/>
      </a:lt1>
      <a:dk2>
        <a:srgbClr val="F5E9EE"/>
      </a:dk2>
      <a:lt2>
        <a:srgbClr val="EAD1DB"/>
      </a:lt2>
      <a:accent1>
        <a:srgbClr val="C27BA0"/>
      </a:accent1>
      <a:accent2>
        <a:srgbClr val="A64D79"/>
      </a:accent2>
      <a:accent3>
        <a:srgbClr val="4C1130"/>
      </a:accent3>
      <a:accent4>
        <a:srgbClr val="FFFFFF"/>
      </a:accent4>
      <a:accent5>
        <a:srgbClr val="FFFFFF"/>
      </a:accent5>
      <a:accent6>
        <a:srgbClr val="FFFFFF"/>
      </a:accent6>
      <a:hlink>
        <a:srgbClr val="741B4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2827</TotalTime>
  <Words>805</Words>
  <Application>Microsoft Office PowerPoint</Application>
  <PresentationFormat>Presentación en pantalla (16:9)</PresentationFormat>
  <Paragraphs>167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Abril Fatface</vt:lpstr>
      <vt:lpstr>Jost</vt:lpstr>
      <vt:lpstr>Bebas Neue</vt:lpstr>
      <vt:lpstr>PT Sans</vt:lpstr>
      <vt:lpstr>Arial</vt:lpstr>
      <vt:lpstr>Wingdings</vt:lpstr>
      <vt:lpstr>Pregnancy Medical Center by Slidesgo</vt:lpstr>
      <vt:lpstr>Atención preconcepcional</vt:lpstr>
      <vt:lpstr>El cuidado continuo durante la edad reproductiva de la mujer para que, en el momento en que elija quedar embarazada se encuentre en las mejores condiciones posibles de salud</vt:lpstr>
      <vt:lpstr>Presentación de PowerPoint</vt:lpstr>
      <vt:lpstr>Atenciones Incluidas </vt:lpstr>
      <vt:lpstr>Anamnesis </vt:lpstr>
      <vt:lpstr>Riesgo reproductivo</vt:lpstr>
      <vt:lpstr>Gineco obstétricos </vt:lpstr>
      <vt:lpstr>Vacunas</vt:lpstr>
      <vt:lpstr>Examen físico</vt:lpstr>
      <vt:lpstr>Solicitud Paraclínicos</vt:lpstr>
      <vt:lpstr>Suplementación con micronutrientes</vt:lpstr>
      <vt:lpstr>Cuidado primario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 por su atención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Pregnancy Medical Center</dc:title>
  <dc:creator>Alejandra</dc:creator>
  <cp:lastModifiedBy>LAJAS</cp:lastModifiedBy>
  <cp:revision>47</cp:revision>
  <dcterms:modified xsi:type="dcterms:W3CDTF">2024-09-25T23:05:38Z</dcterms:modified>
</cp:coreProperties>
</file>