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8/04/2024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81677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8/04/2024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00957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8/04/2024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35649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8/04/2024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52996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8/04/2024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0188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8/04/2024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87524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8/04/2024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2180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8/04/2024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31314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8/04/2024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08236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8/04/2024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58354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8/04/2024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2909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FCCA8-F70C-49A0-9996-C13DD67D6737}" type="datetimeFigureOut">
              <a:rPr lang="es-CO" smtClean="0"/>
              <a:t>8/04/2024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33985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A83D7C17-B175-4D88-99E7-C78FF61913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21" y="325235"/>
            <a:ext cx="10598728" cy="5961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485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A4814BD5-C8F8-406A-9504-67B301AB67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57069"/>
            <a:ext cx="9144000" cy="5143500"/>
          </a:xfrm>
          <a:prstGeom prst="rect">
            <a:avLst/>
          </a:prstGeom>
        </p:spPr>
      </p:pic>
      <p:sp>
        <p:nvSpPr>
          <p:cNvPr id="4" name="6 Título">
            <a:extLst>
              <a:ext uri="{FF2B5EF4-FFF2-40B4-BE49-F238E27FC236}">
                <a16:creationId xmlns="" xmlns:a16="http://schemas.microsoft.com/office/drawing/2014/main" id="{E30241D5-1CAA-42B3-94EF-66FCF3F252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81350" y="2354596"/>
            <a:ext cx="5829300" cy="1790469"/>
          </a:xfrm>
        </p:spPr>
        <p:txBody>
          <a:bodyPr>
            <a:normAutofit/>
          </a:bodyPr>
          <a:lstStyle/>
          <a:p>
            <a:pPr marL="5776" marR="2310" indent="1733">
              <a:spcBef>
                <a:spcPts val="48"/>
              </a:spcBef>
              <a:tabLst>
                <a:tab pos="4082160" algn="l"/>
              </a:tabLst>
            </a:pPr>
            <a:r>
              <a:rPr lang="es-ES" sz="1819" b="1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Arial Rounded MT Bold" panose="020F0704030504030204" pitchFamily="34" charset="0"/>
                <a:cs typeface="Times New Roman"/>
              </a:rPr>
              <a:t>CÁNCER DE MAMA Y CUELLO</a:t>
            </a:r>
            <a:br>
              <a:rPr lang="es-ES" sz="1819" b="1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Arial Rounded MT Bold" panose="020F0704030504030204" pitchFamily="34" charset="0"/>
                <a:cs typeface="Times New Roman"/>
              </a:rPr>
            </a:br>
            <a:r>
              <a:rPr lang="es-ES" sz="1819" b="1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Arial Rounded MT Bold" panose="020F0704030504030204" pitchFamily="34" charset="0"/>
                <a:cs typeface="Times New Roman"/>
              </a:rPr>
              <a:t>UTERINO</a:t>
            </a:r>
            <a:endParaRPr lang="es-CO" sz="1819" b="1" dirty="0">
              <a:ln w="22225">
                <a:noFill/>
                <a:prstDash val="solid"/>
              </a:ln>
              <a:solidFill>
                <a:schemeClr val="bg1"/>
              </a:solidFill>
              <a:latin typeface="Arial Rounded MT Bold" panose="020F0704030504030204" pitchFamily="34" charset="0"/>
              <a:cs typeface="Times New Roman"/>
            </a:endParaRPr>
          </a:p>
        </p:txBody>
      </p:sp>
      <p:sp>
        <p:nvSpPr>
          <p:cNvPr id="8" name="4 Subtítulo">
            <a:extLst>
              <a:ext uri="{FF2B5EF4-FFF2-40B4-BE49-F238E27FC236}">
                <a16:creationId xmlns="" xmlns:a16="http://schemas.microsoft.com/office/drawing/2014/main" id="{C9657E82-5419-4C22-889F-9D0EFAF8C2EE}"/>
              </a:ext>
            </a:extLst>
          </p:cNvPr>
          <p:cNvSpPr txBox="1">
            <a:spLocks/>
          </p:cNvSpPr>
          <p:nvPr/>
        </p:nvSpPr>
        <p:spPr bwMode="auto">
          <a:xfrm>
            <a:off x="4359775" y="4624717"/>
            <a:ext cx="3600450" cy="202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s-CO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Líder de salud publica </a:t>
            </a:r>
          </a:p>
        </p:txBody>
      </p:sp>
    </p:spTree>
    <p:extLst>
      <p:ext uri="{BB962C8B-B14F-4D97-AF65-F5344CB8AC3E}">
        <p14:creationId xmlns:p14="http://schemas.microsoft.com/office/powerpoint/2010/main" val="1902200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/>
              <a:t>Responsabilidad de la </a:t>
            </a:r>
            <a:r>
              <a:rPr lang="es-ES" b="1" dirty="0" err="1" smtClean="0"/>
              <a:t>UPGD</a:t>
            </a:r>
            <a:r>
              <a:rPr lang="es-ES" b="1" dirty="0" smtClean="0"/>
              <a:t> </a:t>
            </a:r>
            <a:endParaRPr lang="es-CO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Las instituciones prestadoras de servicios de salud deben realizar la detección y notificación de los casos diligenciando la ficha única de notificación individual de datos básicos y complementarios (código 155) con periodicidad semanal.</a:t>
            </a:r>
          </a:p>
          <a:p>
            <a:endParaRPr lang="es-ES" dirty="0"/>
          </a:p>
          <a:p>
            <a:r>
              <a:rPr lang="es-ES" dirty="0" smtClean="0"/>
              <a:t>Verificar y garantizar la calidad de los datos de la información recolectada y los ajustes que se requieran. </a:t>
            </a:r>
          </a:p>
          <a:p>
            <a:pPr marL="0" indent="0">
              <a:buNone/>
            </a:pPr>
            <a:endParaRPr lang="es-ES" dirty="0" smtClean="0"/>
          </a:p>
          <a:p>
            <a:r>
              <a:rPr lang="es-ES" dirty="0" smtClean="0"/>
              <a:t>Reporte a la EPS  a la cual se encuentra afiliado el paciente y </a:t>
            </a:r>
            <a:r>
              <a:rPr lang="es-ES" dirty="0" smtClean="0"/>
              <a:t>a SMS</a:t>
            </a:r>
            <a:r>
              <a:rPr lang="es-ES" dirty="0" smtClean="0"/>
              <a:t> para su seguimiento.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24609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589" y="458907"/>
            <a:ext cx="10307781" cy="597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620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8430" y="409153"/>
            <a:ext cx="7059010" cy="603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627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998" y="393914"/>
            <a:ext cx="8774598" cy="565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852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1103" y="233674"/>
            <a:ext cx="6929524" cy="6254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255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6908" y="230698"/>
            <a:ext cx="5083849" cy="628648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224" y="186316"/>
            <a:ext cx="4378331" cy="625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7438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87</Words>
  <Application>Microsoft Office PowerPoint</Application>
  <PresentationFormat>Panorámica</PresentationFormat>
  <Paragraphs>8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4" baseType="lpstr">
      <vt:lpstr>Arial</vt:lpstr>
      <vt:lpstr>Arial Rounded MT Bold</vt:lpstr>
      <vt:lpstr>Calibri</vt:lpstr>
      <vt:lpstr>Calibri Light</vt:lpstr>
      <vt:lpstr>Times New Roman</vt:lpstr>
      <vt:lpstr>Tema de Office</vt:lpstr>
      <vt:lpstr>Presentación de PowerPoint</vt:lpstr>
      <vt:lpstr>CÁNCER DE MAMA Y CUELLO UTERINO</vt:lpstr>
      <vt:lpstr>Responsabilidad de la UPGD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LAJAS</dc:creator>
  <cp:lastModifiedBy>LAJAS</cp:lastModifiedBy>
  <cp:revision>5</cp:revision>
  <dcterms:created xsi:type="dcterms:W3CDTF">2024-04-08T20:20:40Z</dcterms:created>
  <dcterms:modified xsi:type="dcterms:W3CDTF">2024-04-08T21:20:59Z</dcterms:modified>
</cp:coreProperties>
</file>