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0" r:id="rId6"/>
    <p:sldId id="262" r:id="rId7"/>
    <p:sldId id="263" r:id="rId8"/>
    <p:sldId id="265" r:id="rId9"/>
    <p:sldId id="266" r:id="rId10"/>
    <p:sldId id="268" r:id="rId11"/>
    <p:sldId id="270" r:id="rId12"/>
    <p:sldId id="272" r:id="rId13"/>
    <p:sldId id="273" r:id="rId14"/>
    <p:sldId id="275" r:id="rId15"/>
    <p:sldId id="279" r:id="rId16"/>
    <p:sldId id="285" r:id="rId17"/>
    <p:sldId id="283" r:id="rId18"/>
    <p:sldId id="284" r:id="rId19"/>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1656" y="-2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34EEDC-A2A4-4F25-91CC-D6129886BD2A}" type="doc">
      <dgm:prSet loTypeId="urn:microsoft.com/office/officeart/2008/layout/LinedList" loCatId="list" qsTypeId="urn:microsoft.com/office/officeart/2005/8/quickstyle/simple1" qsCatId="simple" csTypeId="urn:microsoft.com/office/officeart/2005/8/colors/colorful5" csCatId="colorful"/>
      <dgm:spPr/>
      <dgm:t>
        <a:bodyPr/>
        <a:lstStyle/>
        <a:p>
          <a:endParaRPr lang="es-CO"/>
        </a:p>
      </dgm:t>
    </dgm:pt>
    <dgm:pt modelId="{66E70B94-75E2-4968-97B8-7FEFC1E6CA1F}">
      <dgm:prSet/>
      <dgm:spPr/>
      <dgm:t>
        <a:bodyPr/>
        <a:lstStyle/>
        <a:p>
          <a:pPr rtl="0"/>
          <a:r>
            <a:rPr lang="es-CO" dirty="0" smtClean="0"/>
            <a:t>Peso</a:t>
          </a:r>
          <a:endParaRPr lang="es-CO" dirty="0"/>
        </a:p>
      </dgm:t>
    </dgm:pt>
    <dgm:pt modelId="{A57571FA-B92E-44C5-AC83-C0D4CCB2142E}" type="parTrans" cxnId="{6AE45A6B-B908-4A58-A5E1-12FE4F98A16E}">
      <dgm:prSet/>
      <dgm:spPr/>
      <dgm:t>
        <a:bodyPr/>
        <a:lstStyle/>
        <a:p>
          <a:endParaRPr lang="es-CO"/>
        </a:p>
      </dgm:t>
    </dgm:pt>
    <dgm:pt modelId="{55DE062C-E71A-480C-B421-CDF1841FE155}" type="sibTrans" cxnId="{6AE45A6B-B908-4A58-A5E1-12FE4F98A16E}">
      <dgm:prSet/>
      <dgm:spPr/>
      <dgm:t>
        <a:bodyPr/>
        <a:lstStyle/>
        <a:p>
          <a:endParaRPr lang="es-CO"/>
        </a:p>
      </dgm:t>
    </dgm:pt>
    <dgm:pt modelId="{B17ACDDA-7330-4ABE-9BC4-7EA616912470}">
      <dgm:prSet/>
      <dgm:spPr/>
      <dgm:t>
        <a:bodyPr/>
        <a:lstStyle/>
        <a:p>
          <a:pPr rtl="0"/>
          <a:r>
            <a:rPr lang="es-CO" smtClean="0"/>
            <a:t>Talla</a:t>
          </a:r>
          <a:endParaRPr lang="es-CO"/>
        </a:p>
      </dgm:t>
    </dgm:pt>
    <dgm:pt modelId="{30FC9621-9ECB-4C53-BF13-F83476434570}" type="parTrans" cxnId="{CFB3B162-08F2-47C2-A25C-B8FCEF86D242}">
      <dgm:prSet/>
      <dgm:spPr/>
      <dgm:t>
        <a:bodyPr/>
        <a:lstStyle/>
        <a:p>
          <a:endParaRPr lang="es-CO"/>
        </a:p>
      </dgm:t>
    </dgm:pt>
    <dgm:pt modelId="{4BC2E5E3-4E71-49BA-B8A3-CEB85FB7ED20}" type="sibTrans" cxnId="{CFB3B162-08F2-47C2-A25C-B8FCEF86D242}">
      <dgm:prSet/>
      <dgm:spPr/>
      <dgm:t>
        <a:bodyPr/>
        <a:lstStyle/>
        <a:p>
          <a:endParaRPr lang="es-CO"/>
        </a:p>
      </dgm:t>
    </dgm:pt>
    <dgm:pt modelId="{E3CB5AB1-89FF-49DF-9175-24CAD6103C75}">
      <dgm:prSet/>
      <dgm:spPr/>
      <dgm:t>
        <a:bodyPr/>
        <a:lstStyle/>
        <a:p>
          <a:pPr rtl="0"/>
          <a:r>
            <a:rPr lang="es-CO" smtClean="0"/>
            <a:t>Perímetro cefálico</a:t>
          </a:r>
          <a:endParaRPr lang="es-CO"/>
        </a:p>
      </dgm:t>
    </dgm:pt>
    <dgm:pt modelId="{0FB18B32-BF97-4444-8A0F-D17B1DDC5C21}" type="parTrans" cxnId="{A9BFF6B4-3AB5-4A04-B5FE-D6CBFBDCEBA7}">
      <dgm:prSet/>
      <dgm:spPr/>
      <dgm:t>
        <a:bodyPr/>
        <a:lstStyle/>
        <a:p>
          <a:endParaRPr lang="es-CO"/>
        </a:p>
      </dgm:t>
    </dgm:pt>
    <dgm:pt modelId="{C13C3B4C-FDE1-4A7E-AC43-E8DECDF3C922}" type="sibTrans" cxnId="{A9BFF6B4-3AB5-4A04-B5FE-D6CBFBDCEBA7}">
      <dgm:prSet/>
      <dgm:spPr/>
      <dgm:t>
        <a:bodyPr/>
        <a:lstStyle/>
        <a:p>
          <a:endParaRPr lang="es-CO"/>
        </a:p>
      </dgm:t>
    </dgm:pt>
    <dgm:pt modelId="{E6B402FD-3A4E-4F75-A7DC-32C08CCBA4EB}">
      <dgm:prSet/>
      <dgm:spPr/>
      <dgm:t>
        <a:bodyPr/>
        <a:lstStyle/>
        <a:p>
          <a:pPr rtl="0"/>
          <a:r>
            <a:rPr lang="es-CO" smtClean="0"/>
            <a:t>Perímetro del brazo</a:t>
          </a:r>
          <a:endParaRPr lang="es-CO"/>
        </a:p>
      </dgm:t>
    </dgm:pt>
    <dgm:pt modelId="{3B80BD6B-EE14-48A9-8E20-A36ED022E800}" type="parTrans" cxnId="{67437E36-9FE8-4732-B810-2DF0272D8942}">
      <dgm:prSet/>
      <dgm:spPr/>
      <dgm:t>
        <a:bodyPr/>
        <a:lstStyle/>
        <a:p>
          <a:endParaRPr lang="es-CO"/>
        </a:p>
      </dgm:t>
    </dgm:pt>
    <dgm:pt modelId="{F7DA85F7-93DF-41C3-985B-10011392B375}" type="sibTrans" cxnId="{67437E36-9FE8-4732-B810-2DF0272D8942}">
      <dgm:prSet/>
      <dgm:spPr/>
      <dgm:t>
        <a:bodyPr/>
        <a:lstStyle/>
        <a:p>
          <a:endParaRPr lang="es-CO"/>
        </a:p>
      </dgm:t>
    </dgm:pt>
    <dgm:pt modelId="{99FE664D-B81F-454B-B549-AE0CEC01E5BF}">
      <dgm:prSet/>
      <dgm:spPr/>
      <dgm:t>
        <a:bodyPr/>
        <a:lstStyle/>
        <a:p>
          <a:pPr rtl="0"/>
          <a:r>
            <a:rPr lang="es-CO" smtClean="0"/>
            <a:t>Circunferencia de cintura</a:t>
          </a:r>
          <a:endParaRPr lang="es-CO"/>
        </a:p>
      </dgm:t>
    </dgm:pt>
    <dgm:pt modelId="{56EE6314-D4EE-4E43-8545-B3803F1260C4}" type="parTrans" cxnId="{948D4755-AA9D-4068-B4AD-42FD83B68CB8}">
      <dgm:prSet/>
      <dgm:spPr/>
      <dgm:t>
        <a:bodyPr/>
        <a:lstStyle/>
        <a:p>
          <a:endParaRPr lang="es-CO"/>
        </a:p>
      </dgm:t>
    </dgm:pt>
    <dgm:pt modelId="{F56B4582-5B65-48D8-AEBC-0904B5B8D958}" type="sibTrans" cxnId="{948D4755-AA9D-4068-B4AD-42FD83B68CB8}">
      <dgm:prSet/>
      <dgm:spPr/>
      <dgm:t>
        <a:bodyPr/>
        <a:lstStyle/>
        <a:p>
          <a:endParaRPr lang="es-CO"/>
        </a:p>
      </dgm:t>
    </dgm:pt>
    <dgm:pt modelId="{C74C5EED-981A-45A0-958A-B22451B5882D}" type="pres">
      <dgm:prSet presAssocID="{F034EEDC-A2A4-4F25-91CC-D6129886BD2A}" presName="vert0" presStyleCnt="0">
        <dgm:presLayoutVars>
          <dgm:dir/>
          <dgm:animOne val="branch"/>
          <dgm:animLvl val="lvl"/>
        </dgm:presLayoutVars>
      </dgm:prSet>
      <dgm:spPr/>
      <dgm:t>
        <a:bodyPr/>
        <a:lstStyle/>
        <a:p>
          <a:endParaRPr lang="es-CO"/>
        </a:p>
      </dgm:t>
    </dgm:pt>
    <dgm:pt modelId="{399D44FB-403C-4D30-8943-A7243CFE2E5F}" type="pres">
      <dgm:prSet presAssocID="{66E70B94-75E2-4968-97B8-7FEFC1E6CA1F}" presName="thickLine" presStyleLbl="alignNode1" presStyleIdx="0" presStyleCnt="5"/>
      <dgm:spPr/>
    </dgm:pt>
    <dgm:pt modelId="{61058C8A-993B-49DB-AA67-3B7B0EA41674}" type="pres">
      <dgm:prSet presAssocID="{66E70B94-75E2-4968-97B8-7FEFC1E6CA1F}" presName="horz1" presStyleCnt="0"/>
      <dgm:spPr/>
    </dgm:pt>
    <dgm:pt modelId="{17EB1BFE-834D-4C56-BF4A-01884DF126CF}" type="pres">
      <dgm:prSet presAssocID="{66E70B94-75E2-4968-97B8-7FEFC1E6CA1F}" presName="tx1" presStyleLbl="revTx" presStyleIdx="0" presStyleCnt="5"/>
      <dgm:spPr/>
      <dgm:t>
        <a:bodyPr/>
        <a:lstStyle/>
        <a:p>
          <a:endParaRPr lang="es-CO"/>
        </a:p>
      </dgm:t>
    </dgm:pt>
    <dgm:pt modelId="{4E7F5CD5-69BE-4E43-8EB5-F029668B16A3}" type="pres">
      <dgm:prSet presAssocID="{66E70B94-75E2-4968-97B8-7FEFC1E6CA1F}" presName="vert1" presStyleCnt="0"/>
      <dgm:spPr/>
    </dgm:pt>
    <dgm:pt modelId="{0802550A-28AF-4A50-BFAD-39E97B5D0DDE}" type="pres">
      <dgm:prSet presAssocID="{B17ACDDA-7330-4ABE-9BC4-7EA616912470}" presName="thickLine" presStyleLbl="alignNode1" presStyleIdx="1" presStyleCnt="5"/>
      <dgm:spPr/>
    </dgm:pt>
    <dgm:pt modelId="{90428979-22D6-44CA-8688-01A5A037A3A6}" type="pres">
      <dgm:prSet presAssocID="{B17ACDDA-7330-4ABE-9BC4-7EA616912470}" presName="horz1" presStyleCnt="0"/>
      <dgm:spPr/>
    </dgm:pt>
    <dgm:pt modelId="{99C528F1-DFF7-4863-A10B-AD163A99243A}" type="pres">
      <dgm:prSet presAssocID="{B17ACDDA-7330-4ABE-9BC4-7EA616912470}" presName="tx1" presStyleLbl="revTx" presStyleIdx="1" presStyleCnt="5"/>
      <dgm:spPr/>
      <dgm:t>
        <a:bodyPr/>
        <a:lstStyle/>
        <a:p>
          <a:endParaRPr lang="es-CO"/>
        </a:p>
      </dgm:t>
    </dgm:pt>
    <dgm:pt modelId="{0B343268-F380-4DBE-8BA3-351F5ADB526D}" type="pres">
      <dgm:prSet presAssocID="{B17ACDDA-7330-4ABE-9BC4-7EA616912470}" presName="vert1" presStyleCnt="0"/>
      <dgm:spPr/>
    </dgm:pt>
    <dgm:pt modelId="{7BFD5785-2C53-40BD-825D-54EDA7F9E752}" type="pres">
      <dgm:prSet presAssocID="{E3CB5AB1-89FF-49DF-9175-24CAD6103C75}" presName="thickLine" presStyleLbl="alignNode1" presStyleIdx="2" presStyleCnt="5"/>
      <dgm:spPr/>
    </dgm:pt>
    <dgm:pt modelId="{5D179DE7-CC0C-488B-90CB-35C9A147E233}" type="pres">
      <dgm:prSet presAssocID="{E3CB5AB1-89FF-49DF-9175-24CAD6103C75}" presName="horz1" presStyleCnt="0"/>
      <dgm:spPr/>
    </dgm:pt>
    <dgm:pt modelId="{652D3D00-D38D-4888-B199-5024D8984045}" type="pres">
      <dgm:prSet presAssocID="{E3CB5AB1-89FF-49DF-9175-24CAD6103C75}" presName="tx1" presStyleLbl="revTx" presStyleIdx="2" presStyleCnt="5"/>
      <dgm:spPr/>
      <dgm:t>
        <a:bodyPr/>
        <a:lstStyle/>
        <a:p>
          <a:endParaRPr lang="es-CO"/>
        </a:p>
      </dgm:t>
    </dgm:pt>
    <dgm:pt modelId="{7FB3C7C7-94E4-42F5-88B3-8FF9DD1821B7}" type="pres">
      <dgm:prSet presAssocID="{E3CB5AB1-89FF-49DF-9175-24CAD6103C75}" presName="vert1" presStyleCnt="0"/>
      <dgm:spPr/>
    </dgm:pt>
    <dgm:pt modelId="{1080DA1D-58C8-402B-990C-EA41A6B6385E}" type="pres">
      <dgm:prSet presAssocID="{E6B402FD-3A4E-4F75-A7DC-32C08CCBA4EB}" presName="thickLine" presStyleLbl="alignNode1" presStyleIdx="3" presStyleCnt="5"/>
      <dgm:spPr/>
    </dgm:pt>
    <dgm:pt modelId="{9E72E3D2-AE76-4F0A-96D4-A2E6C1F6C52D}" type="pres">
      <dgm:prSet presAssocID="{E6B402FD-3A4E-4F75-A7DC-32C08CCBA4EB}" presName="horz1" presStyleCnt="0"/>
      <dgm:spPr/>
    </dgm:pt>
    <dgm:pt modelId="{17F87519-9A8F-4F6D-BAD3-065526FEAF1F}" type="pres">
      <dgm:prSet presAssocID="{E6B402FD-3A4E-4F75-A7DC-32C08CCBA4EB}" presName="tx1" presStyleLbl="revTx" presStyleIdx="3" presStyleCnt="5"/>
      <dgm:spPr/>
      <dgm:t>
        <a:bodyPr/>
        <a:lstStyle/>
        <a:p>
          <a:endParaRPr lang="es-CO"/>
        </a:p>
      </dgm:t>
    </dgm:pt>
    <dgm:pt modelId="{495F1691-6C75-4D46-B727-17F74F223B77}" type="pres">
      <dgm:prSet presAssocID="{E6B402FD-3A4E-4F75-A7DC-32C08CCBA4EB}" presName="vert1" presStyleCnt="0"/>
      <dgm:spPr/>
    </dgm:pt>
    <dgm:pt modelId="{D7E29EFD-45D2-4CB7-BFA7-A9F1D2F76202}" type="pres">
      <dgm:prSet presAssocID="{99FE664D-B81F-454B-B549-AE0CEC01E5BF}" presName="thickLine" presStyleLbl="alignNode1" presStyleIdx="4" presStyleCnt="5"/>
      <dgm:spPr/>
    </dgm:pt>
    <dgm:pt modelId="{9FD90543-F80F-4949-8882-51EFE8BB97D1}" type="pres">
      <dgm:prSet presAssocID="{99FE664D-B81F-454B-B549-AE0CEC01E5BF}" presName="horz1" presStyleCnt="0"/>
      <dgm:spPr/>
    </dgm:pt>
    <dgm:pt modelId="{B216223D-CD2F-41FD-A53C-34E9E207C77E}" type="pres">
      <dgm:prSet presAssocID="{99FE664D-B81F-454B-B549-AE0CEC01E5BF}" presName="tx1" presStyleLbl="revTx" presStyleIdx="4" presStyleCnt="5"/>
      <dgm:spPr/>
      <dgm:t>
        <a:bodyPr/>
        <a:lstStyle/>
        <a:p>
          <a:endParaRPr lang="es-CO"/>
        </a:p>
      </dgm:t>
    </dgm:pt>
    <dgm:pt modelId="{4B9A66B5-C9B6-4D23-8963-AF3D228A0C62}" type="pres">
      <dgm:prSet presAssocID="{99FE664D-B81F-454B-B549-AE0CEC01E5BF}" presName="vert1" presStyleCnt="0"/>
      <dgm:spPr/>
    </dgm:pt>
  </dgm:ptLst>
  <dgm:cxnLst>
    <dgm:cxn modelId="{6BDFE352-A8A2-4B8A-B9FE-3C8FA24813C2}" type="presOf" srcId="{66E70B94-75E2-4968-97B8-7FEFC1E6CA1F}" destId="{17EB1BFE-834D-4C56-BF4A-01884DF126CF}" srcOrd="0" destOrd="0" presId="urn:microsoft.com/office/officeart/2008/layout/LinedList"/>
    <dgm:cxn modelId="{56FE776B-A2A2-45DF-9326-68ABC46AE4DB}" type="presOf" srcId="{E3CB5AB1-89FF-49DF-9175-24CAD6103C75}" destId="{652D3D00-D38D-4888-B199-5024D8984045}" srcOrd="0" destOrd="0" presId="urn:microsoft.com/office/officeart/2008/layout/LinedList"/>
    <dgm:cxn modelId="{CFB3B162-08F2-47C2-A25C-B8FCEF86D242}" srcId="{F034EEDC-A2A4-4F25-91CC-D6129886BD2A}" destId="{B17ACDDA-7330-4ABE-9BC4-7EA616912470}" srcOrd="1" destOrd="0" parTransId="{30FC9621-9ECB-4C53-BF13-F83476434570}" sibTransId="{4BC2E5E3-4E71-49BA-B8A3-CEB85FB7ED20}"/>
    <dgm:cxn modelId="{6AE45A6B-B908-4A58-A5E1-12FE4F98A16E}" srcId="{F034EEDC-A2A4-4F25-91CC-D6129886BD2A}" destId="{66E70B94-75E2-4968-97B8-7FEFC1E6CA1F}" srcOrd="0" destOrd="0" parTransId="{A57571FA-B92E-44C5-AC83-C0D4CCB2142E}" sibTransId="{55DE062C-E71A-480C-B421-CDF1841FE155}"/>
    <dgm:cxn modelId="{67437E36-9FE8-4732-B810-2DF0272D8942}" srcId="{F034EEDC-A2A4-4F25-91CC-D6129886BD2A}" destId="{E6B402FD-3A4E-4F75-A7DC-32C08CCBA4EB}" srcOrd="3" destOrd="0" parTransId="{3B80BD6B-EE14-48A9-8E20-A36ED022E800}" sibTransId="{F7DA85F7-93DF-41C3-985B-10011392B375}"/>
    <dgm:cxn modelId="{33B538F8-4096-4635-AE3F-8D1557924AD2}" type="presOf" srcId="{E6B402FD-3A4E-4F75-A7DC-32C08CCBA4EB}" destId="{17F87519-9A8F-4F6D-BAD3-065526FEAF1F}" srcOrd="0" destOrd="0" presId="urn:microsoft.com/office/officeart/2008/layout/LinedList"/>
    <dgm:cxn modelId="{948D4755-AA9D-4068-B4AD-42FD83B68CB8}" srcId="{F034EEDC-A2A4-4F25-91CC-D6129886BD2A}" destId="{99FE664D-B81F-454B-B549-AE0CEC01E5BF}" srcOrd="4" destOrd="0" parTransId="{56EE6314-D4EE-4E43-8545-B3803F1260C4}" sibTransId="{F56B4582-5B65-48D8-AEBC-0904B5B8D958}"/>
    <dgm:cxn modelId="{23AD7F68-7379-4561-87CE-E7385069254E}" type="presOf" srcId="{B17ACDDA-7330-4ABE-9BC4-7EA616912470}" destId="{99C528F1-DFF7-4863-A10B-AD163A99243A}" srcOrd="0" destOrd="0" presId="urn:microsoft.com/office/officeart/2008/layout/LinedList"/>
    <dgm:cxn modelId="{AA6B3902-8E08-4E7B-8292-6A3B6EEC51E7}" type="presOf" srcId="{99FE664D-B81F-454B-B549-AE0CEC01E5BF}" destId="{B216223D-CD2F-41FD-A53C-34E9E207C77E}" srcOrd="0" destOrd="0" presId="urn:microsoft.com/office/officeart/2008/layout/LinedList"/>
    <dgm:cxn modelId="{0F1BEF85-4A72-42B4-A44F-0251E358A0C9}" type="presOf" srcId="{F034EEDC-A2A4-4F25-91CC-D6129886BD2A}" destId="{C74C5EED-981A-45A0-958A-B22451B5882D}" srcOrd="0" destOrd="0" presId="urn:microsoft.com/office/officeart/2008/layout/LinedList"/>
    <dgm:cxn modelId="{A9BFF6B4-3AB5-4A04-B5FE-D6CBFBDCEBA7}" srcId="{F034EEDC-A2A4-4F25-91CC-D6129886BD2A}" destId="{E3CB5AB1-89FF-49DF-9175-24CAD6103C75}" srcOrd="2" destOrd="0" parTransId="{0FB18B32-BF97-4444-8A0F-D17B1DDC5C21}" sibTransId="{C13C3B4C-FDE1-4A7E-AC43-E8DECDF3C922}"/>
    <dgm:cxn modelId="{7CD4437C-7738-4028-B5CB-ECCD24C0195E}" type="presParOf" srcId="{C74C5EED-981A-45A0-958A-B22451B5882D}" destId="{399D44FB-403C-4D30-8943-A7243CFE2E5F}" srcOrd="0" destOrd="0" presId="urn:microsoft.com/office/officeart/2008/layout/LinedList"/>
    <dgm:cxn modelId="{81DD1477-56ED-402E-8A3C-4B011DE63A59}" type="presParOf" srcId="{C74C5EED-981A-45A0-958A-B22451B5882D}" destId="{61058C8A-993B-49DB-AA67-3B7B0EA41674}" srcOrd="1" destOrd="0" presId="urn:microsoft.com/office/officeart/2008/layout/LinedList"/>
    <dgm:cxn modelId="{A0D5C195-1469-417D-BCC3-3CFFDB94A852}" type="presParOf" srcId="{61058C8A-993B-49DB-AA67-3B7B0EA41674}" destId="{17EB1BFE-834D-4C56-BF4A-01884DF126CF}" srcOrd="0" destOrd="0" presId="urn:microsoft.com/office/officeart/2008/layout/LinedList"/>
    <dgm:cxn modelId="{D1C452BE-3AEF-4565-A1E4-A2521DC54C55}" type="presParOf" srcId="{61058C8A-993B-49DB-AA67-3B7B0EA41674}" destId="{4E7F5CD5-69BE-4E43-8EB5-F029668B16A3}" srcOrd="1" destOrd="0" presId="urn:microsoft.com/office/officeart/2008/layout/LinedList"/>
    <dgm:cxn modelId="{AC769858-393A-43A7-8492-A5BA519FBFCE}" type="presParOf" srcId="{C74C5EED-981A-45A0-958A-B22451B5882D}" destId="{0802550A-28AF-4A50-BFAD-39E97B5D0DDE}" srcOrd="2" destOrd="0" presId="urn:microsoft.com/office/officeart/2008/layout/LinedList"/>
    <dgm:cxn modelId="{97597FB9-53EB-4D3F-80BC-63E0C7535DBE}" type="presParOf" srcId="{C74C5EED-981A-45A0-958A-B22451B5882D}" destId="{90428979-22D6-44CA-8688-01A5A037A3A6}" srcOrd="3" destOrd="0" presId="urn:microsoft.com/office/officeart/2008/layout/LinedList"/>
    <dgm:cxn modelId="{E9EE9262-EBA2-4D8C-8DF2-2B38DC1729C2}" type="presParOf" srcId="{90428979-22D6-44CA-8688-01A5A037A3A6}" destId="{99C528F1-DFF7-4863-A10B-AD163A99243A}" srcOrd="0" destOrd="0" presId="urn:microsoft.com/office/officeart/2008/layout/LinedList"/>
    <dgm:cxn modelId="{BF1CC965-B9FE-4956-9656-9B9070060321}" type="presParOf" srcId="{90428979-22D6-44CA-8688-01A5A037A3A6}" destId="{0B343268-F380-4DBE-8BA3-351F5ADB526D}" srcOrd="1" destOrd="0" presId="urn:microsoft.com/office/officeart/2008/layout/LinedList"/>
    <dgm:cxn modelId="{351FDF74-268B-4B58-A780-6C82142CD7FD}" type="presParOf" srcId="{C74C5EED-981A-45A0-958A-B22451B5882D}" destId="{7BFD5785-2C53-40BD-825D-54EDA7F9E752}" srcOrd="4" destOrd="0" presId="urn:microsoft.com/office/officeart/2008/layout/LinedList"/>
    <dgm:cxn modelId="{3763392C-D0B9-4E93-9AC3-DFFA4B13A679}" type="presParOf" srcId="{C74C5EED-981A-45A0-958A-B22451B5882D}" destId="{5D179DE7-CC0C-488B-90CB-35C9A147E233}" srcOrd="5" destOrd="0" presId="urn:microsoft.com/office/officeart/2008/layout/LinedList"/>
    <dgm:cxn modelId="{32ED7988-AEA7-43F8-8735-5D952212A2CB}" type="presParOf" srcId="{5D179DE7-CC0C-488B-90CB-35C9A147E233}" destId="{652D3D00-D38D-4888-B199-5024D8984045}" srcOrd="0" destOrd="0" presId="urn:microsoft.com/office/officeart/2008/layout/LinedList"/>
    <dgm:cxn modelId="{72C3E4CE-3049-4627-B7EC-5E541169FD7F}" type="presParOf" srcId="{5D179DE7-CC0C-488B-90CB-35C9A147E233}" destId="{7FB3C7C7-94E4-42F5-88B3-8FF9DD1821B7}" srcOrd="1" destOrd="0" presId="urn:microsoft.com/office/officeart/2008/layout/LinedList"/>
    <dgm:cxn modelId="{DCF45D43-8924-42C1-B55A-AED08E61A8C1}" type="presParOf" srcId="{C74C5EED-981A-45A0-958A-B22451B5882D}" destId="{1080DA1D-58C8-402B-990C-EA41A6B6385E}" srcOrd="6" destOrd="0" presId="urn:microsoft.com/office/officeart/2008/layout/LinedList"/>
    <dgm:cxn modelId="{3B2C1D76-DAD6-4A32-A8E1-F2B400698551}" type="presParOf" srcId="{C74C5EED-981A-45A0-958A-B22451B5882D}" destId="{9E72E3D2-AE76-4F0A-96D4-A2E6C1F6C52D}" srcOrd="7" destOrd="0" presId="urn:microsoft.com/office/officeart/2008/layout/LinedList"/>
    <dgm:cxn modelId="{C501BF58-4ACF-4456-9FAB-BFB59F205AA8}" type="presParOf" srcId="{9E72E3D2-AE76-4F0A-96D4-A2E6C1F6C52D}" destId="{17F87519-9A8F-4F6D-BAD3-065526FEAF1F}" srcOrd="0" destOrd="0" presId="urn:microsoft.com/office/officeart/2008/layout/LinedList"/>
    <dgm:cxn modelId="{82FAD5BB-28B9-4268-ABC1-C420CAC4BE7C}" type="presParOf" srcId="{9E72E3D2-AE76-4F0A-96D4-A2E6C1F6C52D}" destId="{495F1691-6C75-4D46-B727-17F74F223B77}" srcOrd="1" destOrd="0" presId="urn:microsoft.com/office/officeart/2008/layout/LinedList"/>
    <dgm:cxn modelId="{BADCCF6A-3B74-436F-A22D-6FA99B72CE97}" type="presParOf" srcId="{C74C5EED-981A-45A0-958A-B22451B5882D}" destId="{D7E29EFD-45D2-4CB7-BFA7-A9F1D2F76202}" srcOrd="8" destOrd="0" presId="urn:microsoft.com/office/officeart/2008/layout/LinedList"/>
    <dgm:cxn modelId="{46012E56-0A44-46FA-8B26-37290356B7F7}" type="presParOf" srcId="{C74C5EED-981A-45A0-958A-B22451B5882D}" destId="{9FD90543-F80F-4949-8882-51EFE8BB97D1}" srcOrd="9" destOrd="0" presId="urn:microsoft.com/office/officeart/2008/layout/LinedList"/>
    <dgm:cxn modelId="{F139CA58-574E-43C5-81E1-DCDA81DC3EBD}" type="presParOf" srcId="{9FD90543-F80F-4949-8882-51EFE8BB97D1}" destId="{B216223D-CD2F-41FD-A53C-34E9E207C77E}" srcOrd="0" destOrd="0" presId="urn:microsoft.com/office/officeart/2008/layout/LinedList"/>
    <dgm:cxn modelId="{778AD879-A613-4200-9BE8-FC71DF1A654A}" type="presParOf" srcId="{9FD90543-F80F-4949-8882-51EFE8BB97D1}" destId="{4B9A66B5-C9B6-4D23-8963-AF3D228A0C6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CA59D1-163A-4F8D-AC99-F811B1FBF1F8}"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s-CO"/>
        </a:p>
      </dgm:t>
    </dgm:pt>
    <dgm:pt modelId="{249D377E-6F64-4799-80CE-FC85E17678D5}">
      <dgm:prSet/>
      <dgm:spPr/>
      <dgm:t>
        <a:bodyPr/>
        <a:lstStyle/>
        <a:p>
          <a:pPr rtl="0"/>
          <a:r>
            <a:rPr lang="es-CO" smtClean="0"/>
            <a:t>*El infantómetro es el instrumento equivalente al tallímetro utilizado para tomar la longitud en niñas y niños menores de dos años.</a:t>
          </a:r>
          <a:endParaRPr lang="es-CO"/>
        </a:p>
      </dgm:t>
    </dgm:pt>
    <dgm:pt modelId="{75CF63F3-4B52-4B5A-8BC0-E5F353DEABE9}" type="parTrans" cxnId="{2BECE0C5-454A-4B20-8D2A-E94A16392DAF}">
      <dgm:prSet/>
      <dgm:spPr/>
      <dgm:t>
        <a:bodyPr/>
        <a:lstStyle/>
        <a:p>
          <a:endParaRPr lang="es-CO"/>
        </a:p>
      </dgm:t>
    </dgm:pt>
    <dgm:pt modelId="{1E99BC3E-6D4E-4FE1-B29B-2A850D421753}" type="sibTrans" cxnId="{2BECE0C5-454A-4B20-8D2A-E94A16392DAF}">
      <dgm:prSet/>
      <dgm:spPr/>
      <dgm:t>
        <a:bodyPr/>
        <a:lstStyle/>
        <a:p>
          <a:endParaRPr lang="es-CO"/>
        </a:p>
      </dgm:t>
    </dgm:pt>
    <dgm:pt modelId="{7CF3738C-29DC-4B2F-BE46-26D1FC3EB462}" type="pres">
      <dgm:prSet presAssocID="{75CA59D1-163A-4F8D-AC99-F811B1FBF1F8}" presName="Name0" presStyleCnt="0">
        <dgm:presLayoutVars>
          <dgm:chMax val="7"/>
          <dgm:dir/>
          <dgm:animLvl val="lvl"/>
          <dgm:resizeHandles val="exact"/>
        </dgm:presLayoutVars>
      </dgm:prSet>
      <dgm:spPr/>
      <dgm:t>
        <a:bodyPr/>
        <a:lstStyle/>
        <a:p>
          <a:endParaRPr lang="es-CO"/>
        </a:p>
      </dgm:t>
    </dgm:pt>
    <dgm:pt modelId="{F2850E7D-8658-4171-86D6-917AAFAB08BA}" type="pres">
      <dgm:prSet presAssocID="{249D377E-6F64-4799-80CE-FC85E17678D5}" presName="circle1" presStyleLbl="node1" presStyleIdx="0" presStyleCnt="1"/>
      <dgm:spPr/>
    </dgm:pt>
    <dgm:pt modelId="{100D99C6-F7BE-49C0-9AA1-54D020A4DE72}" type="pres">
      <dgm:prSet presAssocID="{249D377E-6F64-4799-80CE-FC85E17678D5}" presName="space" presStyleCnt="0"/>
      <dgm:spPr/>
    </dgm:pt>
    <dgm:pt modelId="{B1A6481F-A8FB-4760-815A-E48BD0022E51}" type="pres">
      <dgm:prSet presAssocID="{249D377E-6F64-4799-80CE-FC85E17678D5}" presName="rect1" presStyleLbl="alignAcc1" presStyleIdx="0" presStyleCnt="1"/>
      <dgm:spPr/>
      <dgm:t>
        <a:bodyPr/>
        <a:lstStyle/>
        <a:p>
          <a:endParaRPr lang="es-CO"/>
        </a:p>
      </dgm:t>
    </dgm:pt>
    <dgm:pt modelId="{112958C9-463F-4BB2-AD88-C2C94DAE991A}" type="pres">
      <dgm:prSet presAssocID="{249D377E-6F64-4799-80CE-FC85E17678D5}" presName="rect1ParTxNoCh" presStyleLbl="alignAcc1" presStyleIdx="0" presStyleCnt="1">
        <dgm:presLayoutVars>
          <dgm:chMax val="1"/>
          <dgm:bulletEnabled val="1"/>
        </dgm:presLayoutVars>
      </dgm:prSet>
      <dgm:spPr/>
      <dgm:t>
        <a:bodyPr/>
        <a:lstStyle/>
        <a:p>
          <a:endParaRPr lang="es-CO"/>
        </a:p>
      </dgm:t>
    </dgm:pt>
  </dgm:ptLst>
  <dgm:cxnLst>
    <dgm:cxn modelId="{30E756B2-C59D-454B-9C44-49F5B6B7DBBF}" type="presOf" srcId="{75CA59D1-163A-4F8D-AC99-F811B1FBF1F8}" destId="{7CF3738C-29DC-4B2F-BE46-26D1FC3EB462}" srcOrd="0" destOrd="0" presId="urn:microsoft.com/office/officeart/2005/8/layout/target3"/>
    <dgm:cxn modelId="{2BECE0C5-454A-4B20-8D2A-E94A16392DAF}" srcId="{75CA59D1-163A-4F8D-AC99-F811B1FBF1F8}" destId="{249D377E-6F64-4799-80CE-FC85E17678D5}" srcOrd="0" destOrd="0" parTransId="{75CF63F3-4B52-4B5A-8BC0-E5F353DEABE9}" sibTransId="{1E99BC3E-6D4E-4FE1-B29B-2A850D421753}"/>
    <dgm:cxn modelId="{570F9A70-1B92-40EE-BBA3-AB441A497D83}" type="presOf" srcId="{249D377E-6F64-4799-80CE-FC85E17678D5}" destId="{B1A6481F-A8FB-4760-815A-E48BD0022E51}" srcOrd="0" destOrd="0" presId="urn:microsoft.com/office/officeart/2005/8/layout/target3"/>
    <dgm:cxn modelId="{1FAC25A2-7223-4B3A-B9A2-753A7A06D7E6}" type="presOf" srcId="{249D377E-6F64-4799-80CE-FC85E17678D5}" destId="{112958C9-463F-4BB2-AD88-C2C94DAE991A}" srcOrd="1" destOrd="0" presId="urn:microsoft.com/office/officeart/2005/8/layout/target3"/>
    <dgm:cxn modelId="{9230C6DB-93F9-4DE1-8359-C5985D3AF54C}" type="presParOf" srcId="{7CF3738C-29DC-4B2F-BE46-26D1FC3EB462}" destId="{F2850E7D-8658-4171-86D6-917AAFAB08BA}" srcOrd="0" destOrd="0" presId="urn:microsoft.com/office/officeart/2005/8/layout/target3"/>
    <dgm:cxn modelId="{48F19BBB-B54E-44F6-97A2-62AABDB8EF79}" type="presParOf" srcId="{7CF3738C-29DC-4B2F-BE46-26D1FC3EB462}" destId="{100D99C6-F7BE-49C0-9AA1-54D020A4DE72}" srcOrd="1" destOrd="0" presId="urn:microsoft.com/office/officeart/2005/8/layout/target3"/>
    <dgm:cxn modelId="{604F4DEB-394D-45F6-BF99-58DC5189B5F2}" type="presParOf" srcId="{7CF3738C-29DC-4B2F-BE46-26D1FC3EB462}" destId="{B1A6481F-A8FB-4760-815A-E48BD0022E51}" srcOrd="2" destOrd="0" presId="urn:microsoft.com/office/officeart/2005/8/layout/target3"/>
    <dgm:cxn modelId="{D286E30A-3466-49A4-B99D-97024B5FA3AA}" type="presParOf" srcId="{7CF3738C-29DC-4B2F-BE46-26D1FC3EB462}" destId="{112958C9-463F-4BB2-AD88-C2C94DAE991A}"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A11B69-6156-46CD-8A54-2FCE02502078}"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s-CO"/>
        </a:p>
      </dgm:t>
    </dgm:pt>
    <dgm:pt modelId="{8F2F9BB0-C721-4C2D-8219-DE64AEB67D18}">
      <dgm:prSet/>
      <dgm:spPr/>
      <dgm:t>
        <a:bodyPr/>
        <a:lstStyle/>
        <a:p>
          <a:pPr rtl="0"/>
          <a:r>
            <a:rPr lang="es-CO" dirty="0" smtClean="0"/>
            <a:t>1. Asegurarse que el </a:t>
          </a:r>
          <a:r>
            <a:rPr lang="es-CO" dirty="0" err="1" smtClean="0"/>
            <a:t>pesabebé</a:t>
          </a:r>
          <a:r>
            <a:rPr lang="es-CO" dirty="0" smtClean="0"/>
            <a:t> se encuentre en una superficie lisa, horizontal y plana.</a:t>
          </a:r>
          <a:endParaRPr lang="es-CO" dirty="0"/>
        </a:p>
      </dgm:t>
    </dgm:pt>
    <dgm:pt modelId="{22103B40-4AD6-4B30-A91D-B2B7E7CB4AE7}" type="parTrans" cxnId="{3514F238-DE8A-41D3-9445-52A36BB27854}">
      <dgm:prSet/>
      <dgm:spPr/>
      <dgm:t>
        <a:bodyPr/>
        <a:lstStyle/>
        <a:p>
          <a:endParaRPr lang="es-CO"/>
        </a:p>
      </dgm:t>
    </dgm:pt>
    <dgm:pt modelId="{0AB9FB4B-3B81-4058-A9C1-43EB0A78F25A}" type="sibTrans" cxnId="{3514F238-DE8A-41D3-9445-52A36BB27854}">
      <dgm:prSet/>
      <dgm:spPr/>
      <dgm:t>
        <a:bodyPr/>
        <a:lstStyle/>
        <a:p>
          <a:endParaRPr lang="es-CO"/>
        </a:p>
      </dgm:t>
    </dgm:pt>
    <dgm:pt modelId="{33E192EF-5F84-4319-A96A-6B3D103A7BC6}">
      <dgm:prSet/>
      <dgm:spPr/>
      <dgm:t>
        <a:bodyPr/>
        <a:lstStyle/>
        <a:p>
          <a:pPr rtl="0"/>
          <a:r>
            <a:rPr lang="es-CO" dirty="0" smtClean="0"/>
            <a:t>2. Verificar que el equipo esté tarado en cero (0).</a:t>
          </a:r>
          <a:endParaRPr lang="es-CO" dirty="0"/>
        </a:p>
      </dgm:t>
    </dgm:pt>
    <dgm:pt modelId="{3753EC16-0C3F-4AFD-A8F7-75D0058D28EE}" type="parTrans" cxnId="{B02B3A1C-1139-4685-85A1-1451E14F9FDE}">
      <dgm:prSet/>
      <dgm:spPr/>
      <dgm:t>
        <a:bodyPr/>
        <a:lstStyle/>
        <a:p>
          <a:endParaRPr lang="es-CO"/>
        </a:p>
      </dgm:t>
    </dgm:pt>
    <dgm:pt modelId="{F0720644-E852-4349-A7CC-50F49B681BB9}" type="sibTrans" cxnId="{B02B3A1C-1139-4685-85A1-1451E14F9FDE}">
      <dgm:prSet/>
      <dgm:spPr/>
      <dgm:t>
        <a:bodyPr/>
        <a:lstStyle/>
        <a:p>
          <a:endParaRPr lang="es-CO"/>
        </a:p>
      </dgm:t>
    </dgm:pt>
    <dgm:pt modelId="{511A2466-748D-407A-ADEF-ABDB80A3869E}">
      <dgm:prSet/>
      <dgm:spPr/>
      <dgm:t>
        <a:bodyPr/>
        <a:lstStyle/>
        <a:p>
          <a:pPr rtl="0"/>
          <a:r>
            <a:rPr lang="es-CO" dirty="0" smtClean="0"/>
            <a:t>3. Con la ayuda de la acompañante, desvestir al niño o niña. Si esto no fuera posible por motivos de fuerza mayor (falta de privacidad o frío), se debe pesar al niño con ropa ligera.</a:t>
          </a:r>
          <a:endParaRPr lang="es-CO" dirty="0"/>
        </a:p>
      </dgm:t>
    </dgm:pt>
    <dgm:pt modelId="{33DD2150-0F7B-41D4-A571-4169FDA30BFA}" type="parTrans" cxnId="{C5325F94-5B98-4BD7-BDF5-F5251939DAE8}">
      <dgm:prSet/>
      <dgm:spPr/>
      <dgm:t>
        <a:bodyPr/>
        <a:lstStyle/>
        <a:p>
          <a:endParaRPr lang="es-CO"/>
        </a:p>
      </dgm:t>
    </dgm:pt>
    <dgm:pt modelId="{EDC99263-23D2-4F79-933D-CFB3A6079121}" type="sibTrans" cxnId="{C5325F94-5B98-4BD7-BDF5-F5251939DAE8}">
      <dgm:prSet/>
      <dgm:spPr/>
      <dgm:t>
        <a:bodyPr/>
        <a:lstStyle/>
        <a:p>
          <a:endParaRPr lang="es-CO"/>
        </a:p>
      </dgm:t>
    </dgm:pt>
    <dgm:pt modelId="{2D69D244-0A68-428A-B904-C1383CA90B96}" type="pres">
      <dgm:prSet presAssocID="{79A11B69-6156-46CD-8A54-2FCE02502078}" presName="linear" presStyleCnt="0">
        <dgm:presLayoutVars>
          <dgm:animLvl val="lvl"/>
          <dgm:resizeHandles val="exact"/>
        </dgm:presLayoutVars>
      </dgm:prSet>
      <dgm:spPr/>
      <dgm:t>
        <a:bodyPr/>
        <a:lstStyle/>
        <a:p>
          <a:endParaRPr lang="es-CO"/>
        </a:p>
      </dgm:t>
    </dgm:pt>
    <dgm:pt modelId="{543A48E2-B528-49E7-A5BC-560CF281DA22}" type="pres">
      <dgm:prSet presAssocID="{8F2F9BB0-C721-4C2D-8219-DE64AEB67D18}" presName="parentText" presStyleLbl="node1" presStyleIdx="0" presStyleCnt="3">
        <dgm:presLayoutVars>
          <dgm:chMax val="0"/>
          <dgm:bulletEnabled val="1"/>
        </dgm:presLayoutVars>
      </dgm:prSet>
      <dgm:spPr/>
      <dgm:t>
        <a:bodyPr/>
        <a:lstStyle/>
        <a:p>
          <a:endParaRPr lang="es-CO"/>
        </a:p>
      </dgm:t>
    </dgm:pt>
    <dgm:pt modelId="{DFCDFE7D-B916-42A9-A3AA-6D804BBA27B8}" type="pres">
      <dgm:prSet presAssocID="{0AB9FB4B-3B81-4058-A9C1-43EB0A78F25A}" presName="spacer" presStyleCnt="0"/>
      <dgm:spPr/>
    </dgm:pt>
    <dgm:pt modelId="{3B005178-665D-4A98-B27C-2A33F8E2CA27}" type="pres">
      <dgm:prSet presAssocID="{33E192EF-5F84-4319-A96A-6B3D103A7BC6}" presName="parentText" presStyleLbl="node1" presStyleIdx="1" presStyleCnt="3">
        <dgm:presLayoutVars>
          <dgm:chMax val="0"/>
          <dgm:bulletEnabled val="1"/>
        </dgm:presLayoutVars>
      </dgm:prSet>
      <dgm:spPr/>
      <dgm:t>
        <a:bodyPr/>
        <a:lstStyle/>
        <a:p>
          <a:endParaRPr lang="es-CO"/>
        </a:p>
      </dgm:t>
    </dgm:pt>
    <dgm:pt modelId="{01B983F7-4D61-4AA6-8547-607BB685F244}" type="pres">
      <dgm:prSet presAssocID="{F0720644-E852-4349-A7CC-50F49B681BB9}" presName="spacer" presStyleCnt="0"/>
      <dgm:spPr/>
    </dgm:pt>
    <dgm:pt modelId="{C1134D3B-CC7F-4A37-AAB5-9678876DEB72}" type="pres">
      <dgm:prSet presAssocID="{511A2466-748D-407A-ADEF-ABDB80A3869E}" presName="parentText" presStyleLbl="node1" presStyleIdx="2" presStyleCnt="3">
        <dgm:presLayoutVars>
          <dgm:chMax val="0"/>
          <dgm:bulletEnabled val="1"/>
        </dgm:presLayoutVars>
      </dgm:prSet>
      <dgm:spPr/>
      <dgm:t>
        <a:bodyPr/>
        <a:lstStyle/>
        <a:p>
          <a:endParaRPr lang="es-CO"/>
        </a:p>
      </dgm:t>
    </dgm:pt>
  </dgm:ptLst>
  <dgm:cxnLst>
    <dgm:cxn modelId="{3514F238-DE8A-41D3-9445-52A36BB27854}" srcId="{79A11B69-6156-46CD-8A54-2FCE02502078}" destId="{8F2F9BB0-C721-4C2D-8219-DE64AEB67D18}" srcOrd="0" destOrd="0" parTransId="{22103B40-4AD6-4B30-A91D-B2B7E7CB4AE7}" sibTransId="{0AB9FB4B-3B81-4058-A9C1-43EB0A78F25A}"/>
    <dgm:cxn modelId="{B02B3A1C-1139-4685-85A1-1451E14F9FDE}" srcId="{79A11B69-6156-46CD-8A54-2FCE02502078}" destId="{33E192EF-5F84-4319-A96A-6B3D103A7BC6}" srcOrd="1" destOrd="0" parTransId="{3753EC16-0C3F-4AFD-A8F7-75D0058D28EE}" sibTransId="{F0720644-E852-4349-A7CC-50F49B681BB9}"/>
    <dgm:cxn modelId="{432492F2-20B4-4760-AC4D-ECDC23DE2A32}" type="presOf" srcId="{79A11B69-6156-46CD-8A54-2FCE02502078}" destId="{2D69D244-0A68-428A-B904-C1383CA90B96}" srcOrd="0" destOrd="0" presId="urn:microsoft.com/office/officeart/2005/8/layout/vList2"/>
    <dgm:cxn modelId="{FE584B0E-3B2D-488F-9586-8EE28CC367E0}" type="presOf" srcId="{33E192EF-5F84-4319-A96A-6B3D103A7BC6}" destId="{3B005178-665D-4A98-B27C-2A33F8E2CA27}" srcOrd="0" destOrd="0" presId="urn:microsoft.com/office/officeart/2005/8/layout/vList2"/>
    <dgm:cxn modelId="{2FDAB16F-8358-47CC-A39E-6B6008BBA30F}" type="presOf" srcId="{8F2F9BB0-C721-4C2D-8219-DE64AEB67D18}" destId="{543A48E2-B528-49E7-A5BC-560CF281DA22}" srcOrd="0" destOrd="0" presId="urn:microsoft.com/office/officeart/2005/8/layout/vList2"/>
    <dgm:cxn modelId="{C5325F94-5B98-4BD7-BDF5-F5251939DAE8}" srcId="{79A11B69-6156-46CD-8A54-2FCE02502078}" destId="{511A2466-748D-407A-ADEF-ABDB80A3869E}" srcOrd="2" destOrd="0" parTransId="{33DD2150-0F7B-41D4-A571-4169FDA30BFA}" sibTransId="{EDC99263-23D2-4F79-933D-CFB3A6079121}"/>
    <dgm:cxn modelId="{458C85D8-5713-48AC-8AE3-37C2CA1E7A88}" type="presOf" srcId="{511A2466-748D-407A-ADEF-ABDB80A3869E}" destId="{C1134D3B-CC7F-4A37-AAB5-9678876DEB72}" srcOrd="0" destOrd="0" presId="urn:microsoft.com/office/officeart/2005/8/layout/vList2"/>
    <dgm:cxn modelId="{8AB21113-2526-4DE7-AC44-897643223F7E}" type="presParOf" srcId="{2D69D244-0A68-428A-B904-C1383CA90B96}" destId="{543A48E2-B528-49E7-A5BC-560CF281DA22}" srcOrd="0" destOrd="0" presId="urn:microsoft.com/office/officeart/2005/8/layout/vList2"/>
    <dgm:cxn modelId="{DE08D4FE-2130-4B45-B24E-AA13ECFCF8E9}" type="presParOf" srcId="{2D69D244-0A68-428A-B904-C1383CA90B96}" destId="{DFCDFE7D-B916-42A9-A3AA-6D804BBA27B8}" srcOrd="1" destOrd="0" presId="urn:microsoft.com/office/officeart/2005/8/layout/vList2"/>
    <dgm:cxn modelId="{243F4873-D2A9-46AD-8061-B71A63AEC214}" type="presParOf" srcId="{2D69D244-0A68-428A-B904-C1383CA90B96}" destId="{3B005178-665D-4A98-B27C-2A33F8E2CA27}" srcOrd="2" destOrd="0" presId="urn:microsoft.com/office/officeart/2005/8/layout/vList2"/>
    <dgm:cxn modelId="{6E8FEDF3-D12B-4AB3-9BC3-43185B65F8F4}" type="presParOf" srcId="{2D69D244-0A68-428A-B904-C1383CA90B96}" destId="{01B983F7-4D61-4AA6-8547-607BB685F244}" srcOrd="3" destOrd="0" presId="urn:microsoft.com/office/officeart/2005/8/layout/vList2"/>
    <dgm:cxn modelId="{095F3A96-1108-486B-8D6A-639ADCADFA83}" type="presParOf" srcId="{2D69D244-0A68-428A-B904-C1383CA90B96}" destId="{C1134D3B-CC7F-4A37-AAB5-9678876DEB7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020F17F-E0C0-4D67-85E8-372354F69E96}"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s-CO"/>
        </a:p>
      </dgm:t>
    </dgm:pt>
    <dgm:pt modelId="{0BDAD904-0780-4857-9A26-C83C38F6B5B8}">
      <dgm:prSet custT="1"/>
      <dgm:spPr/>
      <dgm:t>
        <a:bodyPr/>
        <a:lstStyle/>
        <a:p>
          <a:pPr rtl="0"/>
          <a:r>
            <a:rPr lang="es-CO" sz="1800" dirty="0" smtClean="0"/>
            <a:t>4. Colocar al niño o niña en el centro del platillo, canasta, silla o bandeja de la balanza; no debe apoyarse y ninguna parte de su cuerpo debe quedar afuera.</a:t>
          </a:r>
          <a:endParaRPr lang="es-CO" sz="1800" dirty="0"/>
        </a:p>
      </dgm:t>
    </dgm:pt>
    <dgm:pt modelId="{1B786C6F-8737-4A3B-9691-650B089D7826}" type="parTrans" cxnId="{BFC14223-E427-479B-B83D-4EED4DB9FCA5}">
      <dgm:prSet/>
      <dgm:spPr/>
      <dgm:t>
        <a:bodyPr/>
        <a:lstStyle/>
        <a:p>
          <a:endParaRPr lang="es-CO" sz="1800"/>
        </a:p>
      </dgm:t>
    </dgm:pt>
    <dgm:pt modelId="{80D42855-34BD-4F54-9CD1-F94CFE15D65B}" type="sibTrans" cxnId="{BFC14223-E427-479B-B83D-4EED4DB9FCA5}">
      <dgm:prSet/>
      <dgm:spPr/>
      <dgm:t>
        <a:bodyPr/>
        <a:lstStyle/>
        <a:p>
          <a:endParaRPr lang="es-CO" sz="1800"/>
        </a:p>
      </dgm:t>
    </dgm:pt>
    <dgm:pt modelId="{0EAFC03F-410F-4982-8F0F-9D83FA21A40C}">
      <dgm:prSet custT="1"/>
      <dgm:spPr/>
      <dgm:t>
        <a:bodyPr/>
        <a:lstStyle/>
        <a:p>
          <a:pPr rtl="0"/>
          <a:r>
            <a:rPr lang="es-CO" sz="1800" dirty="0" smtClean="0"/>
            <a:t>5. Si la balanza es mecánica deben ubicarse las piezas móviles a fin de obtener el peso exacto o si es electrónica o digital simplemente leer el resultado..</a:t>
          </a:r>
          <a:endParaRPr lang="es-CO" sz="1800" dirty="0"/>
        </a:p>
      </dgm:t>
    </dgm:pt>
    <dgm:pt modelId="{085F4E11-57FB-4668-9CB9-50FC02036174}" type="parTrans" cxnId="{471791EA-C724-4B1C-99F3-CA2B90B54C91}">
      <dgm:prSet/>
      <dgm:spPr/>
      <dgm:t>
        <a:bodyPr/>
        <a:lstStyle/>
        <a:p>
          <a:endParaRPr lang="es-CO" sz="1800"/>
        </a:p>
      </dgm:t>
    </dgm:pt>
    <dgm:pt modelId="{A4C85EC8-0EC3-4DD8-A50D-64F40DEB02EC}" type="sibTrans" cxnId="{471791EA-C724-4B1C-99F3-CA2B90B54C91}">
      <dgm:prSet/>
      <dgm:spPr/>
      <dgm:t>
        <a:bodyPr/>
        <a:lstStyle/>
        <a:p>
          <a:endParaRPr lang="es-CO" sz="1800"/>
        </a:p>
      </dgm:t>
    </dgm:pt>
    <dgm:pt modelId="{EAFA3F71-7D05-43C1-A354-9B9DEAA6DA60}" type="pres">
      <dgm:prSet presAssocID="{D020F17F-E0C0-4D67-85E8-372354F69E96}" presName="linear" presStyleCnt="0">
        <dgm:presLayoutVars>
          <dgm:animLvl val="lvl"/>
          <dgm:resizeHandles val="exact"/>
        </dgm:presLayoutVars>
      </dgm:prSet>
      <dgm:spPr/>
      <dgm:t>
        <a:bodyPr/>
        <a:lstStyle/>
        <a:p>
          <a:endParaRPr lang="es-CO"/>
        </a:p>
      </dgm:t>
    </dgm:pt>
    <dgm:pt modelId="{A97F35A5-A5AA-46F5-8D84-6589B95B0975}" type="pres">
      <dgm:prSet presAssocID="{0BDAD904-0780-4857-9A26-C83C38F6B5B8}" presName="parentText" presStyleLbl="node1" presStyleIdx="0" presStyleCnt="2">
        <dgm:presLayoutVars>
          <dgm:chMax val="0"/>
          <dgm:bulletEnabled val="1"/>
        </dgm:presLayoutVars>
      </dgm:prSet>
      <dgm:spPr/>
      <dgm:t>
        <a:bodyPr/>
        <a:lstStyle/>
        <a:p>
          <a:endParaRPr lang="es-CO"/>
        </a:p>
      </dgm:t>
    </dgm:pt>
    <dgm:pt modelId="{20D06882-5605-49F3-8AD0-DD6EB54AA1B2}" type="pres">
      <dgm:prSet presAssocID="{80D42855-34BD-4F54-9CD1-F94CFE15D65B}" presName="spacer" presStyleCnt="0"/>
      <dgm:spPr/>
    </dgm:pt>
    <dgm:pt modelId="{C95F98B5-ECCD-4250-A0EF-25898E215468}" type="pres">
      <dgm:prSet presAssocID="{0EAFC03F-410F-4982-8F0F-9D83FA21A40C}" presName="parentText" presStyleLbl="node1" presStyleIdx="1" presStyleCnt="2">
        <dgm:presLayoutVars>
          <dgm:chMax val="0"/>
          <dgm:bulletEnabled val="1"/>
        </dgm:presLayoutVars>
      </dgm:prSet>
      <dgm:spPr/>
      <dgm:t>
        <a:bodyPr/>
        <a:lstStyle/>
        <a:p>
          <a:endParaRPr lang="es-CO"/>
        </a:p>
      </dgm:t>
    </dgm:pt>
  </dgm:ptLst>
  <dgm:cxnLst>
    <dgm:cxn modelId="{471791EA-C724-4B1C-99F3-CA2B90B54C91}" srcId="{D020F17F-E0C0-4D67-85E8-372354F69E96}" destId="{0EAFC03F-410F-4982-8F0F-9D83FA21A40C}" srcOrd="1" destOrd="0" parTransId="{085F4E11-57FB-4668-9CB9-50FC02036174}" sibTransId="{A4C85EC8-0EC3-4DD8-A50D-64F40DEB02EC}"/>
    <dgm:cxn modelId="{6C8E78A4-048A-407E-B5E3-C52CEE9589F0}" type="presOf" srcId="{D020F17F-E0C0-4D67-85E8-372354F69E96}" destId="{EAFA3F71-7D05-43C1-A354-9B9DEAA6DA60}" srcOrd="0" destOrd="0" presId="urn:microsoft.com/office/officeart/2005/8/layout/vList2"/>
    <dgm:cxn modelId="{BFC14223-E427-479B-B83D-4EED4DB9FCA5}" srcId="{D020F17F-E0C0-4D67-85E8-372354F69E96}" destId="{0BDAD904-0780-4857-9A26-C83C38F6B5B8}" srcOrd="0" destOrd="0" parTransId="{1B786C6F-8737-4A3B-9691-650B089D7826}" sibTransId="{80D42855-34BD-4F54-9CD1-F94CFE15D65B}"/>
    <dgm:cxn modelId="{0D6A6916-3F49-4183-A146-EF6E2D582095}" type="presOf" srcId="{0EAFC03F-410F-4982-8F0F-9D83FA21A40C}" destId="{C95F98B5-ECCD-4250-A0EF-25898E215468}" srcOrd="0" destOrd="0" presId="urn:microsoft.com/office/officeart/2005/8/layout/vList2"/>
    <dgm:cxn modelId="{EA93B9FF-455F-4DE5-907F-36EF639129E4}" type="presOf" srcId="{0BDAD904-0780-4857-9A26-C83C38F6B5B8}" destId="{A97F35A5-A5AA-46F5-8D84-6589B95B0975}" srcOrd="0" destOrd="0" presId="urn:microsoft.com/office/officeart/2005/8/layout/vList2"/>
    <dgm:cxn modelId="{E2DFE108-86EB-4209-B6F1-7CC6637B3514}" type="presParOf" srcId="{EAFA3F71-7D05-43C1-A354-9B9DEAA6DA60}" destId="{A97F35A5-A5AA-46F5-8D84-6589B95B0975}" srcOrd="0" destOrd="0" presId="urn:microsoft.com/office/officeart/2005/8/layout/vList2"/>
    <dgm:cxn modelId="{D104EB5F-33B0-4FA8-A3A0-671A28792188}" type="presParOf" srcId="{EAFA3F71-7D05-43C1-A354-9B9DEAA6DA60}" destId="{20D06882-5605-49F3-8AD0-DD6EB54AA1B2}" srcOrd="1" destOrd="0" presId="urn:microsoft.com/office/officeart/2005/8/layout/vList2"/>
    <dgm:cxn modelId="{0EB7FDBE-FEF3-4F54-BC40-962858BB28C2}" type="presParOf" srcId="{EAFA3F71-7D05-43C1-A354-9B9DEAA6DA60}" destId="{C95F98B5-ECCD-4250-A0EF-25898E215468}"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444C45D-5801-4C80-952D-170BAAC5C5C2}"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s-CO"/>
        </a:p>
      </dgm:t>
    </dgm:pt>
    <dgm:pt modelId="{693EFFE4-42D1-4C66-AE88-5014EE40C886}">
      <dgm:prSet custT="1"/>
      <dgm:spPr/>
      <dgm:t>
        <a:bodyPr/>
        <a:lstStyle/>
        <a:p>
          <a:pPr rtl="0"/>
          <a:r>
            <a:rPr lang="es-CO" sz="1800" dirty="0" smtClean="0"/>
            <a:t>1. Poner la báscula sobre una superficie plana y firme y asegurarse de que esté tarada o en cero (0).</a:t>
          </a:r>
          <a:endParaRPr lang="es-CO" sz="1800" dirty="0"/>
        </a:p>
      </dgm:t>
    </dgm:pt>
    <dgm:pt modelId="{152CC3F7-3071-4F48-9F79-4BFDFB658209}" type="parTrans" cxnId="{0AA6E934-CCC2-410D-AD43-F8E730430D5E}">
      <dgm:prSet/>
      <dgm:spPr/>
      <dgm:t>
        <a:bodyPr/>
        <a:lstStyle/>
        <a:p>
          <a:endParaRPr lang="es-CO" sz="1800"/>
        </a:p>
      </dgm:t>
    </dgm:pt>
    <dgm:pt modelId="{6DAD637B-6022-4712-ACF4-AE0DBF4F4473}" type="sibTrans" cxnId="{0AA6E934-CCC2-410D-AD43-F8E730430D5E}">
      <dgm:prSet/>
      <dgm:spPr/>
      <dgm:t>
        <a:bodyPr/>
        <a:lstStyle/>
        <a:p>
          <a:endParaRPr lang="es-CO" sz="1800"/>
        </a:p>
      </dgm:t>
    </dgm:pt>
    <dgm:pt modelId="{D658A386-3D46-443E-9581-EC43FE517168}">
      <dgm:prSet custT="1"/>
      <dgm:spPr/>
      <dgm:t>
        <a:bodyPr/>
        <a:lstStyle/>
        <a:p>
          <a:pPr rtl="0"/>
          <a:r>
            <a:rPr lang="es-CO" sz="1800" dirty="0" smtClean="0"/>
            <a:t>2. Solicitar al usuario que se ponga de pie sobre las plantillas ubicadas en la superficie de la báscula con la mínima cantidad de ropa posible y que esté en posición recta y erguida.</a:t>
          </a:r>
          <a:endParaRPr lang="es-CO" sz="1800" dirty="0"/>
        </a:p>
      </dgm:t>
    </dgm:pt>
    <dgm:pt modelId="{962C5A37-7436-4459-B14B-9E239CF05022}" type="parTrans" cxnId="{EC547A67-AF5F-46B1-BC63-D77B5CAD902E}">
      <dgm:prSet/>
      <dgm:spPr/>
      <dgm:t>
        <a:bodyPr/>
        <a:lstStyle/>
        <a:p>
          <a:endParaRPr lang="es-CO" sz="1800"/>
        </a:p>
      </dgm:t>
    </dgm:pt>
    <dgm:pt modelId="{1EAA2099-91F8-4133-8602-F5DB1677D08B}" type="sibTrans" cxnId="{EC547A67-AF5F-46B1-BC63-D77B5CAD902E}">
      <dgm:prSet/>
      <dgm:spPr/>
      <dgm:t>
        <a:bodyPr/>
        <a:lstStyle/>
        <a:p>
          <a:endParaRPr lang="es-CO" sz="1800"/>
        </a:p>
      </dgm:t>
    </dgm:pt>
    <dgm:pt modelId="{D63E251D-D61B-41FE-8C36-2632437E24D5}">
      <dgm:prSet custT="1"/>
      <dgm:spPr/>
      <dgm:t>
        <a:bodyPr/>
        <a:lstStyle/>
        <a:p>
          <a:pPr rtl="0"/>
          <a:r>
            <a:rPr lang="es-CO" sz="1800" smtClean="0"/>
            <a:t>3. Si la balanza es mecánica ubicar las piezas móviles a fin de obtener el peso exacto o si es electrónica o digital, simplemente leer el resultado.</a:t>
          </a:r>
          <a:endParaRPr lang="es-CO" sz="1800" dirty="0"/>
        </a:p>
      </dgm:t>
    </dgm:pt>
    <dgm:pt modelId="{D6B803E5-767B-44E1-AED3-61C0FD934688}" type="parTrans" cxnId="{DD9059A2-EEF0-423F-8A85-5F99A7AC8A11}">
      <dgm:prSet/>
      <dgm:spPr/>
      <dgm:t>
        <a:bodyPr/>
        <a:lstStyle/>
        <a:p>
          <a:endParaRPr lang="es-CO"/>
        </a:p>
      </dgm:t>
    </dgm:pt>
    <dgm:pt modelId="{6093D21F-1423-435C-8956-D5AE5018F3B7}" type="sibTrans" cxnId="{DD9059A2-EEF0-423F-8A85-5F99A7AC8A11}">
      <dgm:prSet/>
      <dgm:spPr/>
      <dgm:t>
        <a:bodyPr/>
        <a:lstStyle/>
        <a:p>
          <a:endParaRPr lang="es-CO"/>
        </a:p>
      </dgm:t>
    </dgm:pt>
    <dgm:pt modelId="{A52E5677-F274-4A2A-85AC-BCE475491F69}" type="pres">
      <dgm:prSet presAssocID="{2444C45D-5801-4C80-952D-170BAAC5C5C2}" presName="linear" presStyleCnt="0">
        <dgm:presLayoutVars>
          <dgm:animLvl val="lvl"/>
          <dgm:resizeHandles val="exact"/>
        </dgm:presLayoutVars>
      </dgm:prSet>
      <dgm:spPr/>
      <dgm:t>
        <a:bodyPr/>
        <a:lstStyle/>
        <a:p>
          <a:endParaRPr lang="es-CO"/>
        </a:p>
      </dgm:t>
    </dgm:pt>
    <dgm:pt modelId="{3A763378-51CA-48EE-B697-24444A186EC6}" type="pres">
      <dgm:prSet presAssocID="{693EFFE4-42D1-4C66-AE88-5014EE40C886}" presName="parentText" presStyleLbl="node1" presStyleIdx="0" presStyleCnt="3">
        <dgm:presLayoutVars>
          <dgm:chMax val="0"/>
          <dgm:bulletEnabled val="1"/>
        </dgm:presLayoutVars>
      </dgm:prSet>
      <dgm:spPr/>
      <dgm:t>
        <a:bodyPr/>
        <a:lstStyle/>
        <a:p>
          <a:endParaRPr lang="es-CO"/>
        </a:p>
      </dgm:t>
    </dgm:pt>
    <dgm:pt modelId="{E7325790-C430-4C51-8BA8-EB05A057E90C}" type="pres">
      <dgm:prSet presAssocID="{6DAD637B-6022-4712-ACF4-AE0DBF4F4473}" presName="spacer" presStyleCnt="0"/>
      <dgm:spPr/>
    </dgm:pt>
    <dgm:pt modelId="{802D4CDE-1B50-42C8-AE25-28A0C922D7B2}" type="pres">
      <dgm:prSet presAssocID="{D658A386-3D46-443E-9581-EC43FE517168}" presName="parentText" presStyleLbl="node1" presStyleIdx="1" presStyleCnt="3">
        <dgm:presLayoutVars>
          <dgm:chMax val="0"/>
          <dgm:bulletEnabled val="1"/>
        </dgm:presLayoutVars>
      </dgm:prSet>
      <dgm:spPr/>
      <dgm:t>
        <a:bodyPr/>
        <a:lstStyle/>
        <a:p>
          <a:endParaRPr lang="es-CO"/>
        </a:p>
      </dgm:t>
    </dgm:pt>
    <dgm:pt modelId="{158BDB39-1724-4E26-AB7E-A84FEDC807AB}" type="pres">
      <dgm:prSet presAssocID="{1EAA2099-91F8-4133-8602-F5DB1677D08B}" presName="spacer" presStyleCnt="0"/>
      <dgm:spPr/>
    </dgm:pt>
    <dgm:pt modelId="{5CF57550-0FD2-409B-A239-B45F237777BC}" type="pres">
      <dgm:prSet presAssocID="{D63E251D-D61B-41FE-8C36-2632437E24D5}" presName="parentText" presStyleLbl="node1" presStyleIdx="2" presStyleCnt="3">
        <dgm:presLayoutVars>
          <dgm:chMax val="0"/>
          <dgm:bulletEnabled val="1"/>
        </dgm:presLayoutVars>
      </dgm:prSet>
      <dgm:spPr/>
      <dgm:t>
        <a:bodyPr/>
        <a:lstStyle/>
        <a:p>
          <a:endParaRPr lang="es-CO"/>
        </a:p>
      </dgm:t>
    </dgm:pt>
  </dgm:ptLst>
  <dgm:cxnLst>
    <dgm:cxn modelId="{FCB7827C-DE96-491F-8894-5A0E550B6F45}" type="presOf" srcId="{2444C45D-5801-4C80-952D-170BAAC5C5C2}" destId="{A52E5677-F274-4A2A-85AC-BCE475491F69}" srcOrd="0" destOrd="0" presId="urn:microsoft.com/office/officeart/2005/8/layout/vList2"/>
    <dgm:cxn modelId="{F144B4FE-B9FB-4A1F-B3F9-716FC271D530}" type="presOf" srcId="{693EFFE4-42D1-4C66-AE88-5014EE40C886}" destId="{3A763378-51CA-48EE-B697-24444A186EC6}" srcOrd="0" destOrd="0" presId="urn:microsoft.com/office/officeart/2005/8/layout/vList2"/>
    <dgm:cxn modelId="{0AA6E934-CCC2-410D-AD43-F8E730430D5E}" srcId="{2444C45D-5801-4C80-952D-170BAAC5C5C2}" destId="{693EFFE4-42D1-4C66-AE88-5014EE40C886}" srcOrd="0" destOrd="0" parTransId="{152CC3F7-3071-4F48-9F79-4BFDFB658209}" sibTransId="{6DAD637B-6022-4712-ACF4-AE0DBF4F4473}"/>
    <dgm:cxn modelId="{EC547A67-AF5F-46B1-BC63-D77B5CAD902E}" srcId="{2444C45D-5801-4C80-952D-170BAAC5C5C2}" destId="{D658A386-3D46-443E-9581-EC43FE517168}" srcOrd="1" destOrd="0" parTransId="{962C5A37-7436-4459-B14B-9E239CF05022}" sibTransId="{1EAA2099-91F8-4133-8602-F5DB1677D08B}"/>
    <dgm:cxn modelId="{76B85DFD-74E2-4862-A263-6091F11F4760}" type="presOf" srcId="{D658A386-3D46-443E-9581-EC43FE517168}" destId="{802D4CDE-1B50-42C8-AE25-28A0C922D7B2}" srcOrd="0" destOrd="0" presId="urn:microsoft.com/office/officeart/2005/8/layout/vList2"/>
    <dgm:cxn modelId="{DD9059A2-EEF0-423F-8A85-5F99A7AC8A11}" srcId="{2444C45D-5801-4C80-952D-170BAAC5C5C2}" destId="{D63E251D-D61B-41FE-8C36-2632437E24D5}" srcOrd="2" destOrd="0" parTransId="{D6B803E5-767B-44E1-AED3-61C0FD934688}" sibTransId="{6093D21F-1423-435C-8956-D5AE5018F3B7}"/>
    <dgm:cxn modelId="{4F0CF4D0-60E8-46E1-9062-2B18B1763B47}" type="presOf" srcId="{D63E251D-D61B-41FE-8C36-2632437E24D5}" destId="{5CF57550-0FD2-409B-A239-B45F237777BC}" srcOrd="0" destOrd="0" presId="urn:microsoft.com/office/officeart/2005/8/layout/vList2"/>
    <dgm:cxn modelId="{D213630F-C0D6-473D-97F5-AD8D5588FFC9}" type="presParOf" srcId="{A52E5677-F274-4A2A-85AC-BCE475491F69}" destId="{3A763378-51CA-48EE-B697-24444A186EC6}" srcOrd="0" destOrd="0" presId="urn:microsoft.com/office/officeart/2005/8/layout/vList2"/>
    <dgm:cxn modelId="{4FE696E4-A517-47D9-8C12-068A6947435E}" type="presParOf" srcId="{A52E5677-F274-4A2A-85AC-BCE475491F69}" destId="{E7325790-C430-4C51-8BA8-EB05A057E90C}" srcOrd="1" destOrd="0" presId="urn:microsoft.com/office/officeart/2005/8/layout/vList2"/>
    <dgm:cxn modelId="{9157BC06-1AB1-4BC1-9964-56972BC3DC11}" type="presParOf" srcId="{A52E5677-F274-4A2A-85AC-BCE475491F69}" destId="{802D4CDE-1B50-42C8-AE25-28A0C922D7B2}" srcOrd="2" destOrd="0" presId="urn:microsoft.com/office/officeart/2005/8/layout/vList2"/>
    <dgm:cxn modelId="{1A86C8DA-CE26-45C9-969E-EDEC4FFDAE83}" type="presParOf" srcId="{A52E5677-F274-4A2A-85AC-BCE475491F69}" destId="{158BDB39-1724-4E26-AB7E-A84FEDC807AB}" srcOrd="3" destOrd="0" presId="urn:microsoft.com/office/officeart/2005/8/layout/vList2"/>
    <dgm:cxn modelId="{4591A41D-BF35-43FA-B3B3-BABF4BFD67AB}" type="presParOf" srcId="{A52E5677-F274-4A2A-85AC-BCE475491F69}" destId="{5CF57550-0FD2-409B-A239-B45F237777B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037A339-0682-444B-872E-67BB4DAA2BD9}"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s-CO"/>
        </a:p>
      </dgm:t>
    </dgm:pt>
    <dgm:pt modelId="{F635FD3B-A517-4E5D-9B29-1BC1EA95C562}">
      <dgm:prSet custT="1"/>
      <dgm:spPr/>
      <dgm:t>
        <a:bodyPr/>
        <a:lstStyle/>
        <a:p>
          <a:pPr rtl="0"/>
          <a:r>
            <a:rPr lang="es-CO" sz="1800" smtClean="0"/>
            <a:t>6. Bajar al usuario de la báscula o balanza.</a:t>
          </a:r>
          <a:endParaRPr lang="es-CO" sz="1800" dirty="0"/>
        </a:p>
      </dgm:t>
    </dgm:pt>
    <dgm:pt modelId="{1457FEA3-B4DF-48A0-8D79-88FA0720F261}" type="parTrans" cxnId="{311B9B33-F285-4C3F-956C-C6976B5213F5}">
      <dgm:prSet/>
      <dgm:spPr/>
      <dgm:t>
        <a:bodyPr/>
        <a:lstStyle/>
        <a:p>
          <a:endParaRPr lang="es-CO" sz="1800"/>
        </a:p>
      </dgm:t>
    </dgm:pt>
    <dgm:pt modelId="{0BBBEF36-2F28-49D2-81F0-3B883F781FF5}" type="sibTrans" cxnId="{311B9B33-F285-4C3F-956C-C6976B5213F5}">
      <dgm:prSet/>
      <dgm:spPr/>
      <dgm:t>
        <a:bodyPr/>
        <a:lstStyle/>
        <a:p>
          <a:endParaRPr lang="es-CO" sz="1800"/>
        </a:p>
      </dgm:t>
    </dgm:pt>
    <dgm:pt modelId="{A8FA9D7F-F07F-426D-B5AD-BC04287FC212}">
      <dgm:prSet custT="1"/>
      <dgm:spPr/>
      <dgm:t>
        <a:bodyPr/>
        <a:lstStyle/>
        <a:p>
          <a:r>
            <a:rPr lang="es-CO" sz="1800" dirty="0" smtClean="0"/>
            <a:t>7. Revisar la medida anotada y repetir el procedimiento para validarla.</a:t>
          </a:r>
        </a:p>
        <a:p>
          <a:r>
            <a:rPr lang="es-CO" sz="1800" dirty="0" smtClean="0"/>
            <a:t>Compararla con la primera medida, si varía en más de dos veces el valor de la sensibilidad de la báscula, pese por tercera vez y promedie los dos valores más cercanos</a:t>
          </a:r>
          <a:endParaRPr lang="es-CO" sz="1800" dirty="0"/>
        </a:p>
      </dgm:t>
    </dgm:pt>
    <dgm:pt modelId="{CB1EB1D2-9CDB-425B-9D6D-61C697E4A831}" type="parTrans" cxnId="{29A124D3-B603-4560-98AF-8F80B2EFE515}">
      <dgm:prSet/>
      <dgm:spPr/>
      <dgm:t>
        <a:bodyPr/>
        <a:lstStyle/>
        <a:p>
          <a:endParaRPr lang="es-CO" sz="1800"/>
        </a:p>
      </dgm:t>
    </dgm:pt>
    <dgm:pt modelId="{2F909752-E75C-4032-AE0A-608A9A2D2EB6}" type="sibTrans" cxnId="{29A124D3-B603-4560-98AF-8F80B2EFE515}">
      <dgm:prSet/>
      <dgm:spPr/>
      <dgm:t>
        <a:bodyPr/>
        <a:lstStyle/>
        <a:p>
          <a:endParaRPr lang="es-CO" sz="1800"/>
        </a:p>
      </dgm:t>
    </dgm:pt>
    <dgm:pt modelId="{9334D622-5B0B-431A-AC46-420B14798F60}" type="pres">
      <dgm:prSet presAssocID="{5037A339-0682-444B-872E-67BB4DAA2BD9}" presName="linear" presStyleCnt="0">
        <dgm:presLayoutVars>
          <dgm:animLvl val="lvl"/>
          <dgm:resizeHandles val="exact"/>
        </dgm:presLayoutVars>
      </dgm:prSet>
      <dgm:spPr/>
      <dgm:t>
        <a:bodyPr/>
        <a:lstStyle/>
        <a:p>
          <a:endParaRPr lang="es-CO"/>
        </a:p>
      </dgm:t>
    </dgm:pt>
    <dgm:pt modelId="{67A98C34-EF01-407A-A641-D94EEF14A23B}" type="pres">
      <dgm:prSet presAssocID="{F635FD3B-A517-4E5D-9B29-1BC1EA95C562}" presName="parentText" presStyleLbl="node1" presStyleIdx="0" presStyleCnt="2">
        <dgm:presLayoutVars>
          <dgm:chMax val="0"/>
          <dgm:bulletEnabled val="1"/>
        </dgm:presLayoutVars>
      </dgm:prSet>
      <dgm:spPr/>
      <dgm:t>
        <a:bodyPr/>
        <a:lstStyle/>
        <a:p>
          <a:endParaRPr lang="es-CO"/>
        </a:p>
      </dgm:t>
    </dgm:pt>
    <dgm:pt modelId="{1367BE08-6654-4408-AA03-90708632D0CE}" type="pres">
      <dgm:prSet presAssocID="{0BBBEF36-2F28-49D2-81F0-3B883F781FF5}" presName="spacer" presStyleCnt="0"/>
      <dgm:spPr/>
    </dgm:pt>
    <dgm:pt modelId="{74C8F9B1-30D4-49C5-B05C-6BE13E1740E8}" type="pres">
      <dgm:prSet presAssocID="{A8FA9D7F-F07F-426D-B5AD-BC04287FC212}" presName="parentText" presStyleLbl="node1" presStyleIdx="1" presStyleCnt="2">
        <dgm:presLayoutVars>
          <dgm:chMax val="0"/>
          <dgm:bulletEnabled val="1"/>
        </dgm:presLayoutVars>
      </dgm:prSet>
      <dgm:spPr/>
      <dgm:t>
        <a:bodyPr/>
        <a:lstStyle/>
        <a:p>
          <a:endParaRPr lang="es-CO"/>
        </a:p>
      </dgm:t>
    </dgm:pt>
  </dgm:ptLst>
  <dgm:cxnLst>
    <dgm:cxn modelId="{FBE47477-A807-4D4D-975A-28E819C49B13}" type="presOf" srcId="{A8FA9D7F-F07F-426D-B5AD-BC04287FC212}" destId="{74C8F9B1-30D4-49C5-B05C-6BE13E1740E8}" srcOrd="0" destOrd="0" presId="urn:microsoft.com/office/officeart/2005/8/layout/vList2"/>
    <dgm:cxn modelId="{311B9B33-F285-4C3F-956C-C6976B5213F5}" srcId="{5037A339-0682-444B-872E-67BB4DAA2BD9}" destId="{F635FD3B-A517-4E5D-9B29-1BC1EA95C562}" srcOrd="0" destOrd="0" parTransId="{1457FEA3-B4DF-48A0-8D79-88FA0720F261}" sibTransId="{0BBBEF36-2F28-49D2-81F0-3B883F781FF5}"/>
    <dgm:cxn modelId="{29A124D3-B603-4560-98AF-8F80B2EFE515}" srcId="{5037A339-0682-444B-872E-67BB4DAA2BD9}" destId="{A8FA9D7F-F07F-426D-B5AD-BC04287FC212}" srcOrd="1" destOrd="0" parTransId="{CB1EB1D2-9CDB-425B-9D6D-61C697E4A831}" sibTransId="{2F909752-E75C-4032-AE0A-608A9A2D2EB6}"/>
    <dgm:cxn modelId="{7121C3BB-09C4-42C5-B785-BC54C1426A5D}" type="presOf" srcId="{5037A339-0682-444B-872E-67BB4DAA2BD9}" destId="{9334D622-5B0B-431A-AC46-420B14798F60}" srcOrd="0" destOrd="0" presId="urn:microsoft.com/office/officeart/2005/8/layout/vList2"/>
    <dgm:cxn modelId="{C3EB58DC-B4C9-4301-898C-86F346FFB2B5}" type="presOf" srcId="{F635FD3B-A517-4E5D-9B29-1BC1EA95C562}" destId="{67A98C34-EF01-407A-A641-D94EEF14A23B}" srcOrd="0" destOrd="0" presId="urn:microsoft.com/office/officeart/2005/8/layout/vList2"/>
    <dgm:cxn modelId="{2906F972-FE31-49AF-A4D5-50872D1E4C10}" type="presParOf" srcId="{9334D622-5B0B-431A-AC46-420B14798F60}" destId="{67A98C34-EF01-407A-A641-D94EEF14A23B}" srcOrd="0" destOrd="0" presId="urn:microsoft.com/office/officeart/2005/8/layout/vList2"/>
    <dgm:cxn modelId="{6297E1B2-7084-479B-B050-F5EBF9D0FC12}" type="presParOf" srcId="{9334D622-5B0B-431A-AC46-420B14798F60}" destId="{1367BE08-6654-4408-AA03-90708632D0CE}" srcOrd="1" destOrd="0" presId="urn:microsoft.com/office/officeart/2005/8/layout/vList2"/>
    <dgm:cxn modelId="{660C4A4E-9D70-48A0-85EB-31FAAB83A488}" type="presParOf" srcId="{9334D622-5B0B-431A-AC46-420B14798F60}" destId="{74C8F9B1-30D4-49C5-B05C-6BE13E1740E8}"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E9E93F0-EB70-4B23-8971-23201053CE9E}" type="doc">
      <dgm:prSet loTypeId="urn:microsoft.com/office/officeart/2005/8/layout/hProcess9" loCatId="process" qsTypeId="urn:microsoft.com/office/officeart/2005/8/quickstyle/simple1" qsCatId="simple" csTypeId="urn:microsoft.com/office/officeart/2005/8/colors/colorful4" csCatId="colorful"/>
      <dgm:spPr/>
      <dgm:t>
        <a:bodyPr/>
        <a:lstStyle/>
        <a:p>
          <a:endParaRPr lang="es-CO"/>
        </a:p>
      </dgm:t>
    </dgm:pt>
    <dgm:pt modelId="{C6E584ED-BB31-4239-BD52-8385345821BB}">
      <dgm:prSet/>
      <dgm:spPr/>
      <dgm:t>
        <a:bodyPr/>
        <a:lstStyle/>
        <a:p>
          <a:pPr rtl="0"/>
          <a:r>
            <a:rPr lang="es-CO" dirty="0" smtClean="0"/>
            <a:t>Para menores de dos años, sin importar si el niño o niña ya se sostiene en pie, la medición debe hacerse con el niño acostado (posición horizontal) y la medida se denomina LONGITUD, se tomará la longitud con la ayuda de un </a:t>
          </a:r>
          <a:r>
            <a:rPr lang="es-CO" dirty="0" err="1" smtClean="0"/>
            <a:t>Infantómetro</a:t>
          </a:r>
          <a:r>
            <a:rPr lang="es-CO" dirty="0" smtClean="0"/>
            <a:t>.</a:t>
          </a:r>
          <a:endParaRPr lang="es-CO" dirty="0"/>
        </a:p>
      </dgm:t>
    </dgm:pt>
    <dgm:pt modelId="{8A15973C-9E24-4E2D-B81E-D47CA93F66F7}" type="parTrans" cxnId="{CE63B5A0-836D-4E0C-A8FF-6E2F017D5FEF}">
      <dgm:prSet/>
      <dgm:spPr/>
      <dgm:t>
        <a:bodyPr/>
        <a:lstStyle/>
        <a:p>
          <a:endParaRPr lang="es-CO"/>
        </a:p>
      </dgm:t>
    </dgm:pt>
    <dgm:pt modelId="{3871A02E-CD73-4898-8A60-E2D5BF2E3495}" type="sibTrans" cxnId="{CE63B5A0-836D-4E0C-A8FF-6E2F017D5FEF}">
      <dgm:prSet/>
      <dgm:spPr/>
      <dgm:t>
        <a:bodyPr/>
        <a:lstStyle/>
        <a:p>
          <a:endParaRPr lang="es-CO"/>
        </a:p>
      </dgm:t>
    </dgm:pt>
    <dgm:pt modelId="{EAE28693-3568-4FCE-85EC-90DEADE638C2}" type="pres">
      <dgm:prSet presAssocID="{FE9E93F0-EB70-4B23-8971-23201053CE9E}" presName="CompostProcess" presStyleCnt="0">
        <dgm:presLayoutVars>
          <dgm:dir/>
          <dgm:resizeHandles val="exact"/>
        </dgm:presLayoutVars>
      </dgm:prSet>
      <dgm:spPr/>
      <dgm:t>
        <a:bodyPr/>
        <a:lstStyle/>
        <a:p>
          <a:endParaRPr lang="es-CO"/>
        </a:p>
      </dgm:t>
    </dgm:pt>
    <dgm:pt modelId="{8403D39F-AF6D-49DF-B9EB-79E6807F0489}" type="pres">
      <dgm:prSet presAssocID="{FE9E93F0-EB70-4B23-8971-23201053CE9E}" presName="arrow" presStyleLbl="bgShp" presStyleIdx="0" presStyleCnt="1"/>
      <dgm:spPr/>
    </dgm:pt>
    <dgm:pt modelId="{E51707ED-50B5-44E7-BEA0-E9C9404E6D7E}" type="pres">
      <dgm:prSet presAssocID="{FE9E93F0-EB70-4B23-8971-23201053CE9E}" presName="linearProcess" presStyleCnt="0"/>
      <dgm:spPr/>
    </dgm:pt>
    <dgm:pt modelId="{43A1ADA2-A0CF-4984-8A5D-1032AFCEE696}" type="pres">
      <dgm:prSet presAssocID="{C6E584ED-BB31-4239-BD52-8385345821BB}" presName="textNode" presStyleLbl="node1" presStyleIdx="0" presStyleCnt="1">
        <dgm:presLayoutVars>
          <dgm:bulletEnabled val="1"/>
        </dgm:presLayoutVars>
      </dgm:prSet>
      <dgm:spPr/>
      <dgm:t>
        <a:bodyPr/>
        <a:lstStyle/>
        <a:p>
          <a:endParaRPr lang="es-CO"/>
        </a:p>
      </dgm:t>
    </dgm:pt>
  </dgm:ptLst>
  <dgm:cxnLst>
    <dgm:cxn modelId="{CE63B5A0-836D-4E0C-A8FF-6E2F017D5FEF}" srcId="{FE9E93F0-EB70-4B23-8971-23201053CE9E}" destId="{C6E584ED-BB31-4239-BD52-8385345821BB}" srcOrd="0" destOrd="0" parTransId="{8A15973C-9E24-4E2D-B81E-D47CA93F66F7}" sibTransId="{3871A02E-CD73-4898-8A60-E2D5BF2E3495}"/>
    <dgm:cxn modelId="{428178BF-54B4-4BE8-AEB5-ACC2CA546465}" type="presOf" srcId="{FE9E93F0-EB70-4B23-8971-23201053CE9E}" destId="{EAE28693-3568-4FCE-85EC-90DEADE638C2}" srcOrd="0" destOrd="0" presId="urn:microsoft.com/office/officeart/2005/8/layout/hProcess9"/>
    <dgm:cxn modelId="{06CDA4D9-B32F-4C1E-8FCD-BDC42ACB1A64}" type="presOf" srcId="{C6E584ED-BB31-4239-BD52-8385345821BB}" destId="{43A1ADA2-A0CF-4984-8A5D-1032AFCEE696}" srcOrd="0" destOrd="0" presId="urn:microsoft.com/office/officeart/2005/8/layout/hProcess9"/>
    <dgm:cxn modelId="{21F86A8C-846A-4FF9-8D06-75ED2AB95B4D}" type="presParOf" srcId="{EAE28693-3568-4FCE-85EC-90DEADE638C2}" destId="{8403D39F-AF6D-49DF-B9EB-79E6807F0489}" srcOrd="0" destOrd="0" presId="urn:microsoft.com/office/officeart/2005/8/layout/hProcess9"/>
    <dgm:cxn modelId="{E2D42225-D6BC-413C-9738-4BE3062F77FE}" type="presParOf" srcId="{EAE28693-3568-4FCE-85EC-90DEADE638C2}" destId="{E51707ED-50B5-44E7-BEA0-E9C9404E6D7E}" srcOrd="1" destOrd="0" presId="urn:microsoft.com/office/officeart/2005/8/layout/hProcess9"/>
    <dgm:cxn modelId="{132E68A4-ECF5-4A91-B578-42B971F9A833}" type="presParOf" srcId="{E51707ED-50B5-44E7-BEA0-E9C9404E6D7E}" destId="{43A1ADA2-A0CF-4984-8A5D-1032AFCEE696}"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BF1456E-0EEE-409C-9F0D-C97946FBFA1A}"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s-CO"/>
        </a:p>
      </dgm:t>
    </dgm:pt>
    <dgm:pt modelId="{463C2DF4-93A1-4310-B027-9388C4902315}">
      <dgm:prSet custT="1"/>
      <dgm:spPr/>
      <dgm:t>
        <a:bodyPr/>
        <a:lstStyle/>
        <a:p>
          <a:pPr rtl="0"/>
          <a:r>
            <a:rPr lang="es-CO" sz="1800" dirty="0" smtClean="0"/>
            <a:t>1. Colocar el </a:t>
          </a:r>
          <a:r>
            <a:rPr lang="es-CO" sz="1800" dirty="0" err="1" smtClean="0"/>
            <a:t>infantómetro</a:t>
          </a:r>
          <a:r>
            <a:rPr lang="es-CO" sz="1800" dirty="0" smtClean="0"/>
            <a:t> en la posición correcta, horizontal, en una superficie plana y firme para evitar que el niño se caiga (por ejemplo, sobre el suelo, piso o mesa estable).</a:t>
          </a:r>
          <a:endParaRPr lang="es-CO" sz="1800" dirty="0"/>
        </a:p>
      </dgm:t>
    </dgm:pt>
    <dgm:pt modelId="{05DEE6B4-A65D-424F-8B3A-0B3BA9A7DAB9}" type="parTrans" cxnId="{FDD5E3B2-4490-4F78-83E8-98EC355EE0F1}">
      <dgm:prSet/>
      <dgm:spPr/>
      <dgm:t>
        <a:bodyPr/>
        <a:lstStyle/>
        <a:p>
          <a:endParaRPr lang="es-CO" sz="1800"/>
        </a:p>
      </dgm:t>
    </dgm:pt>
    <dgm:pt modelId="{330EBDEC-3A25-45E2-854E-003A80FBFD80}" type="sibTrans" cxnId="{FDD5E3B2-4490-4F78-83E8-98EC355EE0F1}">
      <dgm:prSet/>
      <dgm:spPr/>
      <dgm:t>
        <a:bodyPr/>
        <a:lstStyle/>
        <a:p>
          <a:endParaRPr lang="es-CO" sz="1800"/>
        </a:p>
      </dgm:t>
    </dgm:pt>
    <dgm:pt modelId="{3321A64A-5A52-46B6-AAB7-515EA900646C}">
      <dgm:prSet custT="1"/>
      <dgm:spPr/>
      <dgm:t>
        <a:bodyPr/>
        <a:lstStyle/>
        <a:p>
          <a:pPr rtl="0"/>
          <a:r>
            <a:rPr lang="es-CO" sz="1800" dirty="0" smtClean="0"/>
            <a:t>2. Cubrir el </a:t>
          </a:r>
          <a:r>
            <a:rPr lang="es-CO" sz="1800" dirty="0" err="1" smtClean="0"/>
            <a:t>infantómetro</a:t>
          </a:r>
          <a:r>
            <a:rPr lang="es-CO" sz="1800" dirty="0" smtClean="0"/>
            <a:t> con una tela delgada o papel suave por higiene y para la comodidad del niño.</a:t>
          </a:r>
          <a:endParaRPr lang="es-CO" sz="1800" dirty="0"/>
        </a:p>
      </dgm:t>
    </dgm:pt>
    <dgm:pt modelId="{30C79C68-E823-4E2F-9929-23E7DF921E24}" type="parTrans" cxnId="{F299FF1A-7786-4143-95A6-48EAA5D09C0C}">
      <dgm:prSet/>
      <dgm:spPr/>
      <dgm:t>
        <a:bodyPr/>
        <a:lstStyle/>
        <a:p>
          <a:endParaRPr lang="es-CO" sz="1800"/>
        </a:p>
      </dgm:t>
    </dgm:pt>
    <dgm:pt modelId="{FAD39471-984E-420A-9775-85B65CA775D2}" type="sibTrans" cxnId="{F299FF1A-7786-4143-95A6-48EAA5D09C0C}">
      <dgm:prSet/>
      <dgm:spPr/>
      <dgm:t>
        <a:bodyPr/>
        <a:lstStyle/>
        <a:p>
          <a:endParaRPr lang="es-CO" sz="1800"/>
        </a:p>
      </dgm:t>
    </dgm:pt>
    <dgm:pt modelId="{4DC4FE4D-9464-4E0F-82A4-183F67E4AC25}">
      <dgm:prSet custT="1"/>
      <dgm:spPr/>
      <dgm:t>
        <a:bodyPr/>
        <a:lstStyle/>
        <a:p>
          <a:pPr rtl="0"/>
          <a:r>
            <a:rPr lang="es-CO" sz="1800" smtClean="0"/>
            <a:t>3.  Verificar que el niño(a), esté sin zapatos y que en la cabeza no tenga objetos que alteren la medida.</a:t>
          </a:r>
          <a:endParaRPr lang="es-CO" sz="1800" dirty="0"/>
        </a:p>
      </dgm:t>
    </dgm:pt>
    <dgm:pt modelId="{C725046C-EA18-4CFD-A419-393795B58A29}" type="parTrans" cxnId="{D0CB03BB-6386-4E95-8785-A8EFB2C682D3}">
      <dgm:prSet/>
      <dgm:spPr/>
      <dgm:t>
        <a:bodyPr/>
        <a:lstStyle/>
        <a:p>
          <a:endParaRPr lang="es-CO" sz="1800"/>
        </a:p>
      </dgm:t>
    </dgm:pt>
    <dgm:pt modelId="{5CBF3E2F-F2E4-42D4-8CC1-0FEA19AA7F7A}" type="sibTrans" cxnId="{D0CB03BB-6386-4E95-8785-A8EFB2C682D3}">
      <dgm:prSet/>
      <dgm:spPr/>
      <dgm:t>
        <a:bodyPr/>
        <a:lstStyle/>
        <a:p>
          <a:endParaRPr lang="es-CO" sz="1800"/>
        </a:p>
      </dgm:t>
    </dgm:pt>
    <dgm:pt modelId="{254CBEBE-A5DB-4260-839F-FBC70B8C3CDD}">
      <dgm:prSet custT="1"/>
      <dgm:spPr/>
      <dgm:t>
        <a:bodyPr/>
        <a:lstStyle/>
        <a:p>
          <a:r>
            <a:rPr lang="es-CO" sz="1800" dirty="0" smtClean="0"/>
            <a:t>4. Acostar el niño boca arriba sobre el cuerpo del </a:t>
          </a:r>
          <a:r>
            <a:rPr lang="es-CO" sz="1800" dirty="0" err="1" smtClean="0"/>
            <a:t>infantómetro</a:t>
          </a:r>
          <a:r>
            <a:rPr lang="es-CO" sz="1800" dirty="0" smtClean="0"/>
            <a:t> con la cabeza apoyada en la plataforma fija, colocando la mano izquierda en la parte alta de la espalda con el fin de dar soporte a la cabeza y la mano derecha en los muslos, recostándolo suavemente.</a:t>
          </a:r>
          <a:endParaRPr lang="es-CO" sz="1800" dirty="0"/>
        </a:p>
      </dgm:t>
    </dgm:pt>
    <dgm:pt modelId="{39618A8B-D22B-4414-AF6A-F9359724E3DB}" type="parTrans" cxnId="{195C6219-B14A-4624-9C41-D51CAABAECB5}">
      <dgm:prSet/>
      <dgm:spPr/>
      <dgm:t>
        <a:bodyPr/>
        <a:lstStyle/>
        <a:p>
          <a:endParaRPr lang="es-CO" sz="1800"/>
        </a:p>
      </dgm:t>
    </dgm:pt>
    <dgm:pt modelId="{EAC14C4C-AFC6-4038-95E1-204394A400BE}" type="sibTrans" cxnId="{195C6219-B14A-4624-9C41-D51CAABAECB5}">
      <dgm:prSet/>
      <dgm:spPr/>
      <dgm:t>
        <a:bodyPr/>
        <a:lstStyle/>
        <a:p>
          <a:endParaRPr lang="es-CO" sz="1800"/>
        </a:p>
      </dgm:t>
    </dgm:pt>
    <dgm:pt modelId="{BEC9C947-98A5-4A3E-AA0F-BCB632D832C1}" type="pres">
      <dgm:prSet presAssocID="{DBF1456E-0EEE-409C-9F0D-C97946FBFA1A}" presName="linear" presStyleCnt="0">
        <dgm:presLayoutVars>
          <dgm:animLvl val="lvl"/>
          <dgm:resizeHandles val="exact"/>
        </dgm:presLayoutVars>
      </dgm:prSet>
      <dgm:spPr/>
      <dgm:t>
        <a:bodyPr/>
        <a:lstStyle/>
        <a:p>
          <a:endParaRPr lang="es-CO"/>
        </a:p>
      </dgm:t>
    </dgm:pt>
    <dgm:pt modelId="{8C6AA0B0-D6A5-413D-9383-C4EF169F81E7}" type="pres">
      <dgm:prSet presAssocID="{463C2DF4-93A1-4310-B027-9388C4902315}" presName="parentText" presStyleLbl="node1" presStyleIdx="0" presStyleCnt="4">
        <dgm:presLayoutVars>
          <dgm:chMax val="0"/>
          <dgm:bulletEnabled val="1"/>
        </dgm:presLayoutVars>
      </dgm:prSet>
      <dgm:spPr/>
      <dgm:t>
        <a:bodyPr/>
        <a:lstStyle/>
        <a:p>
          <a:endParaRPr lang="es-CO"/>
        </a:p>
      </dgm:t>
    </dgm:pt>
    <dgm:pt modelId="{25C03FD8-0F26-4E64-A1DA-B4E59E632FD9}" type="pres">
      <dgm:prSet presAssocID="{330EBDEC-3A25-45E2-854E-003A80FBFD80}" presName="spacer" presStyleCnt="0"/>
      <dgm:spPr/>
    </dgm:pt>
    <dgm:pt modelId="{EA157014-7CAE-4AB8-BC44-0C79899B56D7}" type="pres">
      <dgm:prSet presAssocID="{3321A64A-5A52-46B6-AAB7-515EA900646C}" presName="parentText" presStyleLbl="node1" presStyleIdx="1" presStyleCnt="4">
        <dgm:presLayoutVars>
          <dgm:chMax val="0"/>
          <dgm:bulletEnabled val="1"/>
        </dgm:presLayoutVars>
      </dgm:prSet>
      <dgm:spPr/>
      <dgm:t>
        <a:bodyPr/>
        <a:lstStyle/>
        <a:p>
          <a:endParaRPr lang="es-CO"/>
        </a:p>
      </dgm:t>
    </dgm:pt>
    <dgm:pt modelId="{6F270C32-C8C7-4AB0-A892-91164EC4FC49}" type="pres">
      <dgm:prSet presAssocID="{FAD39471-984E-420A-9775-85B65CA775D2}" presName="spacer" presStyleCnt="0"/>
      <dgm:spPr/>
    </dgm:pt>
    <dgm:pt modelId="{E088FEC7-DFA5-4806-8C0A-B318225173FC}" type="pres">
      <dgm:prSet presAssocID="{4DC4FE4D-9464-4E0F-82A4-183F67E4AC25}" presName="parentText" presStyleLbl="node1" presStyleIdx="2" presStyleCnt="4">
        <dgm:presLayoutVars>
          <dgm:chMax val="0"/>
          <dgm:bulletEnabled val="1"/>
        </dgm:presLayoutVars>
      </dgm:prSet>
      <dgm:spPr/>
      <dgm:t>
        <a:bodyPr/>
        <a:lstStyle/>
        <a:p>
          <a:endParaRPr lang="es-CO"/>
        </a:p>
      </dgm:t>
    </dgm:pt>
    <dgm:pt modelId="{48AC5036-4E4C-42EE-9744-921C6EF24DE8}" type="pres">
      <dgm:prSet presAssocID="{5CBF3E2F-F2E4-42D4-8CC1-0FEA19AA7F7A}" presName="spacer" presStyleCnt="0"/>
      <dgm:spPr/>
    </dgm:pt>
    <dgm:pt modelId="{31ED64AF-5E60-4EA7-9CC5-D6C8E743477E}" type="pres">
      <dgm:prSet presAssocID="{254CBEBE-A5DB-4260-839F-FBC70B8C3CDD}" presName="parentText" presStyleLbl="node1" presStyleIdx="3" presStyleCnt="4">
        <dgm:presLayoutVars>
          <dgm:chMax val="0"/>
          <dgm:bulletEnabled val="1"/>
        </dgm:presLayoutVars>
      </dgm:prSet>
      <dgm:spPr/>
      <dgm:t>
        <a:bodyPr/>
        <a:lstStyle/>
        <a:p>
          <a:endParaRPr lang="es-CO"/>
        </a:p>
      </dgm:t>
    </dgm:pt>
  </dgm:ptLst>
  <dgm:cxnLst>
    <dgm:cxn modelId="{9FECB7BC-3E88-42FE-BBFA-AD4AF755846C}" type="presOf" srcId="{254CBEBE-A5DB-4260-839F-FBC70B8C3CDD}" destId="{31ED64AF-5E60-4EA7-9CC5-D6C8E743477E}" srcOrd="0" destOrd="0" presId="urn:microsoft.com/office/officeart/2005/8/layout/vList2"/>
    <dgm:cxn modelId="{FDD5E3B2-4490-4F78-83E8-98EC355EE0F1}" srcId="{DBF1456E-0EEE-409C-9F0D-C97946FBFA1A}" destId="{463C2DF4-93A1-4310-B027-9388C4902315}" srcOrd="0" destOrd="0" parTransId="{05DEE6B4-A65D-424F-8B3A-0B3BA9A7DAB9}" sibTransId="{330EBDEC-3A25-45E2-854E-003A80FBFD80}"/>
    <dgm:cxn modelId="{4AD00988-15B3-4E8F-9EE5-FC185113BDCC}" type="presOf" srcId="{4DC4FE4D-9464-4E0F-82A4-183F67E4AC25}" destId="{E088FEC7-DFA5-4806-8C0A-B318225173FC}" srcOrd="0" destOrd="0" presId="urn:microsoft.com/office/officeart/2005/8/layout/vList2"/>
    <dgm:cxn modelId="{D0CB03BB-6386-4E95-8785-A8EFB2C682D3}" srcId="{DBF1456E-0EEE-409C-9F0D-C97946FBFA1A}" destId="{4DC4FE4D-9464-4E0F-82A4-183F67E4AC25}" srcOrd="2" destOrd="0" parTransId="{C725046C-EA18-4CFD-A419-393795B58A29}" sibTransId="{5CBF3E2F-F2E4-42D4-8CC1-0FEA19AA7F7A}"/>
    <dgm:cxn modelId="{43099FC0-5548-4E96-9BFF-7A7BD2076D1A}" type="presOf" srcId="{DBF1456E-0EEE-409C-9F0D-C97946FBFA1A}" destId="{BEC9C947-98A5-4A3E-AA0F-BCB632D832C1}" srcOrd="0" destOrd="0" presId="urn:microsoft.com/office/officeart/2005/8/layout/vList2"/>
    <dgm:cxn modelId="{64A73510-273F-4514-ADDE-45D8974AB3AF}" type="presOf" srcId="{463C2DF4-93A1-4310-B027-9388C4902315}" destId="{8C6AA0B0-D6A5-413D-9383-C4EF169F81E7}" srcOrd="0" destOrd="0" presId="urn:microsoft.com/office/officeart/2005/8/layout/vList2"/>
    <dgm:cxn modelId="{195C6219-B14A-4624-9C41-D51CAABAECB5}" srcId="{DBF1456E-0EEE-409C-9F0D-C97946FBFA1A}" destId="{254CBEBE-A5DB-4260-839F-FBC70B8C3CDD}" srcOrd="3" destOrd="0" parTransId="{39618A8B-D22B-4414-AF6A-F9359724E3DB}" sibTransId="{EAC14C4C-AFC6-4038-95E1-204394A400BE}"/>
    <dgm:cxn modelId="{D5A21540-011E-421A-839C-6887824872E8}" type="presOf" srcId="{3321A64A-5A52-46B6-AAB7-515EA900646C}" destId="{EA157014-7CAE-4AB8-BC44-0C79899B56D7}" srcOrd="0" destOrd="0" presId="urn:microsoft.com/office/officeart/2005/8/layout/vList2"/>
    <dgm:cxn modelId="{F299FF1A-7786-4143-95A6-48EAA5D09C0C}" srcId="{DBF1456E-0EEE-409C-9F0D-C97946FBFA1A}" destId="{3321A64A-5A52-46B6-AAB7-515EA900646C}" srcOrd="1" destOrd="0" parTransId="{30C79C68-E823-4E2F-9929-23E7DF921E24}" sibTransId="{FAD39471-984E-420A-9775-85B65CA775D2}"/>
    <dgm:cxn modelId="{78D2D8B3-2EFC-4FC5-8279-0138044B6767}" type="presParOf" srcId="{BEC9C947-98A5-4A3E-AA0F-BCB632D832C1}" destId="{8C6AA0B0-D6A5-413D-9383-C4EF169F81E7}" srcOrd="0" destOrd="0" presId="urn:microsoft.com/office/officeart/2005/8/layout/vList2"/>
    <dgm:cxn modelId="{1B7C4254-28FE-49D2-804C-B4AC8226D2BD}" type="presParOf" srcId="{BEC9C947-98A5-4A3E-AA0F-BCB632D832C1}" destId="{25C03FD8-0F26-4E64-A1DA-B4E59E632FD9}" srcOrd="1" destOrd="0" presId="urn:microsoft.com/office/officeart/2005/8/layout/vList2"/>
    <dgm:cxn modelId="{E83A244F-2FD6-4E55-BFB6-1148C93804F0}" type="presParOf" srcId="{BEC9C947-98A5-4A3E-AA0F-BCB632D832C1}" destId="{EA157014-7CAE-4AB8-BC44-0C79899B56D7}" srcOrd="2" destOrd="0" presId="urn:microsoft.com/office/officeart/2005/8/layout/vList2"/>
    <dgm:cxn modelId="{16073B7C-840D-4223-8F2A-3AA6CF941B71}" type="presParOf" srcId="{BEC9C947-98A5-4A3E-AA0F-BCB632D832C1}" destId="{6F270C32-C8C7-4AB0-A892-91164EC4FC49}" srcOrd="3" destOrd="0" presId="urn:microsoft.com/office/officeart/2005/8/layout/vList2"/>
    <dgm:cxn modelId="{9064281A-F7E0-4C25-A2F8-15CDEB808975}" type="presParOf" srcId="{BEC9C947-98A5-4A3E-AA0F-BCB632D832C1}" destId="{E088FEC7-DFA5-4806-8C0A-B318225173FC}" srcOrd="4" destOrd="0" presId="urn:microsoft.com/office/officeart/2005/8/layout/vList2"/>
    <dgm:cxn modelId="{4FF3F6AF-9AFE-490A-8CCF-F796E1A974F7}" type="presParOf" srcId="{BEC9C947-98A5-4A3E-AA0F-BCB632D832C1}" destId="{48AC5036-4E4C-42EE-9744-921C6EF24DE8}" srcOrd="5" destOrd="0" presId="urn:microsoft.com/office/officeart/2005/8/layout/vList2"/>
    <dgm:cxn modelId="{F02E0549-704C-406D-B2A5-97FEE00ED79F}" type="presParOf" srcId="{BEC9C947-98A5-4A3E-AA0F-BCB632D832C1}" destId="{31ED64AF-5E60-4EA7-9CC5-D6C8E743477E}"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D977DCF-9B37-4F1D-A057-6E3C0210870A}"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es-CO"/>
        </a:p>
      </dgm:t>
    </dgm:pt>
    <dgm:pt modelId="{5298F62E-8540-44B4-B1C8-062471F2F487}">
      <dgm:prSet/>
      <dgm:spPr/>
      <dgm:t>
        <a:bodyPr/>
        <a:lstStyle/>
        <a:p>
          <a:pPr rtl="0"/>
          <a:r>
            <a:rPr lang="es-CO" dirty="0" smtClean="0"/>
            <a:t>5. En ningún momento dejar al niño solo acostado en el </a:t>
          </a:r>
          <a:r>
            <a:rPr lang="es-CO" dirty="0" err="1" smtClean="0"/>
            <a:t>infantómetro</a:t>
          </a:r>
          <a:r>
            <a:rPr lang="es-CO" dirty="0" smtClean="0"/>
            <a:t>.</a:t>
          </a:r>
          <a:endParaRPr lang="es-CO" dirty="0"/>
        </a:p>
      </dgm:t>
    </dgm:pt>
    <dgm:pt modelId="{48ECBA4B-7239-4486-B409-91794A8CF149}" type="parTrans" cxnId="{9451F27C-0AD9-489A-871E-DB0CFFDCBC5E}">
      <dgm:prSet/>
      <dgm:spPr/>
      <dgm:t>
        <a:bodyPr/>
        <a:lstStyle/>
        <a:p>
          <a:endParaRPr lang="es-CO"/>
        </a:p>
      </dgm:t>
    </dgm:pt>
    <dgm:pt modelId="{AF604997-5584-4F95-BCF7-1C7EF9A4C5DE}" type="sibTrans" cxnId="{9451F27C-0AD9-489A-871E-DB0CFFDCBC5E}">
      <dgm:prSet/>
      <dgm:spPr/>
      <dgm:t>
        <a:bodyPr/>
        <a:lstStyle/>
        <a:p>
          <a:endParaRPr lang="es-CO"/>
        </a:p>
      </dgm:t>
    </dgm:pt>
    <dgm:pt modelId="{1EDE1A4B-0901-4EEA-99BA-C576453742A5}">
      <dgm:prSet/>
      <dgm:spPr/>
      <dgm:t>
        <a:bodyPr/>
        <a:lstStyle/>
        <a:p>
          <a:pPr rtl="0"/>
          <a:r>
            <a:rPr lang="es-CO" smtClean="0"/>
            <a:t>6. Solicitar a la madre que se coloque detrás de la plataforma fija del infantómetro y que tome la cabeza del niño con ambas manos, colocándolas a cada lado de la misma, de tal manera que los ojos miren hacia arriba. Sin ejercer mucha presión, trate de mantener la cara del niño recta.</a:t>
          </a:r>
          <a:endParaRPr lang="es-CO"/>
        </a:p>
      </dgm:t>
    </dgm:pt>
    <dgm:pt modelId="{51FD594B-4BE3-42D4-8373-8E003BF8DE7F}" type="parTrans" cxnId="{451B4E16-F3A5-43E6-9ABB-87604CC1970A}">
      <dgm:prSet/>
      <dgm:spPr/>
      <dgm:t>
        <a:bodyPr/>
        <a:lstStyle/>
        <a:p>
          <a:endParaRPr lang="es-CO"/>
        </a:p>
      </dgm:t>
    </dgm:pt>
    <dgm:pt modelId="{B7EE8890-1322-4BA8-8993-D5CB3BB6BCA4}" type="sibTrans" cxnId="{451B4E16-F3A5-43E6-9ABB-87604CC1970A}">
      <dgm:prSet/>
      <dgm:spPr/>
      <dgm:t>
        <a:bodyPr/>
        <a:lstStyle/>
        <a:p>
          <a:endParaRPr lang="es-CO"/>
        </a:p>
      </dgm:t>
    </dgm:pt>
    <dgm:pt modelId="{91A1209A-DBE6-4EF7-B8F4-B556DA56851A}">
      <dgm:prSet/>
      <dgm:spPr/>
      <dgm:t>
        <a:bodyPr/>
        <a:lstStyle/>
        <a:p>
          <a:pPr rtl="0"/>
          <a:r>
            <a:rPr lang="es-CO" smtClean="0"/>
            <a:t>7. Tomar ambas rodillas del niño con la mano izquierda, estirándolas con movimiento suave pero firme lo más rápido posible y correr firmemente con la mano derecha la pieza móvil del infantómetro contra la planta de los pies. Estos deben quedar perfectamente rectos sobre la pieza móvil.</a:t>
          </a:r>
          <a:endParaRPr lang="es-CO"/>
        </a:p>
      </dgm:t>
    </dgm:pt>
    <dgm:pt modelId="{ABB6BA3F-C45D-4603-94AC-250539DBC5BB}" type="parTrans" cxnId="{5E0BBB2E-643F-49FF-8E47-705E5EEC8F5B}">
      <dgm:prSet/>
      <dgm:spPr/>
      <dgm:t>
        <a:bodyPr/>
        <a:lstStyle/>
        <a:p>
          <a:endParaRPr lang="es-CO"/>
        </a:p>
      </dgm:t>
    </dgm:pt>
    <dgm:pt modelId="{4B821442-5482-43B9-93AE-F0EA85D4BD8C}" type="sibTrans" cxnId="{5E0BBB2E-643F-49FF-8E47-705E5EEC8F5B}">
      <dgm:prSet/>
      <dgm:spPr/>
      <dgm:t>
        <a:bodyPr/>
        <a:lstStyle/>
        <a:p>
          <a:endParaRPr lang="es-CO"/>
        </a:p>
      </dgm:t>
    </dgm:pt>
    <dgm:pt modelId="{08FFEAA9-F693-40EA-85C5-BE972DDE3009}" type="pres">
      <dgm:prSet presAssocID="{DD977DCF-9B37-4F1D-A057-6E3C0210870A}" presName="linear" presStyleCnt="0">
        <dgm:presLayoutVars>
          <dgm:animLvl val="lvl"/>
          <dgm:resizeHandles val="exact"/>
        </dgm:presLayoutVars>
      </dgm:prSet>
      <dgm:spPr/>
      <dgm:t>
        <a:bodyPr/>
        <a:lstStyle/>
        <a:p>
          <a:endParaRPr lang="es-CO"/>
        </a:p>
      </dgm:t>
    </dgm:pt>
    <dgm:pt modelId="{490850C6-B0EB-4867-B472-B47950BDA41B}" type="pres">
      <dgm:prSet presAssocID="{5298F62E-8540-44B4-B1C8-062471F2F487}" presName="parentText" presStyleLbl="node1" presStyleIdx="0" presStyleCnt="3">
        <dgm:presLayoutVars>
          <dgm:chMax val="0"/>
          <dgm:bulletEnabled val="1"/>
        </dgm:presLayoutVars>
      </dgm:prSet>
      <dgm:spPr/>
      <dgm:t>
        <a:bodyPr/>
        <a:lstStyle/>
        <a:p>
          <a:endParaRPr lang="es-CO"/>
        </a:p>
      </dgm:t>
    </dgm:pt>
    <dgm:pt modelId="{4078F6D7-B77D-4B59-B65B-8A6238CD1279}" type="pres">
      <dgm:prSet presAssocID="{AF604997-5584-4F95-BCF7-1C7EF9A4C5DE}" presName="spacer" presStyleCnt="0"/>
      <dgm:spPr/>
    </dgm:pt>
    <dgm:pt modelId="{7CB7821E-38CA-48C7-8EE6-39DD55F5AC66}" type="pres">
      <dgm:prSet presAssocID="{1EDE1A4B-0901-4EEA-99BA-C576453742A5}" presName="parentText" presStyleLbl="node1" presStyleIdx="1" presStyleCnt="3">
        <dgm:presLayoutVars>
          <dgm:chMax val="0"/>
          <dgm:bulletEnabled val="1"/>
        </dgm:presLayoutVars>
      </dgm:prSet>
      <dgm:spPr/>
      <dgm:t>
        <a:bodyPr/>
        <a:lstStyle/>
        <a:p>
          <a:endParaRPr lang="es-CO"/>
        </a:p>
      </dgm:t>
    </dgm:pt>
    <dgm:pt modelId="{215FD6E8-6D8B-4B63-8BEB-88E25013B66D}" type="pres">
      <dgm:prSet presAssocID="{B7EE8890-1322-4BA8-8993-D5CB3BB6BCA4}" presName="spacer" presStyleCnt="0"/>
      <dgm:spPr/>
    </dgm:pt>
    <dgm:pt modelId="{80850F28-2E65-4D73-BAF7-299CD6C9C5F4}" type="pres">
      <dgm:prSet presAssocID="{91A1209A-DBE6-4EF7-B8F4-B556DA56851A}" presName="parentText" presStyleLbl="node1" presStyleIdx="2" presStyleCnt="3">
        <dgm:presLayoutVars>
          <dgm:chMax val="0"/>
          <dgm:bulletEnabled val="1"/>
        </dgm:presLayoutVars>
      </dgm:prSet>
      <dgm:spPr/>
      <dgm:t>
        <a:bodyPr/>
        <a:lstStyle/>
        <a:p>
          <a:endParaRPr lang="es-CO"/>
        </a:p>
      </dgm:t>
    </dgm:pt>
  </dgm:ptLst>
  <dgm:cxnLst>
    <dgm:cxn modelId="{5E0BBB2E-643F-49FF-8E47-705E5EEC8F5B}" srcId="{DD977DCF-9B37-4F1D-A057-6E3C0210870A}" destId="{91A1209A-DBE6-4EF7-B8F4-B556DA56851A}" srcOrd="2" destOrd="0" parTransId="{ABB6BA3F-C45D-4603-94AC-250539DBC5BB}" sibTransId="{4B821442-5482-43B9-93AE-F0EA85D4BD8C}"/>
    <dgm:cxn modelId="{9451F27C-0AD9-489A-871E-DB0CFFDCBC5E}" srcId="{DD977DCF-9B37-4F1D-A057-6E3C0210870A}" destId="{5298F62E-8540-44B4-B1C8-062471F2F487}" srcOrd="0" destOrd="0" parTransId="{48ECBA4B-7239-4486-B409-91794A8CF149}" sibTransId="{AF604997-5584-4F95-BCF7-1C7EF9A4C5DE}"/>
    <dgm:cxn modelId="{451B4E16-F3A5-43E6-9ABB-87604CC1970A}" srcId="{DD977DCF-9B37-4F1D-A057-6E3C0210870A}" destId="{1EDE1A4B-0901-4EEA-99BA-C576453742A5}" srcOrd="1" destOrd="0" parTransId="{51FD594B-4BE3-42D4-8373-8E003BF8DE7F}" sibTransId="{B7EE8890-1322-4BA8-8993-D5CB3BB6BCA4}"/>
    <dgm:cxn modelId="{BD1EBC6C-6D54-4905-8370-2FBF0277B623}" type="presOf" srcId="{91A1209A-DBE6-4EF7-B8F4-B556DA56851A}" destId="{80850F28-2E65-4D73-BAF7-299CD6C9C5F4}" srcOrd="0" destOrd="0" presId="urn:microsoft.com/office/officeart/2005/8/layout/vList2"/>
    <dgm:cxn modelId="{DAE0FAF1-C6D7-4107-B02B-B036C3FD672B}" type="presOf" srcId="{DD977DCF-9B37-4F1D-A057-6E3C0210870A}" destId="{08FFEAA9-F693-40EA-85C5-BE972DDE3009}" srcOrd="0" destOrd="0" presId="urn:microsoft.com/office/officeart/2005/8/layout/vList2"/>
    <dgm:cxn modelId="{110D3DEB-0A56-4295-88CC-B449B1B30965}" type="presOf" srcId="{5298F62E-8540-44B4-B1C8-062471F2F487}" destId="{490850C6-B0EB-4867-B472-B47950BDA41B}" srcOrd="0" destOrd="0" presId="urn:microsoft.com/office/officeart/2005/8/layout/vList2"/>
    <dgm:cxn modelId="{3F69EE7B-CDA5-42A8-83C0-24AEA0B5F172}" type="presOf" srcId="{1EDE1A4B-0901-4EEA-99BA-C576453742A5}" destId="{7CB7821E-38CA-48C7-8EE6-39DD55F5AC66}" srcOrd="0" destOrd="0" presId="urn:microsoft.com/office/officeart/2005/8/layout/vList2"/>
    <dgm:cxn modelId="{138FD2D4-9FF1-49DF-BD9C-402938B66FF5}" type="presParOf" srcId="{08FFEAA9-F693-40EA-85C5-BE972DDE3009}" destId="{490850C6-B0EB-4867-B472-B47950BDA41B}" srcOrd="0" destOrd="0" presId="urn:microsoft.com/office/officeart/2005/8/layout/vList2"/>
    <dgm:cxn modelId="{3786DC8B-5F58-4A0D-933D-68243C997913}" type="presParOf" srcId="{08FFEAA9-F693-40EA-85C5-BE972DDE3009}" destId="{4078F6D7-B77D-4B59-B65B-8A6238CD1279}" srcOrd="1" destOrd="0" presId="urn:microsoft.com/office/officeart/2005/8/layout/vList2"/>
    <dgm:cxn modelId="{FB68984B-7B16-47D8-A85D-F6CCFC01575C}" type="presParOf" srcId="{08FFEAA9-F693-40EA-85C5-BE972DDE3009}" destId="{7CB7821E-38CA-48C7-8EE6-39DD55F5AC66}" srcOrd="2" destOrd="0" presId="urn:microsoft.com/office/officeart/2005/8/layout/vList2"/>
    <dgm:cxn modelId="{9FE8A99C-F158-428B-ADF4-8CB1734F136A}" type="presParOf" srcId="{08FFEAA9-F693-40EA-85C5-BE972DDE3009}" destId="{215FD6E8-6D8B-4B63-8BEB-88E25013B66D}" srcOrd="3" destOrd="0" presId="urn:microsoft.com/office/officeart/2005/8/layout/vList2"/>
    <dgm:cxn modelId="{B6EE0F28-B64E-4577-B663-7EEE0BBEF2FD}" type="presParOf" srcId="{08FFEAA9-F693-40EA-85C5-BE972DDE3009}" destId="{80850F28-2E65-4D73-BAF7-299CD6C9C5F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A75628C-ACAF-48DE-9097-B5116C4FE6A0}"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s-CO"/>
        </a:p>
      </dgm:t>
    </dgm:pt>
    <dgm:pt modelId="{970579D2-3608-4673-B8A6-6434D064FB8A}">
      <dgm:prSet custT="1"/>
      <dgm:spPr/>
      <dgm:t>
        <a:bodyPr/>
        <a:lstStyle/>
        <a:p>
          <a:pPr rtl="0"/>
          <a:r>
            <a:rPr lang="es-CO" sz="1800" smtClean="0"/>
            <a:t>8. Verificar que los hombros, espalda, glúteos y talones del niño estén en contacto con el infantómetro y en la parte central del cuerpo del instrumento.</a:t>
          </a:r>
          <a:endParaRPr lang="es-CO" sz="1800"/>
        </a:p>
      </dgm:t>
    </dgm:pt>
    <dgm:pt modelId="{5954BDE1-1B46-4DB6-BB71-7531293B89DB}" type="parTrans" cxnId="{C397584C-EBA7-4D9F-8C94-6F4595532D41}">
      <dgm:prSet/>
      <dgm:spPr/>
      <dgm:t>
        <a:bodyPr/>
        <a:lstStyle/>
        <a:p>
          <a:endParaRPr lang="es-CO" sz="1800"/>
        </a:p>
      </dgm:t>
    </dgm:pt>
    <dgm:pt modelId="{588C20C0-51B4-49AF-9E06-599DB81AEDDE}" type="sibTrans" cxnId="{C397584C-EBA7-4D9F-8C94-6F4595532D41}">
      <dgm:prSet/>
      <dgm:spPr/>
      <dgm:t>
        <a:bodyPr/>
        <a:lstStyle/>
        <a:p>
          <a:endParaRPr lang="es-CO" sz="1800"/>
        </a:p>
      </dgm:t>
    </dgm:pt>
    <dgm:pt modelId="{CE3D9D98-66F6-4346-AE55-7FA0DDC6C2DC}">
      <dgm:prSet custT="1"/>
      <dgm:spPr/>
      <dgm:t>
        <a:bodyPr/>
        <a:lstStyle/>
        <a:p>
          <a:pPr rtl="0"/>
          <a:r>
            <a:rPr lang="es-CO" sz="1800" smtClean="0"/>
            <a:t>9. Leer rápidamente sin mover al niño, la cifra que marca la pieza móvil. Asegurarse que la lectura se hace en la escala de centímetros.</a:t>
          </a:r>
          <a:endParaRPr lang="es-CO" sz="1800"/>
        </a:p>
      </dgm:t>
    </dgm:pt>
    <dgm:pt modelId="{D446C523-F28A-4760-91AE-5A5221F09541}" type="parTrans" cxnId="{79E22BA3-39C4-44ED-92E3-32550F24CD5D}">
      <dgm:prSet/>
      <dgm:spPr/>
      <dgm:t>
        <a:bodyPr/>
        <a:lstStyle/>
        <a:p>
          <a:endParaRPr lang="es-CO" sz="1800"/>
        </a:p>
      </dgm:t>
    </dgm:pt>
    <dgm:pt modelId="{A5E94AC8-F1C5-4359-AD35-97539F33D5D7}" type="sibTrans" cxnId="{79E22BA3-39C4-44ED-92E3-32550F24CD5D}">
      <dgm:prSet/>
      <dgm:spPr/>
      <dgm:t>
        <a:bodyPr/>
        <a:lstStyle/>
        <a:p>
          <a:endParaRPr lang="es-CO" sz="1800"/>
        </a:p>
      </dgm:t>
    </dgm:pt>
    <dgm:pt modelId="{5DC531BD-385C-4B97-8C10-1981600A6795}">
      <dgm:prSet custT="1"/>
      <dgm:spPr/>
      <dgm:t>
        <a:bodyPr/>
        <a:lstStyle/>
        <a:p>
          <a:pPr rtl="0"/>
          <a:r>
            <a:rPr lang="es-CO" sz="1800" dirty="0" smtClean="0"/>
            <a:t>10. Revisar la medida anotada y repetir el procedimiento para validarla. Compararla con la primera medida si varía en más de 0.5 cm, medir por tercera vez y promediar los dos valores</a:t>
          </a:r>
          <a:endParaRPr lang="es-CO" sz="1800" dirty="0"/>
        </a:p>
      </dgm:t>
    </dgm:pt>
    <dgm:pt modelId="{23228814-1629-4AB5-94B0-DC55F28A30DF}" type="parTrans" cxnId="{789B6A0B-69B2-49E8-A5AB-E47ED0BDAA1C}">
      <dgm:prSet/>
      <dgm:spPr/>
      <dgm:t>
        <a:bodyPr/>
        <a:lstStyle/>
        <a:p>
          <a:endParaRPr lang="es-CO" sz="1800"/>
        </a:p>
      </dgm:t>
    </dgm:pt>
    <dgm:pt modelId="{74B1C8B6-3FCD-4055-9CFB-1383870F67AB}" type="sibTrans" cxnId="{789B6A0B-69B2-49E8-A5AB-E47ED0BDAA1C}">
      <dgm:prSet/>
      <dgm:spPr/>
      <dgm:t>
        <a:bodyPr/>
        <a:lstStyle/>
        <a:p>
          <a:endParaRPr lang="es-CO" sz="1800"/>
        </a:p>
      </dgm:t>
    </dgm:pt>
    <dgm:pt modelId="{BED4F1A9-43EE-4C21-9C51-E31E34A0F828}" type="pres">
      <dgm:prSet presAssocID="{EA75628C-ACAF-48DE-9097-B5116C4FE6A0}" presName="linear" presStyleCnt="0">
        <dgm:presLayoutVars>
          <dgm:animLvl val="lvl"/>
          <dgm:resizeHandles val="exact"/>
        </dgm:presLayoutVars>
      </dgm:prSet>
      <dgm:spPr/>
      <dgm:t>
        <a:bodyPr/>
        <a:lstStyle/>
        <a:p>
          <a:endParaRPr lang="es-CO"/>
        </a:p>
      </dgm:t>
    </dgm:pt>
    <dgm:pt modelId="{37D40F28-9E7D-4E96-AE3F-BD933753161E}" type="pres">
      <dgm:prSet presAssocID="{970579D2-3608-4673-B8A6-6434D064FB8A}" presName="parentText" presStyleLbl="node1" presStyleIdx="0" presStyleCnt="3">
        <dgm:presLayoutVars>
          <dgm:chMax val="0"/>
          <dgm:bulletEnabled val="1"/>
        </dgm:presLayoutVars>
      </dgm:prSet>
      <dgm:spPr/>
      <dgm:t>
        <a:bodyPr/>
        <a:lstStyle/>
        <a:p>
          <a:endParaRPr lang="es-CO"/>
        </a:p>
      </dgm:t>
    </dgm:pt>
    <dgm:pt modelId="{B5037749-AB6C-4EC6-886F-FE6CBF0E8854}" type="pres">
      <dgm:prSet presAssocID="{588C20C0-51B4-49AF-9E06-599DB81AEDDE}" presName="spacer" presStyleCnt="0"/>
      <dgm:spPr/>
    </dgm:pt>
    <dgm:pt modelId="{37A66CD4-CF44-4C80-9709-CD0DAE7F1D6A}" type="pres">
      <dgm:prSet presAssocID="{CE3D9D98-66F6-4346-AE55-7FA0DDC6C2DC}" presName="parentText" presStyleLbl="node1" presStyleIdx="1" presStyleCnt="3">
        <dgm:presLayoutVars>
          <dgm:chMax val="0"/>
          <dgm:bulletEnabled val="1"/>
        </dgm:presLayoutVars>
      </dgm:prSet>
      <dgm:spPr/>
      <dgm:t>
        <a:bodyPr/>
        <a:lstStyle/>
        <a:p>
          <a:endParaRPr lang="es-CO"/>
        </a:p>
      </dgm:t>
    </dgm:pt>
    <dgm:pt modelId="{812E1847-47F3-4F39-9F7E-3ED30A2297C3}" type="pres">
      <dgm:prSet presAssocID="{A5E94AC8-F1C5-4359-AD35-97539F33D5D7}" presName="spacer" presStyleCnt="0"/>
      <dgm:spPr/>
    </dgm:pt>
    <dgm:pt modelId="{B0451EFD-89FA-4EE3-87B2-46AF01B3F779}" type="pres">
      <dgm:prSet presAssocID="{5DC531BD-385C-4B97-8C10-1981600A6795}" presName="parentText" presStyleLbl="node1" presStyleIdx="2" presStyleCnt="3">
        <dgm:presLayoutVars>
          <dgm:chMax val="0"/>
          <dgm:bulletEnabled val="1"/>
        </dgm:presLayoutVars>
      </dgm:prSet>
      <dgm:spPr/>
      <dgm:t>
        <a:bodyPr/>
        <a:lstStyle/>
        <a:p>
          <a:endParaRPr lang="es-CO"/>
        </a:p>
      </dgm:t>
    </dgm:pt>
  </dgm:ptLst>
  <dgm:cxnLst>
    <dgm:cxn modelId="{A474DAF8-28E5-4AE3-89B2-DC3CF0F4225A}" type="presOf" srcId="{EA75628C-ACAF-48DE-9097-B5116C4FE6A0}" destId="{BED4F1A9-43EE-4C21-9C51-E31E34A0F828}" srcOrd="0" destOrd="0" presId="urn:microsoft.com/office/officeart/2005/8/layout/vList2"/>
    <dgm:cxn modelId="{C397584C-EBA7-4D9F-8C94-6F4595532D41}" srcId="{EA75628C-ACAF-48DE-9097-B5116C4FE6A0}" destId="{970579D2-3608-4673-B8A6-6434D064FB8A}" srcOrd="0" destOrd="0" parTransId="{5954BDE1-1B46-4DB6-BB71-7531293B89DB}" sibTransId="{588C20C0-51B4-49AF-9E06-599DB81AEDDE}"/>
    <dgm:cxn modelId="{7A49ACC2-FBAF-4DD8-8BC6-49076575844F}" type="presOf" srcId="{CE3D9D98-66F6-4346-AE55-7FA0DDC6C2DC}" destId="{37A66CD4-CF44-4C80-9709-CD0DAE7F1D6A}" srcOrd="0" destOrd="0" presId="urn:microsoft.com/office/officeart/2005/8/layout/vList2"/>
    <dgm:cxn modelId="{26D2C15D-26D3-4C80-8187-3BBAAD492991}" type="presOf" srcId="{970579D2-3608-4673-B8A6-6434D064FB8A}" destId="{37D40F28-9E7D-4E96-AE3F-BD933753161E}" srcOrd="0" destOrd="0" presId="urn:microsoft.com/office/officeart/2005/8/layout/vList2"/>
    <dgm:cxn modelId="{F42F8974-2E5A-4EB9-9659-39EC5AA7DA21}" type="presOf" srcId="{5DC531BD-385C-4B97-8C10-1981600A6795}" destId="{B0451EFD-89FA-4EE3-87B2-46AF01B3F779}" srcOrd="0" destOrd="0" presId="urn:microsoft.com/office/officeart/2005/8/layout/vList2"/>
    <dgm:cxn modelId="{789B6A0B-69B2-49E8-A5AB-E47ED0BDAA1C}" srcId="{EA75628C-ACAF-48DE-9097-B5116C4FE6A0}" destId="{5DC531BD-385C-4B97-8C10-1981600A6795}" srcOrd="2" destOrd="0" parTransId="{23228814-1629-4AB5-94B0-DC55F28A30DF}" sibTransId="{74B1C8B6-3FCD-4055-9CFB-1383870F67AB}"/>
    <dgm:cxn modelId="{79E22BA3-39C4-44ED-92E3-32550F24CD5D}" srcId="{EA75628C-ACAF-48DE-9097-B5116C4FE6A0}" destId="{CE3D9D98-66F6-4346-AE55-7FA0DDC6C2DC}" srcOrd="1" destOrd="0" parTransId="{D446C523-F28A-4760-91AE-5A5221F09541}" sibTransId="{A5E94AC8-F1C5-4359-AD35-97539F33D5D7}"/>
    <dgm:cxn modelId="{4662FF1E-0C36-48CF-B06F-30FDC7DA4A9F}" type="presParOf" srcId="{BED4F1A9-43EE-4C21-9C51-E31E34A0F828}" destId="{37D40F28-9E7D-4E96-AE3F-BD933753161E}" srcOrd="0" destOrd="0" presId="urn:microsoft.com/office/officeart/2005/8/layout/vList2"/>
    <dgm:cxn modelId="{5253641F-CC87-478C-8012-4D9F632EFC5F}" type="presParOf" srcId="{BED4F1A9-43EE-4C21-9C51-E31E34A0F828}" destId="{B5037749-AB6C-4EC6-886F-FE6CBF0E8854}" srcOrd="1" destOrd="0" presId="urn:microsoft.com/office/officeart/2005/8/layout/vList2"/>
    <dgm:cxn modelId="{2B22F3AB-BBB2-46E1-8899-6739B832F4C6}" type="presParOf" srcId="{BED4F1A9-43EE-4C21-9C51-E31E34A0F828}" destId="{37A66CD4-CF44-4C80-9709-CD0DAE7F1D6A}" srcOrd="2" destOrd="0" presId="urn:microsoft.com/office/officeart/2005/8/layout/vList2"/>
    <dgm:cxn modelId="{983C75EE-BF90-4916-A83A-E3D93CE43374}" type="presParOf" srcId="{BED4F1A9-43EE-4C21-9C51-E31E34A0F828}" destId="{812E1847-47F3-4F39-9F7E-3ED30A2297C3}" srcOrd="3" destOrd="0" presId="urn:microsoft.com/office/officeart/2005/8/layout/vList2"/>
    <dgm:cxn modelId="{ACAB1CE9-7C8F-44DC-B5AA-2FA1B32D052A}" type="presParOf" srcId="{BED4F1A9-43EE-4C21-9C51-E31E34A0F828}" destId="{B0451EFD-89FA-4EE3-87B2-46AF01B3F77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33C30ED-CCA2-41F8-B59E-E5005D72302C}" type="doc">
      <dgm:prSet loTypeId="urn:microsoft.com/office/officeart/2005/8/layout/hProcess9" loCatId="process" qsTypeId="urn:microsoft.com/office/officeart/2005/8/quickstyle/simple1" qsCatId="simple" csTypeId="urn:microsoft.com/office/officeart/2005/8/colors/colorful2" csCatId="colorful"/>
      <dgm:spPr/>
      <dgm:t>
        <a:bodyPr/>
        <a:lstStyle/>
        <a:p>
          <a:endParaRPr lang="es-CO"/>
        </a:p>
      </dgm:t>
    </dgm:pt>
    <dgm:pt modelId="{759EFE15-A6EE-4799-B7AD-F3277D2CA5F0}">
      <dgm:prSet/>
      <dgm:spPr/>
      <dgm:t>
        <a:bodyPr/>
        <a:lstStyle/>
        <a:p>
          <a:pPr rtl="0"/>
          <a:r>
            <a:rPr lang="es-CO" smtClean="0"/>
            <a:t>Para mayores de dos años, la medición se debe realizar de pie (posición vertical) y la medida se denomina TALLA O ESTATURA, la cual se tomará con un tallímetro.</a:t>
          </a:r>
          <a:endParaRPr lang="es-CO"/>
        </a:p>
      </dgm:t>
    </dgm:pt>
    <dgm:pt modelId="{CC1AE9AA-1B17-4291-927B-15C2F652B81E}" type="parTrans" cxnId="{9362CA05-1A9B-4533-AC56-452741988BB9}">
      <dgm:prSet/>
      <dgm:spPr/>
      <dgm:t>
        <a:bodyPr/>
        <a:lstStyle/>
        <a:p>
          <a:endParaRPr lang="es-CO"/>
        </a:p>
      </dgm:t>
    </dgm:pt>
    <dgm:pt modelId="{10A41151-4078-4A59-A165-1836732247B2}" type="sibTrans" cxnId="{9362CA05-1A9B-4533-AC56-452741988BB9}">
      <dgm:prSet/>
      <dgm:spPr/>
      <dgm:t>
        <a:bodyPr/>
        <a:lstStyle/>
        <a:p>
          <a:endParaRPr lang="es-CO"/>
        </a:p>
      </dgm:t>
    </dgm:pt>
    <dgm:pt modelId="{C8AF643F-E0A5-4E47-A335-F4C9CDEE9683}" type="pres">
      <dgm:prSet presAssocID="{D33C30ED-CCA2-41F8-B59E-E5005D72302C}" presName="CompostProcess" presStyleCnt="0">
        <dgm:presLayoutVars>
          <dgm:dir/>
          <dgm:resizeHandles val="exact"/>
        </dgm:presLayoutVars>
      </dgm:prSet>
      <dgm:spPr/>
      <dgm:t>
        <a:bodyPr/>
        <a:lstStyle/>
        <a:p>
          <a:endParaRPr lang="es-CO"/>
        </a:p>
      </dgm:t>
    </dgm:pt>
    <dgm:pt modelId="{B32EA5F7-748A-4786-892C-3B1575BD67BA}" type="pres">
      <dgm:prSet presAssocID="{D33C30ED-CCA2-41F8-B59E-E5005D72302C}" presName="arrow" presStyleLbl="bgShp" presStyleIdx="0" presStyleCnt="1"/>
      <dgm:spPr/>
    </dgm:pt>
    <dgm:pt modelId="{4EE2E7A2-2F57-4596-9A33-405A3E59C10E}" type="pres">
      <dgm:prSet presAssocID="{D33C30ED-CCA2-41F8-B59E-E5005D72302C}" presName="linearProcess" presStyleCnt="0"/>
      <dgm:spPr/>
    </dgm:pt>
    <dgm:pt modelId="{0C85376E-AC70-4E15-9EFE-88D65C10369B}" type="pres">
      <dgm:prSet presAssocID="{759EFE15-A6EE-4799-B7AD-F3277D2CA5F0}" presName="textNode" presStyleLbl="node1" presStyleIdx="0" presStyleCnt="1">
        <dgm:presLayoutVars>
          <dgm:bulletEnabled val="1"/>
        </dgm:presLayoutVars>
      </dgm:prSet>
      <dgm:spPr/>
      <dgm:t>
        <a:bodyPr/>
        <a:lstStyle/>
        <a:p>
          <a:endParaRPr lang="es-CO"/>
        </a:p>
      </dgm:t>
    </dgm:pt>
  </dgm:ptLst>
  <dgm:cxnLst>
    <dgm:cxn modelId="{9362CA05-1A9B-4533-AC56-452741988BB9}" srcId="{D33C30ED-CCA2-41F8-B59E-E5005D72302C}" destId="{759EFE15-A6EE-4799-B7AD-F3277D2CA5F0}" srcOrd="0" destOrd="0" parTransId="{CC1AE9AA-1B17-4291-927B-15C2F652B81E}" sibTransId="{10A41151-4078-4A59-A165-1836732247B2}"/>
    <dgm:cxn modelId="{1A6A846B-02BC-4787-9417-57525224294D}" type="presOf" srcId="{D33C30ED-CCA2-41F8-B59E-E5005D72302C}" destId="{C8AF643F-E0A5-4E47-A335-F4C9CDEE9683}" srcOrd="0" destOrd="0" presId="urn:microsoft.com/office/officeart/2005/8/layout/hProcess9"/>
    <dgm:cxn modelId="{A9F3962D-9CB6-412B-8241-FC92E3DB8163}" type="presOf" srcId="{759EFE15-A6EE-4799-B7AD-F3277D2CA5F0}" destId="{0C85376E-AC70-4E15-9EFE-88D65C10369B}" srcOrd="0" destOrd="0" presId="urn:microsoft.com/office/officeart/2005/8/layout/hProcess9"/>
    <dgm:cxn modelId="{77C197DB-EF96-4C67-89D4-81431BBBD73F}" type="presParOf" srcId="{C8AF643F-E0A5-4E47-A335-F4C9CDEE9683}" destId="{B32EA5F7-748A-4786-892C-3B1575BD67BA}" srcOrd="0" destOrd="0" presId="urn:microsoft.com/office/officeart/2005/8/layout/hProcess9"/>
    <dgm:cxn modelId="{2EB8E212-425A-4400-A465-EF8EC29E0185}" type="presParOf" srcId="{C8AF643F-E0A5-4E47-A335-F4C9CDEE9683}" destId="{4EE2E7A2-2F57-4596-9A33-405A3E59C10E}" srcOrd="1" destOrd="0" presId="urn:microsoft.com/office/officeart/2005/8/layout/hProcess9"/>
    <dgm:cxn modelId="{1770C4C8-FDF4-4859-B219-4B3E65EDF4DA}" type="presParOf" srcId="{4EE2E7A2-2F57-4596-9A33-405A3E59C10E}" destId="{0C85376E-AC70-4E15-9EFE-88D65C10369B}"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08E47CF-74A7-4221-A8B9-0BA38ABA2E52}"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es-CO"/>
        </a:p>
      </dgm:t>
    </dgm:pt>
    <dgm:pt modelId="{EFEDF5DC-9A4F-46CD-B4FB-0D839BDD8E47}">
      <dgm:prSet/>
      <dgm:spPr/>
      <dgm:t>
        <a:bodyPr/>
        <a:lstStyle/>
        <a:p>
          <a:pPr rtl="0"/>
          <a:r>
            <a:rPr lang="es-CO" smtClean="0"/>
            <a:t>1. Poner el tallímetro sobre una superficie plana y contra una pared que no tenga guarda escobas. Es importante que en la base estén dibujadas las plantillas o huellas de los pies para indicar mejor la posición en donde debe quedar el usuario.</a:t>
          </a:r>
          <a:endParaRPr lang="es-CO"/>
        </a:p>
      </dgm:t>
    </dgm:pt>
    <dgm:pt modelId="{E926B024-5819-4CC1-9955-98B70872FC99}" type="parTrans" cxnId="{9CE5F68A-FB52-44F4-B427-90EDFE36404B}">
      <dgm:prSet/>
      <dgm:spPr/>
      <dgm:t>
        <a:bodyPr/>
        <a:lstStyle/>
        <a:p>
          <a:endParaRPr lang="es-CO"/>
        </a:p>
      </dgm:t>
    </dgm:pt>
    <dgm:pt modelId="{14D8C891-E0BF-4347-866B-B57F58723809}" type="sibTrans" cxnId="{9CE5F68A-FB52-44F4-B427-90EDFE36404B}">
      <dgm:prSet/>
      <dgm:spPr/>
      <dgm:t>
        <a:bodyPr/>
        <a:lstStyle/>
        <a:p>
          <a:endParaRPr lang="es-CO"/>
        </a:p>
      </dgm:t>
    </dgm:pt>
    <dgm:pt modelId="{C17FE317-A664-4DDA-A61B-4B2DC0EA7F73}">
      <dgm:prSet/>
      <dgm:spPr/>
      <dgm:t>
        <a:bodyPr/>
        <a:lstStyle/>
        <a:p>
          <a:pPr rtl="0"/>
          <a:r>
            <a:rPr lang="es-CO" smtClean="0"/>
            <a:t>2. Ubicar al usuario contra la parte posterior del tallímetro, con los pies sobre las plantillas, en posición erguida con los talones juntos y las rodillas rectas. Pueden presentarse usuarios que probablemente no pueden juntar totalmente los pies. Verificar que no existan adornos puestos en la cabeza ni zapatos.</a:t>
          </a:r>
          <a:endParaRPr lang="es-CO"/>
        </a:p>
      </dgm:t>
    </dgm:pt>
    <dgm:pt modelId="{2FF0B9D5-6F92-4FC2-AA45-D5DAA307AE8D}" type="parTrans" cxnId="{DD339216-C8CB-4DD6-A424-172F016EF9CF}">
      <dgm:prSet/>
      <dgm:spPr/>
      <dgm:t>
        <a:bodyPr/>
        <a:lstStyle/>
        <a:p>
          <a:endParaRPr lang="es-CO"/>
        </a:p>
      </dgm:t>
    </dgm:pt>
    <dgm:pt modelId="{AF8DCAFD-B4DB-4247-9AC3-FE3073F83D32}" type="sibTrans" cxnId="{DD339216-C8CB-4DD6-A424-172F016EF9CF}">
      <dgm:prSet/>
      <dgm:spPr/>
      <dgm:t>
        <a:bodyPr/>
        <a:lstStyle/>
        <a:p>
          <a:endParaRPr lang="es-CO"/>
        </a:p>
      </dgm:t>
    </dgm:pt>
    <dgm:pt modelId="{9142FAB2-A6B1-498D-8E49-A8A95CBC6630}">
      <dgm:prSet/>
      <dgm:spPr/>
      <dgm:t>
        <a:bodyPr/>
        <a:lstStyle/>
        <a:p>
          <a:pPr rtl="0"/>
          <a:r>
            <a:rPr lang="es-CO" smtClean="0"/>
            <a:t>3. Verifique que la parte de atrás de los talones, las pantorrillas, los glúteos, el tronco, los hombros y espalda toquen la tabla vertical. Los talones no debe estar elevados y los brazos deben colgar a los lados del tronco con las palmas hacia los muslos. La madre o acompañante debe sostener y presionar suavemente con una mano las rodillas y con la otra los tobillos contra la tabla vertical.</a:t>
          </a:r>
          <a:endParaRPr lang="es-CO"/>
        </a:p>
      </dgm:t>
    </dgm:pt>
    <dgm:pt modelId="{39B09DD0-B97C-476B-A757-F1D280D4BE2B}" type="parTrans" cxnId="{2A54259A-E67A-4905-B163-FDA82C5CA7A9}">
      <dgm:prSet/>
      <dgm:spPr/>
      <dgm:t>
        <a:bodyPr/>
        <a:lstStyle/>
        <a:p>
          <a:endParaRPr lang="es-CO"/>
        </a:p>
      </dgm:t>
    </dgm:pt>
    <dgm:pt modelId="{0409707F-EC23-4FEE-9616-82AC75161504}" type="sibTrans" cxnId="{2A54259A-E67A-4905-B163-FDA82C5CA7A9}">
      <dgm:prSet/>
      <dgm:spPr/>
      <dgm:t>
        <a:bodyPr/>
        <a:lstStyle/>
        <a:p>
          <a:endParaRPr lang="es-CO"/>
        </a:p>
      </dgm:t>
    </dgm:pt>
    <dgm:pt modelId="{901A8563-FA9C-410C-B81E-AFE0EC30F406}" type="pres">
      <dgm:prSet presAssocID="{908E47CF-74A7-4221-A8B9-0BA38ABA2E52}" presName="linear" presStyleCnt="0">
        <dgm:presLayoutVars>
          <dgm:animLvl val="lvl"/>
          <dgm:resizeHandles val="exact"/>
        </dgm:presLayoutVars>
      </dgm:prSet>
      <dgm:spPr/>
      <dgm:t>
        <a:bodyPr/>
        <a:lstStyle/>
        <a:p>
          <a:endParaRPr lang="es-CO"/>
        </a:p>
      </dgm:t>
    </dgm:pt>
    <dgm:pt modelId="{E0E31564-C9DA-4C75-A24E-5268614AC9FB}" type="pres">
      <dgm:prSet presAssocID="{EFEDF5DC-9A4F-46CD-B4FB-0D839BDD8E47}" presName="parentText" presStyleLbl="node1" presStyleIdx="0" presStyleCnt="3" custLinFactNeighborX="-1042">
        <dgm:presLayoutVars>
          <dgm:chMax val="0"/>
          <dgm:bulletEnabled val="1"/>
        </dgm:presLayoutVars>
      </dgm:prSet>
      <dgm:spPr/>
      <dgm:t>
        <a:bodyPr/>
        <a:lstStyle/>
        <a:p>
          <a:endParaRPr lang="es-CO"/>
        </a:p>
      </dgm:t>
    </dgm:pt>
    <dgm:pt modelId="{FCFA9005-C993-4C93-9933-2EECFA5A05A0}" type="pres">
      <dgm:prSet presAssocID="{14D8C891-E0BF-4347-866B-B57F58723809}" presName="spacer" presStyleCnt="0"/>
      <dgm:spPr/>
    </dgm:pt>
    <dgm:pt modelId="{7450FFBD-9A99-4150-B8DD-F543C7DDBA8B}" type="pres">
      <dgm:prSet presAssocID="{C17FE317-A664-4DDA-A61B-4B2DC0EA7F73}" presName="parentText" presStyleLbl="node1" presStyleIdx="1" presStyleCnt="3">
        <dgm:presLayoutVars>
          <dgm:chMax val="0"/>
          <dgm:bulletEnabled val="1"/>
        </dgm:presLayoutVars>
      </dgm:prSet>
      <dgm:spPr/>
      <dgm:t>
        <a:bodyPr/>
        <a:lstStyle/>
        <a:p>
          <a:endParaRPr lang="es-CO"/>
        </a:p>
      </dgm:t>
    </dgm:pt>
    <dgm:pt modelId="{369030DE-50EF-4F2D-8A12-A460DB29A83B}" type="pres">
      <dgm:prSet presAssocID="{AF8DCAFD-B4DB-4247-9AC3-FE3073F83D32}" presName="spacer" presStyleCnt="0"/>
      <dgm:spPr/>
    </dgm:pt>
    <dgm:pt modelId="{FAD1A2EF-13B3-4EF6-8137-BDFFEA0EDB71}" type="pres">
      <dgm:prSet presAssocID="{9142FAB2-A6B1-498D-8E49-A8A95CBC6630}" presName="parentText" presStyleLbl="node1" presStyleIdx="2" presStyleCnt="3">
        <dgm:presLayoutVars>
          <dgm:chMax val="0"/>
          <dgm:bulletEnabled val="1"/>
        </dgm:presLayoutVars>
      </dgm:prSet>
      <dgm:spPr/>
      <dgm:t>
        <a:bodyPr/>
        <a:lstStyle/>
        <a:p>
          <a:endParaRPr lang="es-CO"/>
        </a:p>
      </dgm:t>
    </dgm:pt>
  </dgm:ptLst>
  <dgm:cxnLst>
    <dgm:cxn modelId="{9CE5F68A-FB52-44F4-B427-90EDFE36404B}" srcId="{908E47CF-74A7-4221-A8B9-0BA38ABA2E52}" destId="{EFEDF5DC-9A4F-46CD-B4FB-0D839BDD8E47}" srcOrd="0" destOrd="0" parTransId="{E926B024-5819-4CC1-9955-98B70872FC99}" sibTransId="{14D8C891-E0BF-4347-866B-B57F58723809}"/>
    <dgm:cxn modelId="{2A54259A-E67A-4905-B163-FDA82C5CA7A9}" srcId="{908E47CF-74A7-4221-A8B9-0BA38ABA2E52}" destId="{9142FAB2-A6B1-498D-8E49-A8A95CBC6630}" srcOrd="2" destOrd="0" parTransId="{39B09DD0-B97C-476B-A757-F1D280D4BE2B}" sibTransId="{0409707F-EC23-4FEE-9616-82AC75161504}"/>
    <dgm:cxn modelId="{B7429683-7DB4-4F12-A75E-EA96BF992415}" type="presOf" srcId="{C17FE317-A664-4DDA-A61B-4B2DC0EA7F73}" destId="{7450FFBD-9A99-4150-B8DD-F543C7DDBA8B}" srcOrd="0" destOrd="0" presId="urn:microsoft.com/office/officeart/2005/8/layout/vList2"/>
    <dgm:cxn modelId="{87D485C8-72A2-4891-9E35-B35FEE7A1EC0}" type="presOf" srcId="{908E47CF-74A7-4221-A8B9-0BA38ABA2E52}" destId="{901A8563-FA9C-410C-B81E-AFE0EC30F406}" srcOrd="0" destOrd="0" presId="urn:microsoft.com/office/officeart/2005/8/layout/vList2"/>
    <dgm:cxn modelId="{DD339216-C8CB-4DD6-A424-172F016EF9CF}" srcId="{908E47CF-74A7-4221-A8B9-0BA38ABA2E52}" destId="{C17FE317-A664-4DDA-A61B-4B2DC0EA7F73}" srcOrd="1" destOrd="0" parTransId="{2FF0B9D5-6F92-4FC2-AA45-D5DAA307AE8D}" sibTransId="{AF8DCAFD-B4DB-4247-9AC3-FE3073F83D32}"/>
    <dgm:cxn modelId="{F5F4867B-CB5A-4FB5-80B8-7449B9FDDADE}" type="presOf" srcId="{9142FAB2-A6B1-498D-8E49-A8A95CBC6630}" destId="{FAD1A2EF-13B3-4EF6-8137-BDFFEA0EDB71}" srcOrd="0" destOrd="0" presId="urn:microsoft.com/office/officeart/2005/8/layout/vList2"/>
    <dgm:cxn modelId="{F4CEC478-D8C8-49F7-A00A-8717AC865C6F}" type="presOf" srcId="{EFEDF5DC-9A4F-46CD-B4FB-0D839BDD8E47}" destId="{E0E31564-C9DA-4C75-A24E-5268614AC9FB}" srcOrd="0" destOrd="0" presId="urn:microsoft.com/office/officeart/2005/8/layout/vList2"/>
    <dgm:cxn modelId="{BAD2024E-6EA8-4EE3-8743-EF4AE194CE12}" type="presParOf" srcId="{901A8563-FA9C-410C-B81E-AFE0EC30F406}" destId="{E0E31564-C9DA-4C75-A24E-5268614AC9FB}" srcOrd="0" destOrd="0" presId="urn:microsoft.com/office/officeart/2005/8/layout/vList2"/>
    <dgm:cxn modelId="{6FAB0B87-83E4-4173-8283-F6FC5F0FC159}" type="presParOf" srcId="{901A8563-FA9C-410C-B81E-AFE0EC30F406}" destId="{FCFA9005-C993-4C93-9933-2EECFA5A05A0}" srcOrd="1" destOrd="0" presId="urn:microsoft.com/office/officeart/2005/8/layout/vList2"/>
    <dgm:cxn modelId="{3EF7D432-FD7A-4997-BAC5-A91591936563}" type="presParOf" srcId="{901A8563-FA9C-410C-B81E-AFE0EC30F406}" destId="{7450FFBD-9A99-4150-B8DD-F543C7DDBA8B}" srcOrd="2" destOrd="0" presId="urn:microsoft.com/office/officeart/2005/8/layout/vList2"/>
    <dgm:cxn modelId="{03DDBB8D-18DE-49ED-9D1F-3C15EAECB282}" type="presParOf" srcId="{901A8563-FA9C-410C-B81E-AFE0EC30F406}" destId="{369030DE-50EF-4F2D-8A12-A460DB29A83B}" srcOrd="3" destOrd="0" presId="urn:microsoft.com/office/officeart/2005/8/layout/vList2"/>
    <dgm:cxn modelId="{457B5AAC-92C7-4001-9488-2B34C7B00C53}" type="presParOf" srcId="{901A8563-FA9C-410C-B81E-AFE0EC30F406}" destId="{FAD1A2EF-13B3-4EF6-8137-BDFFEA0EDB7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D3951DA-2EF3-4447-8DF8-005A781991CB}"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s-CO"/>
        </a:p>
      </dgm:t>
    </dgm:pt>
    <dgm:pt modelId="{B43E43B8-6C8D-4549-8F98-828EF701C143}">
      <dgm:prSet/>
      <dgm:spPr/>
      <dgm:t>
        <a:bodyPr/>
        <a:lstStyle/>
        <a:p>
          <a:pPr rtl="0"/>
          <a:r>
            <a:rPr lang="es-CO" smtClean="0"/>
            <a:t>4. Solicitar al usuario que mire al frente y posteriormente sujetar su mentón para mantener la cabeza en esta posición (Plano de Frankfort) y pedir que realice una inspiración profunda sin levantar los hombros. Con la mano derecha deslizar la pieza movible hacia el vértice (coronilla) de la cabeza, hasta que se apoye suavemente sobre ésta. Cuidar que el niño no doble la espalda (joroba) ni se empine.</a:t>
          </a:r>
          <a:endParaRPr lang="es-CO"/>
        </a:p>
      </dgm:t>
    </dgm:pt>
    <dgm:pt modelId="{CC3E404C-67C8-4DD1-AFD1-167758F48594}" type="parTrans" cxnId="{1C126E3B-7FAB-4C44-BA4C-A85B69DE78DF}">
      <dgm:prSet/>
      <dgm:spPr/>
      <dgm:t>
        <a:bodyPr/>
        <a:lstStyle/>
        <a:p>
          <a:endParaRPr lang="es-CO"/>
        </a:p>
      </dgm:t>
    </dgm:pt>
    <dgm:pt modelId="{A75A1A8B-33FF-4EEA-9D8F-696D09A93648}" type="sibTrans" cxnId="{1C126E3B-7FAB-4C44-BA4C-A85B69DE78DF}">
      <dgm:prSet/>
      <dgm:spPr/>
      <dgm:t>
        <a:bodyPr/>
        <a:lstStyle/>
        <a:p>
          <a:endParaRPr lang="es-CO"/>
        </a:p>
      </dgm:t>
    </dgm:pt>
    <dgm:pt modelId="{7D20B155-0ED7-413F-A071-9CC15D8DA2CA}">
      <dgm:prSet/>
      <dgm:spPr/>
      <dgm:t>
        <a:bodyPr/>
        <a:lstStyle/>
        <a:p>
          <a:pPr rtl="0"/>
          <a:r>
            <a:rPr lang="es-CO" smtClean="0"/>
            <a:t>5. Una vez la posición del usuario esté correcta, leer rápidamente el valor que marca la pieza movible ubicándose frente a ella y anotarlo con una aproximación de 0.1 cm. Retirar la pieza movible de la cabeza del usuario y la mano del mentón.</a:t>
          </a:r>
          <a:endParaRPr lang="es-CO"/>
        </a:p>
      </dgm:t>
    </dgm:pt>
    <dgm:pt modelId="{C2B8CB63-2E0D-4278-8EA2-50E2B1EF33F7}" type="parTrans" cxnId="{DEA5F117-3CAD-412F-99BB-E1F0CC96F551}">
      <dgm:prSet/>
      <dgm:spPr/>
      <dgm:t>
        <a:bodyPr/>
        <a:lstStyle/>
        <a:p>
          <a:endParaRPr lang="es-CO"/>
        </a:p>
      </dgm:t>
    </dgm:pt>
    <dgm:pt modelId="{2A09C7F6-F3EE-44E3-859E-77243607F4BF}" type="sibTrans" cxnId="{DEA5F117-3CAD-412F-99BB-E1F0CC96F551}">
      <dgm:prSet/>
      <dgm:spPr/>
      <dgm:t>
        <a:bodyPr/>
        <a:lstStyle/>
        <a:p>
          <a:endParaRPr lang="es-CO"/>
        </a:p>
      </dgm:t>
    </dgm:pt>
    <dgm:pt modelId="{848F94B1-C088-4E70-9669-51F1D887ECCE}">
      <dgm:prSet/>
      <dgm:spPr/>
      <dgm:t>
        <a:bodyPr/>
        <a:lstStyle/>
        <a:p>
          <a:pPr rtl="0"/>
          <a:r>
            <a:rPr lang="es-CO" smtClean="0"/>
            <a:t>6. Revisar la medida anotada y repetir el procedimiento para validarla. Compararla con la primera medida si varía en más de 0.5 cm, medir por tercera vez y promediar los dos valores que tengan una variabilidad hasta de 0.5 cm.</a:t>
          </a:r>
          <a:endParaRPr lang="es-CO"/>
        </a:p>
      </dgm:t>
    </dgm:pt>
    <dgm:pt modelId="{2315B426-FF67-4DE9-9173-B419E3EE6905}" type="parTrans" cxnId="{49C62357-1F8D-4A88-9992-6EE29796B9DF}">
      <dgm:prSet/>
      <dgm:spPr/>
      <dgm:t>
        <a:bodyPr/>
        <a:lstStyle/>
        <a:p>
          <a:endParaRPr lang="es-CO"/>
        </a:p>
      </dgm:t>
    </dgm:pt>
    <dgm:pt modelId="{9FBB5F97-3FE4-4B89-A0FF-7541C3F03ECB}" type="sibTrans" cxnId="{49C62357-1F8D-4A88-9992-6EE29796B9DF}">
      <dgm:prSet/>
      <dgm:spPr/>
      <dgm:t>
        <a:bodyPr/>
        <a:lstStyle/>
        <a:p>
          <a:endParaRPr lang="es-CO"/>
        </a:p>
      </dgm:t>
    </dgm:pt>
    <dgm:pt modelId="{E989297C-6403-48A3-88C1-967412FC5E22}" type="pres">
      <dgm:prSet presAssocID="{4D3951DA-2EF3-4447-8DF8-005A781991CB}" presName="linear" presStyleCnt="0">
        <dgm:presLayoutVars>
          <dgm:animLvl val="lvl"/>
          <dgm:resizeHandles val="exact"/>
        </dgm:presLayoutVars>
      </dgm:prSet>
      <dgm:spPr/>
      <dgm:t>
        <a:bodyPr/>
        <a:lstStyle/>
        <a:p>
          <a:endParaRPr lang="es-CO"/>
        </a:p>
      </dgm:t>
    </dgm:pt>
    <dgm:pt modelId="{DBFB6864-C213-4B54-958A-C918BE2F4F84}" type="pres">
      <dgm:prSet presAssocID="{B43E43B8-6C8D-4549-8F98-828EF701C143}" presName="parentText" presStyleLbl="node1" presStyleIdx="0" presStyleCnt="3">
        <dgm:presLayoutVars>
          <dgm:chMax val="0"/>
          <dgm:bulletEnabled val="1"/>
        </dgm:presLayoutVars>
      </dgm:prSet>
      <dgm:spPr/>
      <dgm:t>
        <a:bodyPr/>
        <a:lstStyle/>
        <a:p>
          <a:endParaRPr lang="es-CO"/>
        </a:p>
      </dgm:t>
    </dgm:pt>
    <dgm:pt modelId="{DFCAFA48-B550-4982-83E3-E8C5BA7964D9}" type="pres">
      <dgm:prSet presAssocID="{A75A1A8B-33FF-4EEA-9D8F-696D09A93648}" presName="spacer" presStyleCnt="0"/>
      <dgm:spPr/>
    </dgm:pt>
    <dgm:pt modelId="{27D4DC40-F30F-40F3-A0A5-7CEC5FC1B5F4}" type="pres">
      <dgm:prSet presAssocID="{7D20B155-0ED7-413F-A071-9CC15D8DA2CA}" presName="parentText" presStyleLbl="node1" presStyleIdx="1" presStyleCnt="3">
        <dgm:presLayoutVars>
          <dgm:chMax val="0"/>
          <dgm:bulletEnabled val="1"/>
        </dgm:presLayoutVars>
      </dgm:prSet>
      <dgm:spPr/>
      <dgm:t>
        <a:bodyPr/>
        <a:lstStyle/>
        <a:p>
          <a:endParaRPr lang="es-CO"/>
        </a:p>
      </dgm:t>
    </dgm:pt>
    <dgm:pt modelId="{9990E99C-A85A-45D2-9414-4026E4E6D62C}" type="pres">
      <dgm:prSet presAssocID="{2A09C7F6-F3EE-44E3-859E-77243607F4BF}" presName="spacer" presStyleCnt="0"/>
      <dgm:spPr/>
    </dgm:pt>
    <dgm:pt modelId="{C60EDD33-2331-40FC-B730-1FC5A6D0DCD9}" type="pres">
      <dgm:prSet presAssocID="{848F94B1-C088-4E70-9669-51F1D887ECCE}" presName="parentText" presStyleLbl="node1" presStyleIdx="2" presStyleCnt="3">
        <dgm:presLayoutVars>
          <dgm:chMax val="0"/>
          <dgm:bulletEnabled val="1"/>
        </dgm:presLayoutVars>
      </dgm:prSet>
      <dgm:spPr/>
      <dgm:t>
        <a:bodyPr/>
        <a:lstStyle/>
        <a:p>
          <a:endParaRPr lang="es-CO"/>
        </a:p>
      </dgm:t>
    </dgm:pt>
  </dgm:ptLst>
  <dgm:cxnLst>
    <dgm:cxn modelId="{53C426C1-8D36-400D-A82D-FE3DAA04AB87}" type="presOf" srcId="{B43E43B8-6C8D-4549-8F98-828EF701C143}" destId="{DBFB6864-C213-4B54-958A-C918BE2F4F84}" srcOrd="0" destOrd="0" presId="urn:microsoft.com/office/officeart/2005/8/layout/vList2"/>
    <dgm:cxn modelId="{E7F07C3E-0054-40AD-9869-44B00AB56728}" type="presOf" srcId="{848F94B1-C088-4E70-9669-51F1D887ECCE}" destId="{C60EDD33-2331-40FC-B730-1FC5A6D0DCD9}" srcOrd="0" destOrd="0" presId="urn:microsoft.com/office/officeart/2005/8/layout/vList2"/>
    <dgm:cxn modelId="{1C126E3B-7FAB-4C44-BA4C-A85B69DE78DF}" srcId="{4D3951DA-2EF3-4447-8DF8-005A781991CB}" destId="{B43E43B8-6C8D-4549-8F98-828EF701C143}" srcOrd="0" destOrd="0" parTransId="{CC3E404C-67C8-4DD1-AFD1-167758F48594}" sibTransId="{A75A1A8B-33FF-4EEA-9D8F-696D09A93648}"/>
    <dgm:cxn modelId="{4A734C7B-C639-48BB-843F-28A7F78D1987}" type="presOf" srcId="{7D20B155-0ED7-413F-A071-9CC15D8DA2CA}" destId="{27D4DC40-F30F-40F3-A0A5-7CEC5FC1B5F4}" srcOrd="0" destOrd="0" presId="urn:microsoft.com/office/officeart/2005/8/layout/vList2"/>
    <dgm:cxn modelId="{49C62357-1F8D-4A88-9992-6EE29796B9DF}" srcId="{4D3951DA-2EF3-4447-8DF8-005A781991CB}" destId="{848F94B1-C088-4E70-9669-51F1D887ECCE}" srcOrd="2" destOrd="0" parTransId="{2315B426-FF67-4DE9-9173-B419E3EE6905}" sibTransId="{9FBB5F97-3FE4-4B89-A0FF-7541C3F03ECB}"/>
    <dgm:cxn modelId="{FB619186-35F5-4DDA-A20A-FCA31D50EFBF}" type="presOf" srcId="{4D3951DA-2EF3-4447-8DF8-005A781991CB}" destId="{E989297C-6403-48A3-88C1-967412FC5E22}" srcOrd="0" destOrd="0" presId="urn:microsoft.com/office/officeart/2005/8/layout/vList2"/>
    <dgm:cxn modelId="{DEA5F117-3CAD-412F-99BB-E1F0CC96F551}" srcId="{4D3951DA-2EF3-4447-8DF8-005A781991CB}" destId="{7D20B155-0ED7-413F-A071-9CC15D8DA2CA}" srcOrd="1" destOrd="0" parTransId="{C2B8CB63-2E0D-4278-8EA2-50E2B1EF33F7}" sibTransId="{2A09C7F6-F3EE-44E3-859E-77243607F4BF}"/>
    <dgm:cxn modelId="{B0ED5CBC-8A91-4C4C-8EED-FD05EA2C68CA}" type="presParOf" srcId="{E989297C-6403-48A3-88C1-967412FC5E22}" destId="{DBFB6864-C213-4B54-958A-C918BE2F4F84}" srcOrd="0" destOrd="0" presId="urn:microsoft.com/office/officeart/2005/8/layout/vList2"/>
    <dgm:cxn modelId="{AFD1B2BF-0FD6-485B-AF29-4C715CF09A9B}" type="presParOf" srcId="{E989297C-6403-48A3-88C1-967412FC5E22}" destId="{DFCAFA48-B550-4982-83E3-E8C5BA7964D9}" srcOrd="1" destOrd="0" presId="urn:microsoft.com/office/officeart/2005/8/layout/vList2"/>
    <dgm:cxn modelId="{5A93ED83-E360-4DC2-9976-BAB87A0E600B}" type="presParOf" srcId="{E989297C-6403-48A3-88C1-967412FC5E22}" destId="{27D4DC40-F30F-40F3-A0A5-7CEC5FC1B5F4}" srcOrd="2" destOrd="0" presId="urn:microsoft.com/office/officeart/2005/8/layout/vList2"/>
    <dgm:cxn modelId="{E08A7497-CA59-4A78-980B-0CEAC9490A2E}" type="presParOf" srcId="{E989297C-6403-48A3-88C1-967412FC5E22}" destId="{9990E99C-A85A-45D2-9414-4026E4E6D62C}" srcOrd="3" destOrd="0" presId="urn:microsoft.com/office/officeart/2005/8/layout/vList2"/>
    <dgm:cxn modelId="{3E81C768-1FCA-4CA3-83EF-34785D595AB9}" type="presParOf" srcId="{E989297C-6403-48A3-88C1-967412FC5E22}" destId="{C60EDD33-2331-40FC-B730-1FC5A6D0DCD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DF78FA8-B784-43B1-8847-6E96150EA916}"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s-CO"/>
        </a:p>
      </dgm:t>
    </dgm:pt>
    <dgm:pt modelId="{7E544B67-5854-4A3A-8076-52916721F1F6}">
      <dgm:prSet custT="1"/>
      <dgm:spPr/>
      <dgm:t>
        <a:bodyPr/>
        <a:lstStyle/>
        <a:p>
          <a:pPr rtl="0"/>
          <a:r>
            <a:rPr lang="es-CO" sz="1800" dirty="0" smtClean="0"/>
            <a:t>1. Seleccione el brazo no dominante de la niña o niño. El brazo no dominante de un niño derecho es el izquierdo y viceversa.</a:t>
          </a:r>
          <a:endParaRPr lang="es-CO" sz="1800" dirty="0"/>
        </a:p>
      </dgm:t>
    </dgm:pt>
    <dgm:pt modelId="{DCE45971-49C4-45F6-B8AA-F71EC96F919D}" type="parTrans" cxnId="{BD23EFF9-F56E-404C-92F5-A308F4F0ABD4}">
      <dgm:prSet/>
      <dgm:spPr/>
      <dgm:t>
        <a:bodyPr/>
        <a:lstStyle/>
        <a:p>
          <a:endParaRPr lang="es-CO" sz="1800"/>
        </a:p>
      </dgm:t>
    </dgm:pt>
    <dgm:pt modelId="{1D6D7215-EF63-4EA1-9914-D45154615A14}" type="sibTrans" cxnId="{BD23EFF9-F56E-404C-92F5-A308F4F0ABD4}">
      <dgm:prSet/>
      <dgm:spPr/>
      <dgm:t>
        <a:bodyPr/>
        <a:lstStyle/>
        <a:p>
          <a:endParaRPr lang="es-CO" sz="1800"/>
        </a:p>
      </dgm:t>
    </dgm:pt>
    <dgm:pt modelId="{AB07E31F-A5F6-40E7-9BB4-58F5FDD0B6E9}">
      <dgm:prSet custT="1"/>
      <dgm:spPr/>
      <dgm:t>
        <a:bodyPr/>
        <a:lstStyle/>
        <a:p>
          <a:pPr rtl="0"/>
          <a:r>
            <a:rPr lang="es-CO" sz="1800" dirty="0" smtClean="0"/>
            <a:t>2. Mida la distancia entre el acromion y el olecranon. Marque el punto medio entre ambos con esfero o marcador.</a:t>
          </a:r>
          <a:endParaRPr lang="es-CO" sz="1800" dirty="0"/>
        </a:p>
      </dgm:t>
    </dgm:pt>
    <dgm:pt modelId="{664D92E7-88C4-423F-9477-87AAAD4D3EBA}" type="parTrans" cxnId="{4F5FE475-656A-4938-91FB-A27EA6303DD0}">
      <dgm:prSet/>
      <dgm:spPr/>
      <dgm:t>
        <a:bodyPr/>
        <a:lstStyle/>
        <a:p>
          <a:endParaRPr lang="es-CO" sz="1800"/>
        </a:p>
      </dgm:t>
    </dgm:pt>
    <dgm:pt modelId="{1673B975-D092-4758-A68E-44AEC76217A4}" type="sibTrans" cxnId="{4F5FE475-656A-4938-91FB-A27EA6303DD0}">
      <dgm:prSet/>
      <dgm:spPr/>
      <dgm:t>
        <a:bodyPr/>
        <a:lstStyle/>
        <a:p>
          <a:endParaRPr lang="es-CO" sz="1800"/>
        </a:p>
      </dgm:t>
    </dgm:pt>
    <dgm:pt modelId="{4FB30612-5B8C-4628-8CC5-E83D48A55BF7}">
      <dgm:prSet custT="1"/>
      <dgm:spPr/>
      <dgm:t>
        <a:bodyPr/>
        <a:lstStyle/>
        <a:p>
          <a:pPr rtl="0"/>
          <a:r>
            <a:rPr lang="es-CO" sz="1800" smtClean="0"/>
            <a:t>3. Deje caer el brazo del menor de manera natural y sobre la marcación anterior enrolle horizontalmente la cinta antropométrica.</a:t>
          </a:r>
          <a:endParaRPr lang="es-CO" sz="1800" dirty="0"/>
        </a:p>
      </dgm:t>
    </dgm:pt>
    <dgm:pt modelId="{C2A1CFEE-F08C-4970-B335-2FFE9DA994FB}" type="parTrans" cxnId="{4DC9077A-4182-4FE0-B36B-432E96750696}">
      <dgm:prSet/>
      <dgm:spPr/>
      <dgm:t>
        <a:bodyPr/>
        <a:lstStyle/>
        <a:p>
          <a:endParaRPr lang="es-CO"/>
        </a:p>
      </dgm:t>
    </dgm:pt>
    <dgm:pt modelId="{2E966FC6-E1DF-4F4E-9A98-1522B79F5F7C}" type="sibTrans" cxnId="{4DC9077A-4182-4FE0-B36B-432E96750696}">
      <dgm:prSet/>
      <dgm:spPr/>
      <dgm:t>
        <a:bodyPr/>
        <a:lstStyle/>
        <a:p>
          <a:endParaRPr lang="es-CO"/>
        </a:p>
      </dgm:t>
    </dgm:pt>
    <dgm:pt modelId="{DA5EC364-DA95-477D-A79F-5B9534FBC5EA}" type="pres">
      <dgm:prSet presAssocID="{2DF78FA8-B784-43B1-8847-6E96150EA916}" presName="linear" presStyleCnt="0">
        <dgm:presLayoutVars>
          <dgm:animLvl val="lvl"/>
          <dgm:resizeHandles val="exact"/>
        </dgm:presLayoutVars>
      </dgm:prSet>
      <dgm:spPr/>
      <dgm:t>
        <a:bodyPr/>
        <a:lstStyle/>
        <a:p>
          <a:endParaRPr lang="es-CO"/>
        </a:p>
      </dgm:t>
    </dgm:pt>
    <dgm:pt modelId="{C8BB3674-09CD-41CA-A24D-D959134ECF8B}" type="pres">
      <dgm:prSet presAssocID="{7E544B67-5854-4A3A-8076-52916721F1F6}" presName="parentText" presStyleLbl="node1" presStyleIdx="0" presStyleCnt="3">
        <dgm:presLayoutVars>
          <dgm:chMax val="0"/>
          <dgm:bulletEnabled val="1"/>
        </dgm:presLayoutVars>
      </dgm:prSet>
      <dgm:spPr/>
      <dgm:t>
        <a:bodyPr/>
        <a:lstStyle/>
        <a:p>
          <a:endParaRPr lang="es-CO"/>
        </a:p>
      </dgm:t>
    </dgm:pt>
    <dgm:pt modelId="{AACF7587-8DAA-4CCE-B23C-98B952894E02}" type="pres">
      <dgm:prSet presAssocID="{1D6D7215-EF63-4EA1-9914-D45154615A14}" presName="spacer" presStyleCnt="0"/>
      <dgm:spPr/>
    </dgm:pt>
    <dgm:pt modelId="{4E96FC07-DAF8-4E3C-9C4B-594D7CEB5ED8}" type="pres">
      <dgm:prSet presAssocID="{AB07E31F-A5F6-40E7-9BB4-58F5FDD0B6E9}" presName="parentText" presStyleLbl="node1" presStyleIdx="1" presStyleCnt="3">
        <dgm:presLayoutVars>
          <dgm:chMax val="0"/>
          <dgm:bulletEnabled val="1"/>
        </dgm:presLayoutVars>
      </dgm:prSet>
      <dgm:spPr/>
      <dgm:t>
        <a:bodyPr/>
        <a:lstStyle/>
        <a:p>
          <a:endParaRPr lang="es-CO"/>
        </a:p>
      </dgm:t>
    </dgm:pt>
    <dgm:pt modelId="{4F559E4F-74AF-4C2B-8338-BFBD3AC05048}" type="pres">
      <dgm:prSet presAssocID="{1673B975-D092-4758-A68E-44AEC76217A4}" presName="spacer" presStyleCnt="0"/>
      <dgm:spPr/>
    </dgm:pt>
    <dgm:pt modelId="{5F223053-5A87-4182-8157-D9D2223871D6}" type="pres">
      <dgm:prSet presAssocID="{4FB30612-5B8C-4628-8CC5-E83D48A55BF7}" presName="parentText" presStyleLbl="node1" presStyleIdx="2" presStyleCnt="3">
        <dgm:presLayoutVars>
          <dgm:chMax val="0"/>
          <dgm:bulletEnabled val="1"/>
        </dgm:presLayoutVars>
      </dgm:prSet>
      <dgm:spPr/>
      <dgm:t>
        <a:bodyPr/>
        <a:lstStyle/>
        <a:p>
          <a:endParaRPr lang="es-CO"/>
        </a:p>
      </dgm:t>
    </dgm:pt>
  </dgm:ptLst>
  <dgm:cxnLst>
    <dgm:cxn modelId="{4F5FE475-656A-4938-91FB-A27EA6303DD0}" srcId="{2DF78FA8-B784-43B1-8847-6E96150EA916}" destId="{AB07E31F-A5F6-40E7-9BB4-58F5FDD0B6E9}" srcOrd="1" destOrd="0" parTransId="{664D92E7-88C4-423F-9477-87AAAD4D3EBA}" sibTransId="{1673B975-D092-4758-A68E-44AEC76217A4}"/>
    <dgm:cxn modelId="{15F24D5F-1281-4F89-9EB2-780EB99A5D83}" type="presOf" srcId="{2DF78FA8-B784-43B1-8847-6E96150EA916}" destId="{DA5EC364-DA95-477D-A79F-5B9534FBC5EA}" srcOrd="0" destOrd="0" presId="urn:microsoft.com/office/officeart/2005/8/layout/vList2"/>
    <dgm:cxn modelId="{8DA07F1F-C4B3-4ADA-829E-6EFA4814CC2F}" type="presOf" srcId="{7E544B67-5854-4A3A-8076-52916721F1F6}" destId="{C8BB3674-09CD-41CA-A24D-D959134ECF8B}" srcOrd="0" destOrd="0" presId="urn:microsoft.com/office/officeart/2005/8/layout/vList2"/>
    <dgm:cxn modelId="{4DC9077A-4182-4FE0-B36B-432E96750696}" srcId="{2DF78FA8-B784-43B1-8847-6E96150EA916}" destId="{4FB30612-5B8C-4628-8CC5-E83D48A55BF7}" srcOrd="2" destOrd="0" parTransId="{C2A1CFEE-F08C-4970-B335-2FFE9DA994FB}" sibTransId="{2E966FC6-E1DF-4F4E-9A98-1522B79F5F7C}"/>
    <dgm:cxn modelId="{9E49C4F6-03D8-44B5-88C1-3253F7FCD5C9}" type="presOf" srcId="{AB07E31F-A5F6-40E7-9BB4-58F5FDD0B6E9}" destId="{4E96FC07-DAF8-4E3C-9C4B-594D7CEB5ED8}" srcOrd="0" destOrd="0" presId="urn:microsoft.com/office/officeart/2005/8/layout/vList2"/>
    <dgm:cxn modelId="{BD23EFF9-F56E-404C-92F5-A308F4F0ABD4}" srcId="{2DF78FA8-B784-43B1-8847-6E96150EA916}" destId="{7E544B67-5854-4A3A-8076-52916721F1F6}" srcOrd="0" destOrd="0" parTransId="{DCE45971-49C4-45F6-B8AA-F71EC96F919D}" sibTransId="{1D6D7215-EF63-4EA1-9914-D45154615A14}"/>
    <dgm:cxn modelId="{29F3F3CC-CE2A-4BA4-A02D-48315FA5B253}" type="presOf" srcId="{4FB30612-5B8C-4628-8CC5-E83D48A55BF7}" destId="{5F223053-5A87-4182-8157-D9D2223871D6}" srcOrd="0" destOrd="0" presId="urn:microsoft.com/office/officeart/2005/8/layout/vList2"/>
    <dgm:cxn modelId="{1B3B29B6-493D-44EB-9DC8-6E250C62F098}" type="presParOf" srcId="{DA5EC364-DA95-477D-A79F-5B9534FBC5EA}" destId="{C8BB3674-09CD-41CA-A24D-D959134ECF8B}" srcOrd="0" destOrd="0" presId="urn:microsoft.com/office/officeart/2005/8/layout/vList2"/>
    <dgm:cxn modelId="{08544609-7577-4499-A5D0-65EAA1C2DCEF}" type="presParOf" srcId="{DA5EC364-DA95-477D-A79F-5B9534FBC5EA}" destId="{AACF7587-8DAA-4CCE-B23C-98B952894E02}" srcOrd="1" destOrd="0" presId="urn:microsoft.com/office/officeart/2005/8/layout/vList2"/>
    <dgm:cxn modelId="{76EBA692-98DE-4AA0-A281-8BE288D5D903}" type="presParOf" srcId="{DA5EC364-DA95-477D-A79F-5B9534FBC5EA}" destId="{4E96FC07-DAF8-4E3C-9C4B-594D7CEB5ED8}" srcOrd="2" destOrd="0" presId="urn:microsoft.com/office/officeart/2005/8/layout/vList2"/>
    <dgm:cxn modelId="{BA441D8E-8858-4A50-B838-949D6A5BD3B3}" type="presParOf" srcId="{DA5EC364-DA95-477D-A79F-5B9534FBC5EA}" destId="{4F559E4F-74AF-4C2B-8338-BFBD3AC05048}" srcOrd="3" destOrd="0" presId="urn:microsoft.com/office/officeart/2005/8/layout/vList2"/>
    <dgm:cxn modelId="{6A884ABD-B5AF-470B-8BC2-97DAD567E2D1}" type="presParOf" srcId="{DA5EC364-DA95-477D-A79F-5B9534FBC5EA}" destId="{5F223053-5A87-4182-8157-D9D2223871D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72CBABE-C098-453D-A8F5-64AFCA7B35F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A9FF3325-332D-46B8-BD38-836C9E9EF030}">
      <dgm:prSet custT="1"/>
      <dgm:spPr/>
      <dgm:t>
        <a:bodyPr/>
        <a:lstStyle/>
        <a:p>
          <a:pPr rtl="0"/>
          <a:r>
            <a:rPr lang="es-CO" sz="1800" dirty="0" smtClean="0"/>
            <a:t>4. Verifique que la cinta no está ni muy apretada ni muy suelta y lea el número que aparece en la intersección. </a:t>
          </a:r>
          <a:endParaRPr lang="es-CO" sz="1800" dirty="0"/>
        </a:p>
      </dgm:t>
    </dgm:pt>
    <dgm:pt modelId="{C70509D0-2817-427A-B799-2C025E9BB733}" type="parTrans" cxnId="{204035C8-F37C-4C8C-B157-DCBCD674404B}">
      <dgm:prSet/>
      <dgm:spPr/>
      <dgm:t>
        <a:bodyPr/>
        <a:lstStyle/>
        <a:p>
          <a:endParaRPr lang="es-CO"/>
        </a:p>
      </dgm:t>
    </dgm:pt>
    <dgm:pt modelId="{947E5B14-22DE-4CEE-A51F-47A0BB44D5CD}" type="sibTrans" cxnId="{204035C8-F37C-4C8C-B157-DCBCD674404B}">
      <dgm:prSet/>
      <dgm:spPr/>
      <dgm:t>
        <a:bodyPr/>
        <a:lstStyle/>
        <a:p>
          <a:endParaRPr lang="es-CO"/>
        </a:p>
      </dgm:t>
    </dgm:pt>
    <dgm:pt modelId="{A0F53E29-FD25-44D5-8BE5-3B28E3B4BF03}" type="pres">
      <dgm:prSet presAssocID="{872CBABE-C098-453D-A8F5-64AFCA7B35FF}" presName="linear" presStyleCnt="0">
        <dgm:presLayoutVars>
          <dgm:animLvl val="lvl"/>
          <dgm:resizeHandles val="exact"/>
        </dgm:presLayoutVars>
      </dgm:prSet>
      <dgm:spPr/>
      <dgm:t>
        <a:bodyPr/>
        <a:lstStyle/>
        <a:p>
          <a:endParaRPr lang="es-CO"/>
        </a:p>
      </dgm:t>
    </dgm:pt>
    <dgm:pt modelId="{F4D9B734-F16D-4BBF-AD66-0321BECB2C01}" type="pres">
      <dgm:prSet presAssocID="{A9FF3325-332D-46B8-BD38-836C9E9EF030}" presName="parentText" presStyleLbl="node1" presStyleIdx="0" presStyleCnt="1" custLinFactNeighborX="-3377" custLinFactNeighborY="88636">
        <dgm:presLayoutVars>
          <dgm:chMax val="0"/>
          <dgm:bulletEnabled val="1"/>
        </dgm:presLayoutVars>
      </dgm:prSet>
      <dgm:spPr/>
      <dgm:t>
        <a:bodyPr/>
        <a:lstStyle/>
        <a:p>
          <a:endParaRPr lang="es-CO"/>
        </a:p>
      </dgm:t>
    </dgm:pt>
  </dgm:ptLst>
  <dgm:cxnLst>
    <dgm:cxn modelId="{CC737566-6F2D-4E77-8EBD-B09EC195D53D}" type="presOf" srcId="{872CBABE-C098-453D-A8F5-64AFCA7B35FF}" destId="{A0F53E29-FD25-44D5-8BE5-3B28E3B4BF03}" srcOrd="0" destOrd="0" presId="urn:microsoft.com/office/officeart/2005/8/layout/vList2"/>
    <dgm:cxn modelId="{204035C8-F37C-4C8C-B157-DCBCD674404B}" srcId="{872CBABE-C098-453D-A8F5-64AFCA7B35FF}" destId="{A9FF3325-332D-46B8-BD38-836C9E9EF030}" srcOrd="0" destOrd="0" parTransId="{C70509D0-2817-427A-B799-2C025E9BB733}" sibTransId="{947E5B14-22DE-4CEE-A51F-47A0BB44D5CD}"/>
    <dgm:cxn modelId="{EE09F206-F113-4A09-B323-12C051D96F9C}" type="presOf" srcId="{A9FF3325-332D-46B8-BD38-836C9E9EF030}" destId="{F4D9B734-F16D-4BBF-AD66-0321BECB2C01}" srcOrd="0" destOrd="0" presId="urn:microsoft.com/office/officeart/2005/8/layout/vList2"/>
    <dgm:cxn modelId="{FE2B6973-2C5D-41E9-AEBE-AECA7CE6C10B}" type="presParOf" srcId="{A0F53E29-FD25-44D5-8BE5-3B28E3B4BF03}" destId="{F4D9B734-F16D-4BBF-AD66-0321BECB2C01}"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9D44FB-403C-4D30-8943-A7243CFE2E5F}">
      <dsp:nvSpPr>
        <dsp:cNvPr id="0" name=""/>
        <dsp:cNvSpPr/>
      </dsp:nvSpPr>
      <dsp:spPr>
        <a:xfrm>
          <a:off x="0" y="552"/>
          <a:ext cx="4834880" cy="0"/>
        </a:xfrm>
        <a:prstGeom prst="lin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EB1BFE-834D-4C56-BF4A-01884DF126CF}">
      <dsp:nvSpPr>
        <dsp:cNvPr id="0" name=""/>
        <dsp:cNvSpPr/>
      </dsp:nvSpPr>
      <dsp:spPr>
        <a:xfrm>
          <a:off x="0" y="552"/>
          <a:ext cx="483488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rtl="0">
            <a:lnSpc>
              <a:spcPct val="90000"/>
            </a:lnSpc>
            <a:spcBef>
              <a:spcPct val="0"/>
            </a:spcBef>
            <a:spcAft>
              <a:spcPct val="35000"/>
            </a:spcAft>
          </a:pPr>
          <a:r>
            <a:rPr lang="es-CO" sz="3500" kern="1200" dirty="0" smtClean="0"/>
            <a:t>Peso</a:t>
          </a:r>
          <a:endParaRPr lang="es-CO" sz="3500" kern="1200" dirty="0"/>
        </a:p>
      </dsp:txBody>
      <dsp:txXfrm>
        <a:off x="0" y="552"/>
        <a:ext cx="4834880" cy="904971"/>
      </dsp:txXfrm>
    </dsp:sp>
    <dsp:sp modelId="{0802550A-28AF-4A50-BFAD-39E97B5D0DDE}">
      <dsp:nvSpPr>
        <dsp:cNvPr id="0" name=""/>
        <dsp:cNvSpPr/>
      </dsp:nvSpPr>
      <dsp:spPr>
        <a:xfrm>
          <a:off x="0" y="905524"/>
          <a:ext cx="4834880" cy="0"/>
        </a:xfrm>
        <a:prstGeom prst="line">
          <a:avLst/>
        </a:prstGeom>
        <a:solidFill>
          <a:schemeClr val="accent5">
            <a:hueOff val="-2483469"/>
            <a:satOff val="9953"/>
            <a:lumOff val="2157"/>
            <a:alphaOff val="0"/>
          </a:schemeClr>
        </a:solidFill>
        <a:ln w="25400" cap="flat" cmpd="sng" algn="ctr">
          <a:solidFill>
            <a:schemeClr val="accent5">
              <a:hueOff val="-2483469"/>
              <a:satOff val="9953"/>
              <a:lumOff val="215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C528F1-DFF7-4863-A10B-AD163A99243A}">
      <dsp:nvSpPr>
        <dsp:cNvPr id="0" name=""/>
        <dsp:cNvSpPr/>
      </dsp:nvSpPr>
      <dsp:spPr>
        <a:xfrm>
          <a:off x="0" y="905524"/>
          <a:ext cx="483488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rtl="0">
            <a:lnSpc>
              <a:spcPct val="90000"/>
            </a:lnSpc>
            <a:spcBef>
              <a:spcPct val="0"/>
            </a:spcBef>
            <a:spcAft>
              <a:spcPct val="35000"/>
            </a:spcAft>
          </a:pPr>
          <a:r>
            <a:rPr lang="es-CO" sz="3500" kern="1200" smtClean="0"/>
            <a:t>Talla</a:t>
          </a:r>
          <a:endParaRPr lang="es-CO" sz="3500" kern="1200"/>
        </a:p>
      </dsp:txBody>
      <dsp:txXfrm>
        <a:off x="0" y="905524"/>
        <a:ext cx="4834880" cy="904971"/>
      </dsp:txXfrm>
    </dsp:sp>
    <dsp:sp modelId="{7BFD5785-2C53-40BD-825D-54EDA7F9E752}">
      <dsp:nvSpPr>
        <dsp:cNvPr id="0" name=""/>
        <dsp:cNvSpPr/>
      </dsp:nvSpPr>
      <dsp:spPr>
        <a:xfrm>
          <a:off x="0" y="1810495"/>
          <a:ext cx="4834880" cy="0"/>
        </a:xfrm>
        <a:prstGeom prst="line">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2D3D00-D38D-4888-B199-5024D8984045}">
      <dsp:nvSpPr>
        <dsp:cNvPr id="0" name=""/>
        <dsp:cNvSpPr/>
      </dsp:nvSpPr>
      <dsp:spPr>
        <a:xfrm>
          <a:off x="0" y="1810495"/>
          <a:ext cx="483488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rtl="0">
            <a:lnSpc>
              <a:spcPct val="90000"/>
            </a:lnSpc>
            <a:spcBef>
              <a:spcPct val="0"/>
            </a:spcBef>
            <a:spcAft>
              <a:spcPct val="35000"/>
            </a:spcAft>
          </a:pPr>
          <a:r>
            <a:rPr lang="es-CO" sz="3500" kern="1200" smtClean="0"/>
            <a:t>Perímetro cefálico</a:t>
          </a:r>
          <a:endParaRPr lang="es-CO" sz="3500" kern="1200"/>
        </a:p>
      </dsp:txBody>
      <dsp:txXfrm>
        <a:off x="0" y="1810495"/>
        <a:ext cx="4834880" cy="904971"/>
      </dsp:txXfrm>
    </dsp:sp>
    <dsp:sp modelId="{1080DA1D-58C8-402B-990C-EA41A6B6385E}">
      <dsp:nvSpPr>
        <dsp:cNvPr id="0" name=""/>
        <dsp:cNvSpPr/>
      </dsp:nvSpPr>
      <dsp:spPr>
        <a:xfrm>
          <a:off x="0" y="2715467"/>
          <a:ext cx="4834880" cy="0"/>
        </a:xfrm>
        <a:prstGeom prst="line">
          <a:avLst/>
        </a:prstGeom>
        <a:solidFill>
          <a:schemeClr val="accent5">
            <a:hueOff val="-7450407"/>
            <a:satOff val="29858"/>
            <a:lumOff val="6471"/>
            <a:alphaOff val="0"/>
          </a:schemeClr>
        </a:solidFill>
        <a:ln w="25400" cap="flat" cmpd="sng" algn="ctr">
          <a:solidFill>
            <a:schemeClr val="accent5">
              <a:hueOff val="-7450407"/>
              <a:satOff val="29858"/>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F87519-9A8F-4F6D-BAD3-065526FEAF1F}">
      <dsp:nvSpPr>
        <dsp:cNvPr id="0" name=""/>
        <dsp:cNvSpPr/>
      </dsp:nvSpPr>
      <dsp:spPr>
        <a:xfrm>
          <a:off x="0" y="2715467"/>
          <a:ext cx="483488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rtl="0">
            <a:lnSpc>
              <a:spcPct val="90000"/>
            </a:lnSpc>
            <a:spcBef>
              <a:spcPct val="0"/>
            </a:spcBef>
            <a:spcAft>
              <a:spcPct val="35000"/>
            </a:spcAft>
          </a:pPr>
          <a:r>
            <a:rPr lang="es-CO" sz="3500" kern="1200" smtClean="0"/>
            <a:t>Perímetro del brazo</a:t>
          </a:r>
          <a:endParaRPr lang="es-CO" sz="3500" kern="1200"/>
        </a:p>
      </dsp:txBody>
      <dsp:txXfrm>
        <a:off x="0" y="2715467"/>
        <a:ext cx="4834880" cy="904971"/>
      </dsp:txXfrm>
    </dsp:sp>
    <dsp:sp modelId="{D7E29EFD-45D2-4CB7-BFA7-A9F1D2F76202}">
      <dsp:nvSpPr>
        <dsp:cNvPr id="0" name=""/>
        <dsp:cNvSpPr/>
      </dsp:nvSpPr>
      <dsp:spPr>
        <a:xfrm>
          <a:off x="0" y="3620438"/>
          <a:ext cx="4834880" cy="0"/>
        </a:xfrm>
        <a:prstGeom prst="line">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16223D-CD2F-41FD-A53C-34E9E207C77E}">
      <dsp:nvSpPr>
        <dsp:cNvPr id="0" name=""/>
        <dsp:cNvSpPr/>
      </dsp:nvSpPr>
      <dsp:spPr>
        <a:xfrm>
          <a:off x="0" y="3620438"/>
          <a:ext cx="483488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rtl="0">
            <a:lnSpc>
              <a:spcPct val="90000"/>
            </a:lnSpc>
            <a:spcBef>
              <a:spcPct val="0"/>
            </a:spcBef>
            <a:spcAft>
              <a:spcPct val="35000"/>
            </a:spcAft>
          </a:pPr>
          <a:r>
            <a:rPr lang="es-CO" sz="3500" kern="1200" smtClean="0"/>
            <a:t>Circunferencia de cintura</a:t>
          </a:r>
          <a:endParaRPr lang="es-CO" sz="3500" kern="1200"/>
        </a:p>
      </dsp:txBody>
      <dsp:txXfrm>
        <a:off x="0" y="3620438"/>
        <a:ext cx="4834880" cy="9049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50E7D-8658-4171-86D6-917AAFAB08BA}">
      <dsp:nvSpPr>
        <dsp:cNvPr id="0" name=""/>
        <dsp:cNvSpPr/>
      </dsp:nvSpPr>
      <dsp:spPr>
        <a:xfrm>
          <a:off x="0" y="0"/>
          <a:ext cx="646330" cy="646330"/>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A6481F-A8FB-4760-815A-E48BD0022E51}">
      <dsp:nvSpPr>
        <dsp:cNvPr id="0" name=""/>
        <dsp:cNvSpPr/>
      </dsp:nvSpPr>
      <dsp:spPr>
        <a:xfrm>
          <a:off x="323165" y="0"/>
          <a:ext cx="6373578" cy="64633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s-CO" sz="1700" kern="1200" smtClean="0"/>
            <a:t>*El infantómetro es el instrumento equivalente al tallímetro utilizado para tomar la longitud en niñas y niños menores de dos años.</a:t>
          </a:r>
          <a:endParaRPr lang="es-CO" sz="1700" kern="1200"/>
        </a:p>
      </dsp:txBody>
      <dsp:txXfrm>
        <a:off x="323165" y="0"/>
        <a:ext cx="6373578" cy="6463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3A48E2-B528-49E7-A5BC-560CF281DA22}">
      <dsp:nvSpPr>
        <dsp:cNvPr id="0" name=""/>
        <dsp:cNvSpPr/>
      </dsp:nvSpPr>
      <dsp:spPr>
        <a:xfrm>
          <a:off x="0" y="65514"/>
          <a:ext cx="5050904" cy="1275446"/>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dirty="0" smtClean="0"/>
            <a:t>1. Asegurarse que el </a:t>
          </a:r>
          <a:r>
            <a:rPr lang="es-CO" sz="1800" kern="1200" dirty="0" err="1" smtClean="0"/>
            <a:t>pesabebé</a:t>
          </a:r>
          <a:r>
            <a:rPr lang="es-CO" sz="1800" kern="1200" dirty="0" smtClean="0"/>
            <a:t> se encuentre en una superficie lisa, horizontal y plana.</a:t>
          </a:r>
          <a:endParaRPr lang="es-CO" sz="1800" kern="1200" dirty="0"/>
        </a:p>
      </dsp:txBody>
      <dsp:txXfrm>
        <a:off x="62262" y="127776"/>
        <a:ext cx="4926380" cy="1150922"/>
      </dsp:txXfrm>
    </dsp:sp>
    <dsp:sp modelId="{3B005178-665D-4A98-B27C-2A33F8E2CA27}">
      <dsp:nvSpPr>
        <dsp:cNvPr id="0" name=""/>
        <dsp:cNvSpPr/>
      </dsp:nvSpPr>
      <dsp:spPr>
        <a:xfrm>
          <a:off x="0" y="1392800"/>
          <a:ext cx="5050904" cy="1275446"/>
        </a:xfrm>
        <a:prstGeom prst="round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dirty="0" smtClean="0"/>
            <a:t>2. Verificar que el equipo esté tarado en cero (0).</a:t>
          </a:r>
          <a:endParaRPr lang="es-CO" sz="1800" kern="1200" dirty="0"/>
        </a:p>
      </dsp:txBody>
      <dsp:txXfrm>
        <a:off x="62262" y="1455062"/>
        <a:ext cx="4926380" cy="1150922"/>
      </dsp:txXfrm>
    </dsp:sp>
    <dsp:sp modelId="{C1134D3B-CC7F-4A37-AAB5-9678876DEB72}">
      <dsp:nvSpPr>
        <dsp:cNvPr id="0" name=""/>
        <dsp:cNvSpPr/>
      </dsp:nvSpPr>
      <dsp:spPr>
        <a:xfrm>
          <a:off x="0" y="2720087"/>
          <a:ext cx="5050904" cy="1275446"/>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dirty="0" smtClean="0"/>
            <a:t>3. Con la ayuda de la acompañante, desvestir al niño o niña. Si esto no fuera posible por motivos de fuerza mayor (falta de privacidad o frío), se debe pesar al niño con ropa ligera.</a:t>
          </a:r>
          <a:endParaRPr lang="es-CO" sz="1800" kern="1200" dirty="0"/>
        </a:p>
      </dsp:txBody>
      <dsp:txXfrm>
        <a:off x="62262" y="2782349"/>
        <a:ext cx="4926380" cy="11509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7F35A5-A5AA-46F5-8D84-6589B95B0975}">
      <dsp:nvSpPr>
        <dsp:cNvPr id="0" name=""/>
        <dsp:cNvSpPr/>
      </dsp:nvSpPr>
      <dsp:spPr>
        <a:xfrm>
          <a:off x="0" y="876531"/>
          <a:ext cx="4477711" cy="129285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dirty="0" smtClean="0"/>
            <a:t>4. Colocar al niño o niña en el centro del platillo, canasta, silla o bandeja de la balanza; no debe apoyarse y ninguna parte de su cuerpo debe quedar afuera.</a:t>
          </a:r>
          <a:endParaRPr lang="es-CO" sz="1800" kern="1200" dirty="0"/>
        </a:p>
      </dsp:txBody>
      <dsp:txXfrm>
        <a:off x="63112" y="939643"/>
        <a:ext cx="4351487" cy="1166626"/>
      </dsp:txXfrm>
    </dsp:sp>
    <dsp:sp modelId="{C95F98B5-ECCD-4250-A0EF-25898E215468}">
      <dsp:nvSpPr>
        <dsp:cNvPr id="0" name=""/>
        <dsp:cNvSpPr/>
      </dsp:nvSpPr>
      <dsp:spPr>
        <a:xfrm>
          <a:off x="0" y="2356581"/>
          <a:ext cx="4477711" cy="1292850"/>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dirty="0" smtClean="0"/>
            <a:t>5. Si la balanza es mecánica deben ubicarse las piezas móviles a fin de obtener el peso exacto o si es electrónica o digital simplemente leer el resultado..</a:t>
          </a:r>
          <a:endParaRPr lang="es-CO" sz="1800" kern="1200" dirty="0"/>
        </a:p>
      </dsp:txBody>
      <dsp:txXfrm>
        <a:off x="63112" y="2419693"/>
        <a:ext cx="4351487" cy="11666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63378-51CA-48EE-B697-24444A186EC6}">
      <dsp:nvSpPr>
        <dsp:cNvPr id="0" name=""/>
        <dsp:cNvSpPr/>
      </dsp:nvSpPr>
      <dsp:spPr>
        <a:xfrm>
          <a:off x="0" y="136506"/>
          <a:ext cx="4978895" cy="129285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dirty="0" smtClean="0"/>
            <a:t>1. Poner la báscula sobre una superficie plana y firme y asegurarse de que esté tarada o en cero (0).</a:t>
          </a:r>
          <a:endParaRPr lang="es-CO" sz="1800" kern="1200" dirty="0"/>
        </a:p>
      </dsp:txBody>
      <dsp:txXfrm>
        <a:off x="63112" y="199618"/>
        <a:ext cx="4852671" cy="1166626"/>
      </dsp:txXfrm>
    </dsp:sp>
    <dsp:sp modelId="{802D4CDE-1B50-42C8-AE25-28A0C922D7B2}">
      <dsp:nvSpPr>
        <dsp:cNvPr id="0" name=""/>
        <dsp:cNvSpPr/>
      </dsp:nvSpPr>
      <dsp:spPr>
        <a:xfrm>
          <a:off x="0" y="1616556"/>
          <a:ext cx="4978895" cy="1292850"/>
        </a:xfrm>
        <a:prstGeom prst="round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dirty="0" smtClean="0"/>
            <a:t>2. Solicitar al usuario que se ponga de pie sobre las plantillas ubicadas en la superficie de la báscula con la mínima cantidad de ropa posible y que esté en posición recta y erguida.</a:t>
          </a:r>
          <a:endParaRPr lang="es-CO" sz="1800" kern="1200" dirty="0"/>
        </a:p>
      </dsp:txBody>
      <dsp:txXfrm>
        <a:off x="63112" y="1679668"/>
        <a:ext cx="4852671" cy="1166626"/>
      </dsp:txXfrm>
    </dsp:sp>
    <dsp:sp modelId="{5CF57550-0FD2-409B-A239-B45F237777BC}">
      <dsp:nvSpPr>
        <dsp:cNvPr id="0" name=""/>
        <dsp:cNvSpPr/>
      </dsp:nvSpPr>
      <dsp:spPr>
        <a:xfrm>
          <a:off x="0" y="3096606"/>
          <a:ext cx="4978895" cy="129285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smtClean="0"/>
            <a:t>3. Si la balanza es mecánica ubicar las piezas móviles a fin de obtener el peso exacto o si es electrónica o digital, simplemente leer el resultado.</a:t>
          </a:r>
          <a:endParaRPr lang="es-CO" sz="1800" kern="1200" dirty="0"/>
        </a:p>
      </dsp:txBody>
      <dsp:txXfrm>
        <a:off x="63112" y="3159718"/>
        <a:ext cx="4852671" cy="116662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A98C34-EF01-407A-A641-D94EEF14A23B}">
      <dsp:nvSpPr>
        <dsp:cNvPr id="0" name=""/>
        <dsp:cNvSpPr/>
      </dsp:nvSpPr>
      <dsp:spPr>
        <a:xfrm>
          <a:off x="0" y="1063468"/>
          <a:ext cx="5256583" cy="1939275"/>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smtClean="0"/>
            <a:t>6. Bajar al usuario de la báscula o balanza.</a:t>
          </a:r>
          <a:endParaRPr lang="es-CO" sz="1800" kern="1200" dirty="0"/>
        </a:p>
      </dsp:txBody>
      <dsp:txXfrm>
        <a:off x="94668" y="1158136"/>
        <a:ext cx="5067247" cy="1749939"/>
      </dsp:txXfrm>
    </dsp:sp>
    <dsp:sp modelId="{74C8F9B1-30D4-49C5-B05C-6BE13E1740E8}">
      <dsp:nvSpPr>
        <dsp:cNvPr id="0" name=""/>
        <dsp:cNvSpPr/>
      </dsp:nvSpPr>
      <dsp:spPr>
        <a:xfrm>
          <a:off x="0" y="3189943"/>
          <a:ext cx="5256583" cy="1939275"/>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CO" sz="1800" kern="1200" dirty="0" smtClean="0"/>
            <a:t>7. Revisar la medida anotada y repetir el procedimiento para validarla.</a:t>
          </a:r>
        </a:p>
        <a:p>
          <a:pPr lvl="0" algn="l" defTabSz="800100">
            <a:lnSpc>
              <a:spcPct val="90000"/>
            </a:lnSpc>
            <a:spcBef>
              <a:spcPct val="0"/>
            </a:spcBef>
            <a:spcAft>
              <a:spcPct val="35000"/>
            </a:spcAft>
          </a:pPr>
          <a:r>
            <a:rPr lang="es-CO" sz="1800" kern="1200" dirty="0" smtClean="0"/>
            <a:t>Compararla con la primera medida, si varía en más de dos veces el valor de la sensibilidad de la báscula, pese por tercera vez y promedie los dos valores más cercanos</a:t>
          </a:r>
          <a:endParaRPr lang="es-CO" sz="1800" kern="1200" dirty="0"/>
        </a:p>
      </dsp:txBody>
      <dsp:txXfrm>
        <a:off x="94668" y="3284611"/>
        <a:ext cx="5067247" cy="174993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03D39F-AF6D-49DF-B9EB-79E6807F0489}">
      <dsp:nvSpPr>
        <dsp:cNvPr id="0" name=""/>
        <dsp:cNvSpPr/>
      </dsp:nvSpPr>
      <dsp:spPr>
        <a:xfrm>
          <a:off x="335612" y="0"/>
          <a:ext cx="3803614" cy="4525963"/>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A1ADA2-A0CF-4984-8A5D-1032AFCEE696}">
      <dsp:nvSpPr>
        <dsp:cNvPr id="0" name=""/>
        <dsp:cNvSpPr/>
      </dsp:nvSpPr>
      <dsp:spPr>
        <a:xfrm>
          <a:off x="195774" y="1357788"/>
          <a:ext cx="4083291" cy="1810385"/>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s-CO" sz="1700" kern="1200" dirty="0" smtClean="0"/>
            <a:t>Para menores de dos años, sin importar si el niño o niña ya se sostiene en pie, la medición debe hacerse con el niño acostado (posición horizontal) y la medida se denomina LONGITUD, se tomará la longitud con la ayuda de un </a:t>
          </a:r>
          <a:r>
            <a:rPr lang="es-CO" sz="1700" kern="1200" dirty="0" err="1" smtClean="0"/>
            <a:t>Infantómetro</a:t>
          </a:r>
          <a:r>
            <a:rPr lang="es-CO" sz="1700" kern="1200" dirty="0" smtClean="0"/>
            <a:t>.</a:t>
          </a:r>
          <a:endParaRPr lang="es-CO" sz="1700" kern="1200" dirty="0"/>
        </a:p>
      </dsp:txBody>
      <dsp:txXfrm>
        <a:off x="284150" y="1446164"/>
        <a:ext cx="3906539" cy="163363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6AA0B0-D6A5-413D-9383-C4EF169F81E7}">
      <dsp:nvSpPr>
        <dsp:cNvPr id="0" name=""/>
        <dsp:cNvSpPr/>
      </dsp:nvSpPr>
      <dsp:spPr>
        <a:xfrm>
          <a:off x="0" y="382"/>
          <a:ext cx="6408712" cy="155529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dirty="0" smtClean="0"/>
            <a:t>1. Colocar el </a:t>
          </a:r>
          <a:r>
            <a:rPr lang="es-CO" sz="1800" kern="1200" dirty="0" err="1" smtClean="0"/>
            <a:t>infantómetro</a:t>
          </a:r>
          <a:r>
            <a:rPr lang="es-CO" sz="1800" kern="1200" dirty="0" smtClean="0"/>
            <a:t> en la posición correcta, horizontal, en una superficie plana y firme para evitar que el niño se caiga (por ejemplo, sobre el suelo, piso o mesa estable).</a:t>
          </a:r>
          <a:endParaRPr lang="es-CO" sz="1800" kern="1200" dirty="0"/>
        </a:p>
      </dsp:txBody>
      <dsp:txXfrm>
        <a:off x="75923" y="76305"/>
        <a:ext cx="6256866" cy="1403452"/>
      </dsp:txXfrm>
    </dsp:sp>
    <dsp:sp modelId="{EA157014-7CAE-4AB8-BC44-0C79899B56D7}">
      <dsp:nvSpPr>
        <dsp:cNvPr id="0" name=""/>
        <dsp:cNvSpPr/>
      </dsp:nvSpPr>
      <dsp:spPr>
        <a:xfrm>
          <a:off x="0" y="1569926"/>
          <a:ext cx="6408712" cy="1555298"/>
        </a:xfrm>
        <a:prstGeom prst="roundRect">
          <a:avLst/>
        </a:prstGeom>
        <a:solidFill>
          <a:schemeClr val="accent3">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dirty="0" smtClean="0"/>
            <a:t>2. Cubrir el </a:t>
          </a:r>
          <a:r>
            <a:rPr lang="es-CO" sz="1800" kern="1200" dirty="0" err="1" smtClean="0"/>
            <a:t>infantómetro</a:t>
          </a:r>
          <a:r>
            <a:rPr lang="es-CO" sz="1800" kern="1200" dirty="0" smtClean="0"/>
            <a:t> con una tela delgada o papel suave por higiene y para la comodidad del niño.</a:t>
          </a:r>
          <a:endParaRPr lang="es-CO" sz="1800" kern="1200" dirty="0"/>
        </a:p>
      </dsp:txBody>
      <dsp:txXfrm>
        <a:off x="75923" y="1645849"/>
        <a:ext cx="6256866" cy="1403452"/>
      </dsp:txXfrm>
    </dsp:sp>
    <dsp:sp modelId="{E088FEC7-DFA5-4806-8C0A-B318225173FC}">
      <dsp:nvSpPr>
        <dsp:cNvPr id="0" name=""/>
        <dsp:cNvSpPr/>
      </dsp:nvSpPr>
      <dsp:spPr>
        <a:xfrm>
          <a:off x="0" y="3139470"/>
          <a:ext cx="6408712" cy="1555298"/>
        </a:xfrm>
        <a:prstGeom prst="roundRect">
          <a:avLst/>
        </a:prstGeom>
        <a:solidFill>
          <a:schemeClr val="accent3">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smtClean="0"/>
            <a:t>3.  Verificar que el niño(a), esté sin zapatos y que en la cabeza no tenga objetos que alteren la medida.</a:t>
          </a:r>
          <a:endParaRPr lang="es-CO" sz="1800" kern="1200" dirty="0"/>
        </a:p>
      </dsp:txBody>
      <dsp:txXfrm>
        <a:off x="75923" y="3215393"/>
        <a:ext cx="6256866" cy="1403452"/>
      </dsp:txXfrm>
    </dsp:sp>
    <dsp:sp modelId="{31ED64AF-5E60-4EA7-9CC5-D6C8E743477E}">
      <dsp:nvSpPr>
        <dsp:cNvPr id="0" name=""/>
        <dsp:cNvSpPr/>
      </dsp:nvSpPr>
      <dsp:spPr>
        <a:xfrm>
          <a:off x="0" y="4709014"/>
          <a:ext cx="6408712" cy="1555298"/>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CO" sz="1800" kern="1200" dirty="0" smtClean="0"/>
            <a:t>4. Acostar el niño boca arriba sobre el cuerpo del </a:t>
          </a:r>
          <a:r>
            <a:rPr lang="es-CO" sz="1800" kern="1200" dirty="0" err="1" smtClean="0"/>
            <a:t>infantómetro</a:t>
          </a:r>
          <a:r>
            <a:rPr lang="es-CO" sz="1800" kern="1200" dirty="0" smtClean="0"/>
            <a:t> con la cabeza apoyada en la plataforma fija, colocando la mano izquierda en la parte alta de la espalda con el fin de dar soporte a la cabeza y la mano derecha en los muslos, recostándolo suavemente.</a:t>
          </a:r>
          <a:endParaRPr lang="es-CO" sz="1800" kern="1200" dirty="0"/>
        </a:p>
      </dsp:txBody>
      <dsp:txXfrm>
        <a:off x="75923" y="4784937"/>
        <a:ext cx="6256866" cy="140345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0850C6-B0EB-4867-B472-B47950BDA41B}">
      <dsp:nvSpPr>
        <dsp:cNvPr id="0" name=""/>
        <dsp:cNvSpPr/>
      </dsp:nvSpPr>
      <dsp:spPr>
        <a:xfrm>
          <a:off x="0" y="91703"/>
          <a:ext cx="8229600" cy="1409118"/>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s-CO" sz="2000" kern="1200" dirty="0" smtClean="0"/>
            <a:t>5. En ningún momento dejar al niño solo acostado en el </a:t>
          </a:r>
          <a:r>
            <a:rPr lang="es-CO" sz="2000" kern="1200" dirty="0" err="1" smtClean="0"/>
            <a:t>infantómetro</a:t>
          </a:r>
          <a:r>
            <a:rPr lang="es-CO" sz="2000" kern="1200" dirty="0" smtClean="0"/>
            <a:t>.</a:t>
          </a:r>
          <a:endParaRPr lang="es-CO" sz="2000" kern="1200" dirty="0"/>
        </a:p>
      </dsp:txBody>
      <dsp:txXfrm>
        <a:off x="68787" y="160490"/>
        <a:ext cx="8092026" cy="1271544"/>
      </dsp:txXfrm>
    </dsp:sp>
    <dsp:sp modelId="{7CB7821E-38CA-48C7-8EE6-39DD55F5AC66}">
      <dsp:nvSpPr>
        <dsp:cNvPr id="0" name=""/>
        <dsp:cNvSpPr/>
      </dsp:nvSpPr>
      <dsp:spPr>
        <a:xfrm>
          <a:off x="0" y="1558422"/>
          <a:ext cx="8229600" cy="1409118"/>
        </a:xfrm>
        <a:prstGeom prst="round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s-CO" sz="2000" kern="1200" smtClean="0"/>
            <a:t>6. Solicitar a la madre que se coloque detrás de la plataforma fija del infantómetro y que tome la cabeza del niño con ambas manos, colocándolas a cada lado de la misma, de tal manera que los ojos miren hacia arriba. Sin ejercer mucha presión, trate de mantener la cara del niño recta.</a:t>
          </a:r>
          <a:endParaRPr lang="es-CO" sz="2000" kern="1200"/>
        </a:p>
      </dsp:txBody>
      <dsp:txXfrm>
        <a:off x="68787" y="1627209"/>
        <a:ext cx="8092026" cy="1271544"/>
      </dsp:txXfrm>
    </dsp:sp>
    <dsp:sp modelId="{80850F28-2E65-4D73-BAF7-299CD6C9C5F4}">
      <dsp:nvSpPr>
        <dsp:cNvPr id="0" name=""/>
        <dsp:cNvSpPr/>
      </dsp:nvSpPr>
      <dsp:spPr>
        <a:xfrm>
          <a:off x="0" y="3025140"/>
          <a:ext cx="8229600" cy="1409118"/>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s-CO" sz="2000" kern="1200" smtClean="0"/>
            <a:t>7. Tomar ambas rodillas del niño con la mano izquierda, estirándolas con movimiento suave pero firme lo más rápido posible y correr firmemente con la mano derecha la pieza móvil del infantómetro contra la planta de los pies. Estos deben quedar perfectamente rectos sobre la pieza móvil.</a:t>
          </a:r>
          <a:endParaRPr lang="es-CO" sz="2000" kern="1200"/>
        </a:p>
      </dsp:txBody>
      <dsp:txXfrm>
        <a:off x="68787" y="3093927"/>
        <a:ext cx="8092026" cy="127154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D40F28-9E7D-4E96-AE3F-BD933753161E}">
      <dsp:nvSpPr>
        <dsp:cNvPr id="0" name=""/>
        <dsp:cNvSpPr/>
      </dsp:nvSpPr>
      <dsp:spPr>
        <a:xfrm>
          <a:off x="0" y="250581"/>
          <a:ext cx="8229600" cy="12168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smtClean="0"/>
            <a:t>8. Verificar que los hombros, espalda, glúteos y talones del niño estén en contacto con el infantómetro y en la parte central del cuerpo del instrumento.</a:t>
          </a:r>
          <a:endParaRPr lang="es-CO" sz="1800" kern="1200"/>
        </a:p>
      </dsp:txBody>
      <dsp:txXfrm>
        <a:off x="59399" y="309980"/>
        <a:ext cx="8110802" cy="1098002"/>
      </dsp:txXfrm>
    </dsp:sp>
    <dsp:sp modelId="{37A66CD4-CF44-4C80-9709-CD0DAE7F1D6A}">
      <dsp:nvSpPr>
        <dsp:cNvPr id="0" name=""/>
        <dsp:cNvSpPr/>
      </dsp:nvSpPr>
      <dsp:spPr>
        <a:xfrm>
          <a:off x="0" y="1654581"/>
          <a:ext cx="8229600" cy="1216800"/>
        </a:xfrm>
        <a:prstGeom prst="round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smtClean="0"/>
            <a:t>9. Leer rápidamente sin mover al niño, la cifra que marca la pieza móvil. Asegurarse que la lectura se hace en la escala de centímetros.</a:t>
          </a:r>
          <a:endParaRPr lang="es-CO" sz="1800" kern="1200"/>
        </a:p>
      </dsp:txBody>
      <dsp:txXfrm>
        <a:off x="59399" y="1713980"/>
        <a:ext cx="8110802" cy="1098002"/>
      </dsp:txXfrm>
    </dsp:sp>
    <dsp:sp modelId="{B0451EFD-89FA-4EE3-87B2-46AF01B3F779}">
      <dsp:nvSpPr>
        <dsp:cNvPr id="0" name=""/>
        <dsp:cNvSpPr/>
      </dsp:nvSpPr>
      <dsp:spPr>
        <a:xfrm>
          <a:off x="0" y="3058581"/>
          <a:ext cx="8229600" cy="1216800"/>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dirty="0" smtClean="0"/>
            <a:t>10. Revisar la medida anotada y repetir el procedimiento para validarla. Compararla con la primera medida si varía en más de 0.5 cm, medir por tercera vez y promediar los dos valores</a:t>
          </a:r>
          <a:endParaRPr lang="es-CO" sz="1800" kern="1200" dirty="0"/>
        </a:p>
      </dsp:txBody>
      <dsp:txXfrm>
        <a:off x="59399" y="3117980"/>
        <a:ext cx="8110802" cy="109800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2EA5F7-748A-4786-892C-3B1575BD67BA}">
      <dsp:nvSpPr>
        <dsp:cNvPr id="0" name=""/>
        <dsp:cNvSpPr/>
      </dsp:nvSpPr>
      <dsp:spPr>
        <a:xfrm>
          <a:off x="319411" y="0"/>
          <a:ext cx="3619993" cy="4525963"/>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85376E-AC70-4E15-9EFE-88D65C10369B}">
      <dsp:nvSpPr>
        <dsp:cNvPr id="0" name=""/>
        <dsp:cNvSpPr/>
      </dsp:nvSpPr>
      <dsp:spPr>
        <a:xfrm>
          <a:off x="139742" y="1357788"/>
          <a:ext cx="3979331" cy="181038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s-CO" sz="2100" kern="1200" smtClean="0"/>
            <a:t>Para mayores de dos años, la medición se debe realizar de pie (posición vertical) y la medida se denomina TALLA O ESTATURA, la cual se tomará con un tallímetro.</a:t>
          </a:r>
          <a:endParaRPr lang="es-CO" sz="2100" kern="1200"/>
        </a:p>
      </dsp:txBody>
      <dsp:txXfrm>
        <a:off x="228118" y="1446164"/>
        <a:ext cx="3802579" cy="163363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E31564-C9DA-4C75-A24E-5268614AC9FB}">
      <dsp:nvSpPr>
        <dsp:cNvPr id="0" name=""/>
        <dsp:cNvSpPr/>
      </dsp:nvSpPr>
      <dsp:spPr>
        <a:xfrm>
          <a:off x="0" y="39613"/>
          <a:ext cx="6912768" cy="185924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smtClean="0"/>
            <a:t>1. Poner el tallímetro sobre una superficie plana y contra una pared que no tenga guarda escobas. Es importante que en la base estén dibujadas las plantillas o huellas de los pies para indicar mejor la posición en donde debe quedar el usuario.</a:t>
          </a:r>
          <a:endParaRPr lang="es-CO" sz="1800" kern="1200"/>
        </a:p>
      </dsp:txBody>
      <dsp:txXfrm>
        <a:off x="90761" y="130374"/>
        <a:ext cx="6731246" cy="1677722"/>
      </dsp:txXfrm>
    </dsp:sp>
    <dsp:sp modelId="{7450FFBD-9A99-4150-B8DD-F543C7DDBA8B}">
      <dsp:nvSpPr>
        <dsp:cNvPr id="0" name=""/>
        <dsp:cNvSpPr/>
      </dsp:nvSpPr>
      <dsp:spPr>
        <a:xfrm>
          <a:off x="0" y="1950697"/>
          <a:ext cx="6912768" cy="1859244"/>
        </a:xfrm>
        <a:prstGeom prst="round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smtClean="0"/>
            <a:t>2. Ubicar al usuario contra la parte posterior del tallímetro, con los pies sobre las plantillas, en posición erguida con los talones juntos y las rodillas rectas. Pueden presentarse usuarios que probablemente no pueden juntar totalmente los pies. Verificar que no existan adornos puestos en la cabeza ni zapatos.</a:t>
          </a:r>
          <a:endParaRPr lang="es-CO" sz="1800" kern="1200"/>
        </a:p>
      </dsp:txBody>
      <dsp:txXfrm>
        <a:off x="90761" y="2041458"/>
        <a:ext cx="6731246" cy="1677722"/>
      </dsp:txXfrm>
    </dsp:sp>
    <dsp:sp modelId="{FAD1A2EF-13B3-4EF6-8137-BDFFEA0EDB71}">
      <dsp:nvSpPr>
        <dsp:cNvPr id="0" name=""/>
        <dsp:cNvSpPr/>
      </dsp:nvSpPr>
      <dsp:spPr>
        <a:xfrm>
          <a:off x="0" y="3861782"/>
          <a:ext cx="6912768" cy="1859244"/>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smtClean="0"/>
            <a:t>3. Verifique que la parte de atrás de los talones, las pantorrillas, los glúteos, el tronco, los hombros y espalda toquen la tabla vertical. Los talones no debe estar elevados y los brazos deben colgar a los lados del tronco con las palmas hacia los muslos. La madre o acompañante debe sostener y presionar suavemente con una mano las rodillas y con la otra los tobillos contra la tabla vertical.</a:t>
          </a:r>
          <a:endParaRPr lang="es-CO" sz="1800" kern="1200"/>
        </a:p>
      </dsp:txBody>
      <dsp:txXfrm>
        <a:off x="90761" y="3952543"/>
        <a:ext cx="6731246" cy="167772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FB6864-C213-4B54-958A-C918BE2F4F84}">
      <dsp:nvSpPr>
        <dsp:cNvPr id="0" name=""/>
        <dsp:cNvSpPr/>
      </dsp:nvSpPr>
      <dsp:spPr>
        <a:xfrm>
          <a:off x="0" y="222313"/>
          <a:ext cx="6779096" cy="175032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s-CO" sz="1700" kern="1200" smtClean="0"/>
            <a:t>4. Solicitar al usuario que mire al frente y posteriormente sujetar su mentón para mantener la cabeza en esta posición (Plano de Frankfort) y pedir que realice una inspiración profunda sin levantar los hombros. Con la mano derecha deslizar la pieza movible hacia el vértice (coronilla) de la cabeza, hasta que se apoye suavemente sobre ésta. Cuidar que el niño no doble la espalda (joroba) ni se empine.</a:t>
          </a:r>
          <a:endParaRPr lang="es-CO" sz="1700" kern="1200"/>
        </a:p>
      </dsp:txBody>
      <dsp:txXfrm>
        <a:off x="85444" y="307757"/>
        <a:ext cx="6608208" cy="1579432"/>
      </dsp:txXfrm>
    </dsp:sp>
    <dsp:sp modelId="{27D4DC40-F30F-40F3-A0A5-7CEC5FC1B5F4}">
      <dsp:nvSpPr>
        <dsp:cNvPr id="0" name=""/>
        <dsp:cNvSpPr/>
      </dsp:nvSpPr>
      <dsp:spPr>
        <a:xfrm>
          <a:off x="0" y="2021593"/>
          <a:ext cx="6779096" cy="175032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s-CO" sz="1700" kern="1200" smtClean="0"/>
            <a:t>5. Una vez la posición del usuario esté correcta, leer rápidamente el valor que marca la pieza movible ubicándose frente a ella y anotarlo con una aproximación de 0.1 cm. Retirar la pieza movible de la cabeza del usuario y la mano del mentón.</a:t>
          </a:r>
          <a:endParaRPr lang="es-CO" sz="1700" kern="1200"/>
        </a:p>
      </dsp:txBody>
      <dsp:txXfrm>
        <a:off x="85444" y="2107037"/>
        <a:ext cx="6608208" cy="1579432"/>
      </dsp:txXfrm>
    </dsp:sp>
    <dsp:sp modelId="{C60EDD33-2331-40FC-B730-1FC5A6D0DCD9}">
      <dsp:nvSpPr>
        <dsp:cNvPr id="0" name=""/>
        <dsp:cNvSpPr/>
      </dsp:nvSpPr>
      <dsp:spPr>
        <a:xfrm>
          <a:off x="0" y="3820873"/>
          <a:ext cx="6779096" cy="175032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s-CO" sz="1700" kern="1200" smtClean="0"/>
            <a:t>6. Revisar la medida anotada y repetir el procedimiento para validarla. Compararla con la primera medida si varía en más de 0.5 cm, medir por tercera vez y promediar los dos valores que tengan una variabilidad hasta de 0.5 cm.</a:t>
          </a:r>
          <a:endParaRPr lang="es-CO" sz="1700" kern="1200"/>
        </a:p>
      </dsp:txBody>
      <dsp:txXfrm>
        <a:off x="85444" y="3906317"/>
        <a:ext cx="6608208" cy="157943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BB3674-09CD-41CA-A24D-D959134ECF8B}">
      <dsp:nvSpPr>
        <dsp:cNvPr id="0" name=""/>
        <dsp:cNvSpPr/>
      </dsp:nvSpPr>
      <dsp:spPr>
        <a:xfrm>
          <a:off x="0" y="136506"/>
          <a:ext cx="3860251" cy="129285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dirty="0" smtClean="0"/>
            <a:t>1. Seleccione el brazo no dominante de la niña o niño. El brazo no dominante de un niño derecho es el izquierdo y viceversa.</a:t>
          </a:r>
          <a:endParaRPr lang="es-CO" sz="1800" kern="1200" dirty="0"/>
        </a:p>
      </dsp:txBody>
      <dsp:txXfrm>
        <a:off x="63112" y="199618"/>
        <a:ext cx="3734027" cy="1166626"/>
      </dsp:txXfrm>
    </dsp:sp>
    <dsp:sp modelId="{4E96FC07-DAF8-4E3C-9C4B-594D7CEB5ED8}">
      <dsp:nvSpPr>
        <dsp:cNvPr id="0" name=""/>
        <dsp:cNvSpPr/>
      </dsp:nvSpPr>
      <dsp:spPr>
        <a:xfrm>
          <a:off x="0" y="1616556"/>
          <a:ext cx="3860251" cy="1292850"/>
        </a:xfrm>
        <a:prstGeom prst="round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dirty="0" smtClean="0"/>
            <a:t>2. Mida la distancia entre el acromion y el olecranon. Marque el punto medio entre ambos con esfero o marcador.</a:t>
          </a:r>
          <a:endParaRPr lang="es-CO" sz="1800" kern="1200" dirty="0"/>
        </a:p>
      </dsp:txBody>
      <dsp:txXfrm>
        <a:off x="63112" y="1679668"/>
        <a:ext cx="3734027" cy="1166626"/>
      </dsp:txXfrm>
    </dsp:sp>
    <dsp:sp modelId="{5F223053-5A87-4182-8157-D9D2223871D6}">
      <dsp:nvSpPr>
        <dsp:cNvPr id="0" name=""/>
        <dsp:cNvSpPr/>
      </dsp:nvSpPr>
      <dsp:spPr>
        <a:xfrm>
          <a:off x="0" y="3096606"/>
          <a:ext cx="3860251" cy="1292850"/>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smtClean="0"/>
            <a:t>3. Deje caer el brazo del menor de manera natural y sobre la marcación anterior enrolle horizontalmente la cinta antropométrica.</a:t>
          </a:r>
          <a:endParaRPr lang="es-CO" sz="1800" kern="1200" dirty="0"/>
        </a:p>
      </dsp:txBody>
      <dsp:txXfrm>
        <a:off x="63112" y="3159718"/>
        <a:ext cx="3734027" cy="116662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D9B734-F16D-4BBF-AD66-0321BECB2C01}">
      <dsp:nvSpPr>
        <dsp:cNvPr id="0" name=""/>
        <dsp:cNvSpPr/>
      </dsp:nvSpPr>
      <dsp:spPr>
        <a:xfrm>
          <a:off x="0" y="2157035"/>
          <a:ext cx="5112567" cy="1216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dirty="0" smtClean="0"/>
            <a:t>4. Verifique que la cinta no está ni muy apretada ni muy suelta y lea el número que aparece en la intersección. </a:t>
          </a:r>
          <a:endParaRPr lang="es-CO" sz="1800" kern="1200" dirty="0"/>
        </a:p>
      </dsp:txBody>
      <dsp:txXfrm>
        <a:off x="59399" y="2216434"/>
        <a:ext cx="4993769" cy="109800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1E4F8C-724A-416B-9322-78844BE0A71A}" type="datetimeFigureOut">
              <a:rPr lang="es-CO" smtClean="0"/>
              <a:t>09/10/2019</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7BC06A-E9CE-4525-8955-52589EB01B05}" type="slidenum">
              <a:rPr lang="es-CO" smtClean="0"/>
              <a:t>‹Nº›</a:t>
            </a:fld>
            <a:endParaRPr lang="es-CO"/>
          </a:p>
        </p:txBody>
      </p:sp>
    </p:spTree>
    <p:extLst>
      <p:ext uri="{BB962C8B-B14F-4D97-AF65-F5344CB8AC3E}">
        <p14:creationId xmlns:p14="http://schemas.microsoft.com/office/powerpoint/2010/main" val="4288236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25A66464-778D-4F79-8BB5-5B314BBB97B3}" type="datetimeFigureOut">
              <a:rPr lang="es-CO" smtClean="0"/>
              <a:t>09/10/2019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B13E710-A336-4A7B-B737-4810DE3EA0B1}" type="slidenum">
              <a:rPr lang="es-CO" smtClean="0"/>
              <a:t>‹Nº›</a:t>
            </a:fld>
            <a:endParaRPr lang="es-CO"/>
          </a:p>
        </p:txBody>
      </p:sp>
    </p:spTree>
    <p:extLst>
      <p:ext uri="{BB962C8B-B14F-4D97-AF65-F5344CB8AC3E}">
        <p14:creationId xmlns:p14="http://schemas.microsoft.com/office/powerpoint/2010/main" val="2654618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5A66464-778D-4F79-8BB5-5B314BBB97B3}" type="datetimeFigureOut">
              <a:rPr lang="es-CO" smtClean="0"/>
              <a:t>09/10/2019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B13E710-A336-4A7B-B737-4810DE3EA0B1}" type="slidenum">
              <a:rPr lang="es-CO" smtClean="0"/>
              <a:t>‹Nº›</a:t>
            </a:fld>
            <a:endParaRPr lang="es-CO"/>
          </a:p>
        </p:txBody>
      </p:sp>
    </p:spTree>
    <p:extLst>
      <p:ext uri="{BB962C8B-B14F-4D97-AF65-F5344CB8AC3E}">
        <p14:creationId xmlns:p14="http://schemas.microsoft.com/office/powerpoint/2010/main" val="3968629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5A66464-778D-4F79-8BB5-5B314BBB97B3}" type="datetimeFigureOut">
              <a:rPr lang="es-CO" smtClean="0"/>
              <a:t>09/10/2019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B13E710-A336-4A7B-B737-4810DE3EA0B1}" type="slidenum">
              <a:rPr lang="es-CO" smtClean="0"/>
              <a:t>‹Nº›</a:t>
            </a:fld>
            <a:endParaRPr lang="es-CO"/>
          </a:p>
        </p:txBody>
      </p:sp>
    </p:spTree>
    <p:extLst>
      <p:ext uri="{BB962C8B-B14F-4D97-AF65-F5344CB8AC3E}">
        <p14:creationId xmlns:p14="http://schemas.microsoft.com/office/powerpoint/2010/main" val="964481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25A66464-778D-4F79-8BB5-5B314BBB97B3}" type="datetimeFigureOut">
              <a:rPr lang="es-CO" smtClean="0"/>
              <a:t>09/10/2019</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B13E710-A336-4A7B-B737-4810DE3EA0B1}" type="slidenum">
              <a:rPr lang="es-CO" smtClean="0"/>
              <a:t>‹Nº›</a:t>
            </a:fld>
            <a:endParaRPr lang="es-CO"/>
          </a:p>
        </p:txBody>
      </p:sp>
    </p:spTree>
    <p:extLst>
      <p:ext uri="{BB962C8B-B14F-4D97-AF65-F5344CB8AC3E}">
        <p14:creationId xmlns:p14="http://schemas.microsoft.com/office/powerpoint/2010/main" val="232959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25A66464-778D-4F79-8BB5-5B314BBB97B3}" type="datetimeFigureOut">
              <a:rPr lang="es-CO" smtClean="0"/>
              <a:t>09/10/2019</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4B13E710-A336-4A7B-B737-4810DE3EA0B1}" type="slidenum">
              <a:rPr lang="es-CO" smtClean="0"/>
              <a:t>‹Nº›</a:t>
            </a:fld>
            <a:endParaRPr lang="es-CO"/>
          </a:p>
        </p:txBody>
      </p:sp>
    </p:spTree>
    <p:extLst>
      <p:ext uri="{BB962C8B-B14F-4D97-AF65-F5344CB8AC3E}">
        <p14:creationId xmlns:p14="http://schemas.microsoft.com/office/powerpoint/2010/main" val="2119184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25A66464-778D-4F79-8BB5-5B314BBB97B3}" type="datetimeFigureOut">
              <a:rPr lang="es-CO" smtClean="0"/>
              <a:t>09/10/2019</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4B13E710-A336-4A7B-B737-4810DE3EA0B1}" type="slidenum">
              <a:rPr lang="es-CO" smtClean="0"/>
              <a:t>‹Nº›</a:t>
            </a:fld>
            <a:endParaRPr lang="es-CO"/>
          </a:p>
        </p:txBody>
      </p:sp>
    </p:spTree>
    <p:extLst>
      <p:ext uri="{BB962C8B-B14F-4D97-AF65-F5344CB8AC3E}">
        <p14:creationId xmlns:p14="http://schemas.microsoft.com/office/powerpoint/2010/main" val="1943738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5A66464-778D-4F79-8BB5-5B314BBB97B3}" type="datetimeFigureOut">
              <a:rPr lang="es-CO" smtClean="0"/>
              <a:t>09/10/2019</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4B13E710-A336-4A7B-B737-4810DE3EA0B1}" type="slidenum">
              <a:rPr lang="es-CO" smtClean="0"/>
              <a:t>‹Nº›</a:t>
            </a:fld>
            <a:endParaRPr lang="es-CO"/>
          </a:p>
        </p:txBody>
      </p:sp>
    </p:spTree>
    <p:extLst>
      <p:ext uri="{BB962C8B-B14F-4D97-AF65-F5344CB8AC3E}">
        <p14:creationId xmlns:p14="http://schemas.microsoft.com/office/powerpoint/2010/main" val="1535311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5A66464-778D-4F79-8BB5-5B314BBB97B3}" type="datetimeFigureOut">
              <a:rPr lang="es-CO" smtClean="0"/>
              <a:t>09/10/2019</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B13E710-A336-4A7B-B737-4810DE3EA0B1}" type="slidenum">
              <a:rPr lang="es-CO" smtClean="0"/>
              <a:t>‹Nº›</a:t>
            </a:fld>
            <a:endParaRPr lang="es-CO"/>
          </a:p>
        </p:txBody>
      </p:sp>
    </p:spTree>
    <p:extLst>
      <p:ext uri="{BB962C8B-B14F-4D97-AF65-F5344CB8AC3E}">
        <p14:creationId xmlns:p14="http://schemas.microsoft.com/office/powerpoint/2010/main" val="1418900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5A66464-778D-4F79-8BB5-5B314BBB97B3}" type="datetimeFigureOut">
              <a:rPr lang="es-CO" smtClean="0"/>
              <a:t>09/10/2019</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B13E710-A336-4A7B-B737-4810DE3EA0B1}" type="slidenum">
              <a:rPr lang="es-CO" smtClean="0"/>
              <a:t>‹Nº›</a:t>
            </a:fld>
            <a:endParaRPr lang="es-CO"/>
          </a:p>
        </p:txBody>
      </p:sp>
    </p:spTree>
    <p:extLst>
      <p:ext uri="{BB962C8B-B14F-4D97-AF65-F5344CB8AC3E}">
        <p14:creationId xmlns:p14="http://schemas.microsoft.com/office/powerpoint/2010/main" val="71798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5A66464-778D-4F79-8BB5-5B314BBB97B3}" type="datetimeFigureOut">
              <a:rPr lang="es-CO" smtClean="0"/>
              <a:t>09/10/2019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B13E710-A336-4A7B-B737-4810DE3EA0B1}" type="slidenum">
              <a:rPr lang="es-CO" smtClean="0"/>
              <a:t>‹Nº›</a:t>
            </a:fld>
            <a:endParaRPr lang="es-CO"/>
          </a:p>
        </p:txBody>
      </p:sp>
    </p:spTree>
    <p:extLst>
      <p:ext uri="{BB962C8B-B14F-4D97-AF65-F5344CB8AC3E}">
        <p14:creationId xmlns:p14="http://schemas.microsoft.com/office/powerpoint/2010/main" val="3192645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5A66464-778D-4F79-8BB5-5B314BBB97B3}" type="datetimeFigureOut">
              <a:rPr lang="es-CO" smtClean="0"/>
              <a:t>09/10/2019</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B13E710-A336-4A7B-B737-4810DE3EA0B1}" type="slidenum">
              <a:rPr lang="es-CO" smtClean="0"/>
              <a:t>‹Nº›</a:t>
            </a:fld>
            <a:endParaRPr lang="es-CO"/>
          </a:p>
        </p:txBody>
      </p:sp>
    </p:spTree>
    <p:extLst>
      <p:ext uri="{BB962C8B-B14F-4D97-AF65-F5344CB8AC3E}">
        <p14:creationId xmlns:p14="http://schemas.microsoft.com/office/powerpoint/2010/main" val="4088376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A66464-778D-4F79-8BB5-5B314BBB97B3}" type="datetimeFigureOut">
              <a:rPr lang="es-CO" smtClean="0"/>
              <a:t>09/10/2019</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13E710-A336-4A7B-B737-4810DE3EA0B1}" type="slidenum">
              <a:rPr lang="es-CO" smtClean="0"/>
              <a:t>‹Nº›</a:t>
            </a:fld>
            <a:endParaRPr lang="es-CO"/>
          </a:p>
        </p:txBody>
      </p:sp>
    </p:spTree>
    <p:extLst>
      <p:ext uri="{BB962C8B-B14F-4D97-AF65-F5344CB8AC3E}">
        <p14:creationId xmlns:p14="http://schemas.microsoft.com/office/powerpoint/2010/main" val="2527079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4.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5.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6.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7.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9.pn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11.jpe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15.xml"/><Relationship Id="rId3" Type="http://schemas.openxmlformats.org/officeDocument/2006/relationships/diagramData" Target="../diagrams/data14.xml"/><Relationship Id="rId7" Type="http://schemas.microsoft.com/office/2007/relationships/diagramDrawing" Target="../diagrams/drawing14.xml"/><Relationship Id="rId12" Type="http://schemas.microsoft.com/office/2007/relationships/diagramDrawing" Target="../diagrams/drawing15.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14.xml"/><Relationship Id="rId11" Type="http://schemas.openxmlformats.org/officeDocument/2006/relationships/diagramColors" Target="../diagrams/colors15.xml"/><Relationship Id="rId5" Type="http://schemas.openxmlformats.org/officeDocument/2006/relationships/diagramQuickStyle" Target="../diagrams/quickStyle14.xml"/><Relationship Id="rId10" Type="http://schemas.openxmlformats.org/officeDocument/2006/relationships/diagramQuickStyle" Target="../diagrams/quickStyle15.xml"/><Relationship Id="rId4" Type="http://schemas.openxmlformats.org/officeDocument/2006/relationships/diagramLayout" Target="../diagrams/layout14.xml"/><Relationship Id="rId9" Type="http://schemas.openxmlformats.org/officeDocument/2006/relationships/diagramLayout" Target="../diagrams/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4005064"/>
            <a:ext cx="7772400" cy="1470025"/>
          </a:xfrm>
        </p:spPr>
        <p:txBody>
          <a:bodyPr>
            <a:normAutofit fontScale="90000"/>
          </a:bodyPr>
          <a:lstStyle/>
          <a:p>
            <a:r>
              <a:rPr lang="es-CO" b="1" dirty="0" smtClean="0">
                <a:effectLst>
                  <a:outerShdw blurRad="38100" dist="38100" dir="2700000" algn="tl">
                    <a:srgbClr val="000000">
                      <a:alpha val="43137"/>
                    </a:srgbClr>
                  </a:outerShdw>
                </a:effectLst>
              </a:rPr>
              <a:t>TOMA DE MEDIDAS ANTROPOMETRICAS</a:t>
            </a:r>
            <a:br>
              <a:rPr lang="es-CO" b="1" dirty="0" smtClean="0">
                <a:effectLst>
                  <a:outerShdw blurRad="38100" dist="38100" dir="2700000" algn="tl">
                    <a:srgbClr val="000000">
                      <a:alpha val="43137"/>
                    </a:srgbClr>
                  </a:outerShdw>
                </a:effectLst>
              </a:rPr>
            </a:br>
            <a:r>
              <a:rPr lang="es-CO" b="1" dirty="0" smtClean="0">
                <a:effectLst>
                  <a:outerShdw blurRad="38100" dist="38100" dir="2700000" algn="tl">
                    <a:srgbClr val="000000">
                      <a:alpha val="43137"/>
                    </a:srgbClr>
                  </a:outerShdw>
                </a:effectLst>
              </a:rPr>
              <a:t>0-59 meses de edad.</a:t>
            </a:r>
            <a:endParaRPr lang="es-CO" b="1" dirty="0">
              <a:effectLst>
                <a:outerShdw blurRad="38100" dist="38100" dir="2700000" algn="tl">
                  <a:srgbClr val="000000">
                    <a:alpha val="43137"/>
                  </a:srgbClr>
                </a:outerShdw>
              </a:effectLst>
            </a:endParaRPr>
          </a:p>
        </p:txBody>
      </p:sp>
      <p:sp>
        <p:nvSpPr>
          <p:cNvPr id="3" name="2 Subtítulo"/>
          <p:cNvSpPr>
            <a:spLocks noGrp="1"/>
          </p:cNvSpPr>
          <p:nvPr>
            <p:ph type="subTitle" idx="1"/>
          </p:nvPr>
        </p:nvSpPr>
        <p:spPr>
          <a:xfrm>
            <a:off x="2743200" y="5836109"/>
            <a:ext cx="6400800" cy="1002812"/>
          </a:xfrm>
        </p:spPr>
        <p:txBody>
          <a:bodyPr/>
          <a:lstStyle/>
          <a:p>
            <a:r>
              <a:rPr lang="es-CO" dirty="0" smtClean="0"/>
              <a:t>Resolución 2465 de 2016</a:t>
            </a:r>
            <a:endParaRPr lang="es-CO"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8568" y="44624"/>
            <a:ext cx="4090987" cy="3719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715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192" y="1772816"/>
            <a:ext cx="4309492" cy="4309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Título"/>
          <p:cNvSpPr>
            <a:spLocks noGrp="1"/>
          </p:cNvSpPr>
          <p:nvPr>
            <p:ph type="title"/>
          </p:nvPr>
        </p:nvSpPr>
        <p:spPr/>
        <p:txBody>
          <a:bodyPr>
            <a:normAutofit/>
          </a:bodyPr>
          <a:lstStyle/>
          <a:p>
            <a:r>
              <a:rPr lang="es-CO" b="1" dirty="0" smtClean="0"/>
              <a:t>Medidas antropométricas</a:t>
            </a:r>
            <a:endParaRPr lang="es-CO"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59150698"/>
              </p:ext>
            </p:extLst>
          </p:nvPr>
        </p:nvGraphicFramePr>
        <p:xfrm>
          <a:off x="457200" y="1600200"/>
          <a:ext cx="483488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2602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235058064"/>
              </p:ext>
            </p:extLst>
          </p:nvPr>
        </p:nvGraphicFramePr>
        <p:xfrm>
          <a:off x="467544" y="1124744"/>
          <a:ext cx="8280920" cy="4558408"/>
        </p:xfrm>
        <a:graphic>
          <a:graphicData uri="http://schemas.openxmlformats.org/drawingml/2006/table">
            <a:tbl>
              <a:tblPr>
                <a:tableStyleId>{3C2FFA5D-87B4-456A-9821-1D502468CF0F}</a:tableStyleId>
              </a:tblPr>
              <a:tblGrid>
                <a:gridCol w="1475667"/>
                <a:gridCol w="1548669"/>
                <a:gridCol w="1159106"/>
                <a:gridCol w="1232109"/>
                <a:gridCol w="1232109"/>
                <a:gridCol w="1633260"/>
              </a:tblGrid>
              <a:tr h="687449">
                <a:tc>
                  <a:txBody>
                    <a:bodyPr/>
                    <a:lstStyle/>
                    <a:p>
                      <a:pPr algn="ctr"/>
                      <a:r>
                        <a:rPr lang="es-CO" sz="1500" b="1" dirty="0">
                          <a:effectLst/>
                        </a:rPr>
                        <a:t>Grupo de edad</a:t>
                      </a:r>
                    </a:p>
                  </a:txBody>
                  <a:tcPr marL="7777" marR="7777" marT="7777" marB="7777"/>
                </a:tc>
                <a:tc>
                  <a:txBody>
                    <a:bodyPr/>
                    <a:lstStyle/>
                    <a:p>
                      <a:pPr algn="ctr"/>
                      <a:r>
                        <a:rPr lang="es-CO" sz="1500" b="1" dirty="0">
                          <a:effectLst/>
                        </a:rPr>
                        <a:t>Peso</a:t>
                      </a:r>
                    </a:p>
                  </a:txBody>
                  <a:tcPr marL="7777" marR="7777" marT="7777" marB="7777"/>
                </a:tc>
                <a:tc>
                  <a:txBody>
                    <a:bodyPr/>
                    <a:lstStyle/>
                    <a:p>
                      <a:pPr algn="ctr"/>
                      <a:r>
                        <a:rPr lang="es-CO" sz="1500" b="1" dirty="0">
                          <a:effectLst/>
                        </a:rPr>
                        <a:t>Longitud/</a:t>
                      </a:r>
                      <a:br>
                        <a:rPr lang="es-CO" sz="1500" b="1" dirty="0">
                          <a:effectLst/>
                        </a:rPr>
                      </a:br>
                      <a:r>
                        <a:rPr lang="es-CO" sz="1500" b="1" dirty="0">
                          <a:effectLst/>
                        </a:rPr>
                        <a:t/>
                      </a:r>
                      <a:br>
                        <a:rPr lang="es-CO" sz="1500" b="1" dirty="0">
                          <a:effectLst/>
                        </a:rPr>
                      </a:br>
                      <a:r>
                        <a:rPr lang="es-CO" sz="1500" b="1" dirty="0">
                          <a:effectLst/>
                        </a:rPr>
                        <a:t>Talla</a:t>
                      </a:r>
                    </a:p>
                  </a:txBody>
                  <a:tcPr marL="7777" marR="7777" marT="7777" marB="7777"/>
                </a:tc>
                <a:tc>
                  <a:txBody>
                    <a:bodyPr/>
                    <a:lstStyle/>
                    <a:p>
                      <a:pPr algn="ctr"/>
                      <a:r>
                        <a:rPr lang="es-CO" sz="1500" b="1" dirty="0">
                          <a:effectLst/>
                        </a:rPr>
                        <a:t>Perímetro cefálico</a:t>
                      </a:r>
                    </a:p>
                  </a:txBody>
                  <a:tcPr marL="7777" marR="7777" marT="7777" marB="7777"/>
                </a:tc>
                <a:tc>
                  <a:txBody>
                    <a:bodyPr/>
                    <a:lstStyle/>
                    <a:p>
                      <a:pPr algn="ctr"/>
                      <a:r>
                        <a:rPr lang="es-CO" sz="1500" b="1" dirty="0">
                          <a:effectLst/>
                        </a:rPr>
                        <a:t>Perímetro del brazo</a:t>
                      </a:r>
                    </a:p>
                  </a:txBody>
                  <a:tcPr marL="7777" marR="7777" marT="7777" marB="7777"/>
                </a:tc>
                <a:tc>
                  <a:txBody>
                    <a:bodyPr/>
                    <a:lstStyle/>
                    <a:p>
                      <a:pPr algn="ctr"/>
                      <a:r>
                        <a:rPr lang="es-CO" sz="1500" b="1" dirty="0">
                          <a:effectLst/>
                        </a:rPr>
                        <a:t>Circunferencia de cintura</a:t>
                      </a:r>
                    </a:p>
                  </a:txBody>
                  <a:tcPr marL="7777" marR="7777" marT="7777" marB="7777"/>
                </a:tc>
              </a:tr>
              <a:tr h="2927100">
                <a:tc>
                  <a:txBody>
                    <a:bodyPr/>
                    <a:lstStyle/>
                    <a:p>
                      <a:pPr algn="ctr"/>
                      <a:r>
                        <a:rPr lang="es-CO" sz="1500">
                          <a:effectLst/>
                        </a:rPr>
                        <a:t>Niños y niñas hasta dos años</a:t>
                      </a:r>
                    </a:p>
                  </a:txBody>
                  <a:tcPr marL="7777" marR="7777" marT="7777" marB="7777"/>
                </a:tc>
                <a:tc>
                  <a:txBody>
                    <a:bodyPr/>
                    <a:lstStyle/>
                    <a:p>
                      <a:pPr algn="ctr"/>
                      <a:r>
                        <a:rPr lang="es-CO" sz="1500" dirty="0" err="1">
                          <a:effectLst/>
                        </a:rPr>
                        <a:t>Pesabebé</a:t>
                      </a:r>
                      <a:r>
                        <a:rPr lang="es-CO" sz="1500" dirty="0">
                          <a:effectLst/>
                        </a:rPr>
                        <a:t/>
                      </a:r>
                      <a:br>
                        <a:rPr lang="es-CO" sz="1500" dirty="0">
                          <a:effectLst/>
                        </a:rPr>
                      </a:br>
                      <a:r>
                        <a:rPr lang="es-CO" sz="1500" dirty="0">
                          <a:effectLst/>
                        </a:rPr>
                        <a:t/>
                      </a:r>
                      <a:br>
                        <a:rPr lang="es-CO" sz="1500" dirty="0">
                          <a:effectLst/>
                        </a:rPr>
                      </a:br>
                      <a:r>
                        <a:rPr lang="es-CO" sz="1500" dirty="0">
                          <a:effectLst/>
                        </a:rPr>
                        <a:t>Balanza de pie (para pesar a la madre y al niño en forma simultánea cuando no se dispone de </a:t>
                      </a:r>
                      <a:r>
                        <a:rPr lang="es-CO" sz="1500" dirty="0" err="1">
                          <a:effectLst/>
                        </a:rPr>
                        <a:t>Pesabebé</a:t>
                      </a:r>
                      <a:r>
                        <a:rPr lang="es-CO" sz="1500" dirty="0">
                          <a:effectLst/>
                        </a:rPr>
                        <a:t>)</a:t>
                      </a:r>
                    </a:p>
                  </a:txBody>
                  <a:tcPr marL="7777" marR="7777" marT="7777" marB="7777"/>
                </a:tc>
                <a:tc>
                  <a:txBody>
                    <a:bodyPr/>
                    <a:lstStyle/>
                    <a:p>
                      <a:pPr algn="ctr"/>
                      <a:r>
                        <a:rPr lang="es-CO" sz="1500" dirty="0" err="1">
                          <a:effectLst/>
                        </a:rPr>
                        <a:t>Infantómetro</a:t>
                      </a:r>
                      <a:r>
                        <a:rPr lang="es-CO" sz="1500" dirty="0">
                          <a:effectLst/>
                        </a:rPr>
                        <a:t>*</a:t>
                      </a:r>
                    </a:p>
                  </a:txBody>
                  <a:tcPr marL="7777" marR="7777" marT="7777" marB="7777"/>
                </a:tc>
                <a:tc>
                  <a:txBody>
                    <a:bodyPr/>
                    <a:lstStyle/>
                    <a:p>
                      <a:pPr algn="ctr"/>
                      <a:r>
                        <a:rPr lang="es-CO" sz="1500" dirty="0">
                          <a:effectLst/>
                        </a:rPr>
                        <a:t>Cinta métrica</a:t>
                      </a:r>
                    </a:p>
                  </a:txBody>
                  <a:tcPr marL="7777" marR="7777" marT="7777" marB="7777"/>
                </a:tc>
                <a:tc>
                  <a:txBody>
                    <a:bodyPr/>
                    <a:lstStyle/>
                    <a:p>
                      <a:pPr algn="ctr"/>
                      <a:r>
                        <a:rPr lang="es-CO" sz="1500" dirty="0">
                          <a:effectLst/>
                        </a:rPr>
                        <a:t>Cinta métrica</a:t>
                      </a:r>
                    </a:p>
                  </a:txBody>
                  <a:tcPr marL="7777" marR="7777" marT="7777" marB="7777"/>
                </a:tc>
                <a:tc>
                  <a:txBody>
                    <a:bodyPr/>
                    <a:lstStyle/>
                    <a:p>
                      <a:pPr algn="ctr"/>
                      <a:r>
                        <a:rPr lang="es-CO" sz="1500" dirty="0">
                          <a:effectLst/>
                        </a:rPr>
                        <a:t>Cinta métrica</a:t>
                      </a:r>
                    </a:p>
                  </a:txBody>
                  <a:tcPr marL="7777" marR="7777" marT="7777" marB="7777"/>
                </a:tc>
              </a:tr>
              <a:tr h="911414">
                <a:tc>
                  <a:txBody>
                    <a:bodyPr/>
                    <a:lstStyle/>
                    <a:p>
                      <a:pPr algn="ctr"/>
                      <a:r>
                        <a:rPr lang="es-CO" sz="1500">
                          <a:effectLst/>
                        </a:rPr>
                        <a:t>Mayores de 2 años, adolescentes y adultos</a:t>
                      </a:r>
                    </a:p>
                  </a:txBody>
                  <a:tcPr marL="7777" marR="7777" marT="7777" marB="7777"/>
                </a:tc>
                <a:tc>
                  <a:txBody>
                    <a:bodyPr/>
                    <a:lstStyle/>
                    <a:p>
                      <a:pPr algn="ctr"/>
                      <a:r>
                        <a:rPr lang="es-CO" sz="1500">
                          <a:effectLst/>
                        </a:rPr>
                        <a:t>Balanza de pie</a:t>
                      </a:r>
                    </a:p>
                  </a:txBody>
                  <a:tcPr marL="7777" marR="7777" marT="7777" marB="7777"/>
                </a:tc>
                <a:tc>
                  <a:txBody>
                    <a:bodyPr/>
                    <a:lstStyle/>
                    <a:p>
                      <a:pPr algn="ctr"/>
                      <a:r>
                        <a:rPr lang="es-CO" sz="1500">
                          <a:effectLst/>
                        </a:rPr>
                        <a:t>Tallímetro</a:t>
                      </a:r>
                    </a:p>
                  </a:txBody>
                  <a:tcPr marL="7777" marR="7777" marT="7777" marB="7777"/>
                </a:tc>
                <a:tc>
                  <a:txBody>
                    <a:bodyPr/>
                    <a:lstStyle/>
                    <a:p>
                      <a:pPr algn="ctr"/>
                      <a:r>
                        <a:rPr lang="es-CO" sz="1500">
                          <a:effectLst/>
                        </a:rPr>
                        <a:t>Cinta métrica</a:t>
                      </a:r>
                    </a:p>
                  </a:txBody>
                  <a:tcPr marL="7777" marR="7777" marT="7777" marB="7777"/>
                </a:tc>
                <a:tc>
                  <a:txBody>
                    <a:bodyPr/>
                    <a:lstStyle/>
                    <a:p>
                      <a:pPr algn="ctr"/>
                      <a:r>
                        <a:rPr lang="es-CO" sz="1500" dirty="0">
                          <a:effectLst/>
                        </a:rPr>
                        <a:t>Cinta métrica</a:t>
                      </a:r>
                    </a:p>
                  </a:txBody>
                  <a:tcPr marL="7777" marR="7777" marT="7777" marB="7777"/>
                </a:tc>
                <a:tc>
                  <a:txBody>
                    <a:bodyPr/>
                    <a:lstStyle/>
                    <a:p>
                      <a:pPr algn="ctr"/>
                      <a:r>
                        <a:rPr lang="es-CO" sz="1500" dirty="0">
                          <a:effectLst/>
                        </a:rPr>
                        <a:t>Cinta </a:t>
                      </a:r>
                      <a:r>
                        <a:rPr lang="es-CO" sz="1500" dirty="0" smtClean="0">
                          <a:effectLst/>
                        </a:rPr>
                        <a:t>métrica</a:t>
                      </a:r>
                      <a:endParaRPr lang="es-CO" sz="1500" dirty="0">
                        <a:effectLst/>
                      </a:endParaRPr>
                    </a:p>
                  </a:txBody>
                  <a:tcPr marL="7777" marR="7777" marT="7777" marB="7777"/>
                </a:tc>
              </a:tr>
            </a:tbl>
          </a:graphicData>
        </a:graphic>
      </p:graphicFrame>
      <p:sp>
        <p:nvSpPr>
          <p:cNvPr id="5" name="Rectangle 1"/>
          <p:cNvSpPr>
            <a:spLocks noChangeArrowheads="1"/>
          </p:cNvSpPr>
          <p:nvPr/>
        </p:nvSpPr>
        <p:spPr bwMode="auto">
          <a:xfrm>
            <a:off x="514308" y="8879"/>
            <a:ext cx="775946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sz="2400" b="1" i="0" u="none" strike="noStrike" cap="none" normalizeH="0" baseline="0" dirty="0" smtClean="0">
                <a:ln>
                  <a:noFill/>
                </a:ln>
                <a:solidFill>
                  <a:srgbClr val="244700"/>
                </a:solidFill>
                <a:effectLst/>
                <a:latin typeface="Arial" pitchFamily="34" charset="0"/>
                <a:cs typeface="Arial" pitchFamily="34" charset="0"/>
              </a:rPr>
              <a:t>Instrumentos a utilizar en la toma de medidas antropométricas</a:t>
            </a:r>
            <a:endParaRPr kumimoji="0" lang="es-CO" sz="4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2" name="1 Diagrama"/>
          <p:cNvGraphicFramePr/>
          <p:nvPr/>
        </p:nvGraphicFramePr>
        <p:xfrm>
          <a:off x="1547664" y="5934670"/>
          <a:ext cx="6696744" cy="6463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7140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Peso de niños y niñas menores de 2 años</a:t>
            </a:r>
            <a:endParaRPr lang="es-CO"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596337942"/>
              </p:ext>
            </p:extLst>
          </p:nvPr>
        </p:nvGraphicFramePr>
        <p:xfrm>
          <a:off x="251520" y="1628800"/>
          <a:ext cx="5050904" cy="40610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8" name="Picture 4" descr="Resultado de imagen para pesa bebe marca sec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2040" y="4149080"/>
            <a:ext cx="4297740" cy="2837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4140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1463265602"/>
              </p:ext>
            </p:extLst>
          </p:nvPr>
        </p:nvGraphicFramePr>
        <p:xfrm>
          <a:off x="649765" y="1138915"/>
          <a:ext cx="4477711"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6" descr="Imagen relacionad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06701" y="2204864"/>
            <a:ext cx="4031725" cy="26878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5" name="4 Grupo"/>
          <p:cNvGrpSpPr/>
          <p:nvPr/>
        </p:nvGrpSpPr>
        <p:grpSpPr>
          <a:xfrm>
            <a:off x="683568" y="5013176"/>
            <a:ext cx="8229600" cy="1216800"/>
            <a:chOff x="0" y="0"/>
            <a:chExt cx="8229600" cy="1216800"/>
          </a:xfrm>
        </p:grpSpPr>
        <p:sp>
          <p:nvSpPr>
            <p:cNvPr id="6" name="5 Rectángulo redondeado"/>
            <p:cNvSpPr/>
            <p:nvPr/>
          </p:nvSpPr>
          <p:spPr>
            <a:xfrm>
              <a:off x="0" y="0"/>
              <a:ext cx="8229600" cy="121680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6 Rectángulo"/>
            <p:cNvSpPr/>
            <p:nvPr/>
          </p:nvSpPr>
          <p:spPr>
            <a:xfrm>
              <a:off x="59399" y="59399"/>
              <a:ext cx="8110802"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dirty="0" smtClean="0"/>
                <a:t>6. </a:t>
              </a:r>
              <a:r>
                <a:rPr lang="es-CO" sz="1800" kern="1200" dirty="0" smtClean="0"/>
                <a:t>Revisar la medida anotada y repetir el procedimiento para validarla.</a:t>
              </a:r>
            </a:p>
            <a:p>
              <a:pPr lvl="0" algn="l" defTabSz="800100" rtl="0">
                <a:lnSpc>
                  <a:spcPct val="90000"/>
                </a:lnSpc>
                <a:spcBef>
                  <a:spcPct val="0"/>
                </a:spcBef>
                <a:spcAft>
                  <a:spcPct val="35000"/>
                </a:spcAft>
              </a:pPr>
              <a:r>
                <a:rPr lang="es-CO" sz="1800" kern="1200" dirty="0" smtClean="0"/>
                <a:t>Compararla con la primera medida, si varía en más de dos veces, pese por tercera vez. Promedie los dos valores más cercanos</a:t>
              </a:r>
              <a:endParaRPr lang="es-CO" sz="1800" kern="1200" dirty="0"/>
            </a:p>
          </p:txBody>
        </p:sp>
      </p:grpSp>
    </p:spTree>
    <p:extLst>
      <p:ext uri="{BB962C8B-B14F-4D97-AF65-F5344CB8AC3E}">
        <p14:creationId xmlns:p14="http://schemas.microsoft.com/office/powerpoint/2010/main" val="1628436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Peso de mayores de 2 años</a:t>
            </a:r>
            <a:endParaRPr lang="es-CO"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1239238312"/>
              </p:ext>
            </p:extLst>
          </p:nvPr>
        </p:nvGraphicFramePr>
        <p:xfrm>
          <a:off x="457200" y="1600200"/>
          <a:ext cx="4978896"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53211" t="25794" r="20463" b="12897"/>
          <a:stretch/>
        </p:blipFill>
        <p:spPr bwMode="auto">
          <a:xfrm>
            <a:off x="5714341" y="1412776"/>
            <a:ext cx="3425372" cy="4484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8849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3426483503"/>
              </p:ext>
            </p:extLst>
          </p:nvPr>
        </p:nvGraphicFramePr>
        <p:xfrm>
          <a:off x="251520" y="404664"/>
          <a:ext cx="5256584"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39016" t="16811" r="39537" b="7974"/>
          <a:stretch/>
        </p:blipFill>
        <p:spPr bwMode="auto">
          <a:xfrm>
            <a:off x="6084168" y="1195794"/>
            <a:ext cx="2790497" cy="5502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9033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Talla de niños y niñas menores de 2 años</a:t>
            </a:r>
            <a:endParaRPr lang="es-CO"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211024755"/>
              </p:ext>
            </p:extLst>
          </p:nvPr>
        </p:nvGraphicFramePr>
        <p:xfrm>
          <a:off x="266380" y="1628800"/>
          <a:ext cx="447484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9" name="Picture 3"/>
          <p:cNvPicPr>
            <a:picLocks noChangeAspect="1" noChangeArrowheads="1"/>
          </p:cNvPicPr>
          <p:nvPr/>
        </p:nvPicPr>
        <p:blipFill rotWithShape="1">
          <a:blip r:embed="rId7">
            <a:extLst>
              <a:ext uri="{28A0092B-C50C-407E-A947-70E740481C1C}">
                <a14:useLocalDpi xmlns:a14="http://schemas.microsoft.com/office/drawing/2010/main" val="0"/>
              </a:ext>
            </a:extLst>
          </a:blip>
          <a:srcRect l="25908" t="28545" r="31295" b="15112"/>
          <a:stretch/>
        </p:blipFill>
        <p:spPr bwMode="auto">
          <a:xfrm>
            <a:off x="4741220" y="2420888"/>
            <a:ext cx="4295276" cy="3179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8796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6236" b="29783"/>
          <a:stretch/>
        </p:blipFill>
        <p:spPr bwMode="auto">
          <a:xfrm rot="16200000">
            <a:off x="4366566" y="2085441"/>
            <a:ext cx="6667500" cy="2932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3 Marcador de contenido"/>
          <p:cNvGraphicFramePr>
            <a:graphicFrameLocks noGrp="1"/>
          </p:cNvGraphicFramePr>
          <p:nvPr>
            <p:ph idx="1"/>
            <p:extLst>
              <p:ext uri="{D42A27DB-BD31-4B8C-83A1-F6EECF244321}">
                <p14:modId xmlns:p14="http://schemas.microsoft.com/office/powerpoint/2010/main" val="4058167106"/>
              </p:ext>
            </p:extLst>
          </p:nvPr>
        </p:nvGraphicFramePr>
        <p:xfrm>
          <a:off x="251520" y="188640"/>
          <a:ext cx="6408712"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0796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742625737"/>
              </p:ext>
            </p:extLst>
          </p:nvPr>
        </p:nvGraphicFramePr>
        <p:xfrm>
          <a:off x="539552" y="83671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0160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772847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72084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Talla en mayores de 2 años</a:t>
            </a:r>
            <a:endParaRPr lang="es-CO"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24002064"/>
              </p:ext>
            </p:extLst>
          </p:nvPr>
        </p:nvGraphicFramePr>
        <p:xfrm>
          <a:off x="457200" y="1600200"/>
          <a:ext cx="4258816"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3" name="Picture 3"/>
          <p:cNvPicPr>
            <a:picLocks noChangeAspect="1" noChangeArrowheads="1"/>
          </p:cNvPicPr>
          <p:nvPr/>
        </p:nvPicPr>
        <p:blipFill rotWithShape="1">
          <a:blip r:embed="rId7">
            <a:extLst>
              <a:ext uri="{28A0092B-C50C-407E-A947-70E740481C1C}">
                <a14:useLocalDpi xmlns:a14="http://schemas.microsoft.com/office/drawing/2010/main" val="0"/>
              </a:ext>
            </a:extLst>
          </a:blip>
          <a:srcRect l="27273" t="18283" r="30456" b="23881"/>
          <a:stretch/>
        </p:blipFill>
        <p:spPr bwMode="auto">
          <a:xfrm>
            <a:off x="4427984" y="1916832"/>
            <a:ext cx="4448316" cy="3421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4147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986" t="16595" r="40385" b="6250"/>
          <a:stretch/>
        </p:blipFill>
        <p:spPr bwMode="auto">
          <a:xfrm>
            <a:off x="6516216" y="908720"/>
            <a:ext cx="2554013" cy="564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3 Marcador de contenido"/>
          <p:cNvGraphicFramePr>
            <a:graphicFrameLocks noGrp="1"/>
          </p:cNvGraphicFramePr>
          <p:nvPr>
            <p:ph idx="1"/>
            <p:extLst>
              <p:ext uri="{D42A27DB-BD31-4B8C-83A1-F6EECF244321}">
                <p14:modId xmlns:p14="http://schemas.microsoft.com/office/powerpoint/2010/main" val="3487894265"/>
              </p:ext>
            </p:extLst>
          </p:nvPr>
        </p:nvGraphicFramePr>
        <p:xfrm>
          <a:off x="107504" y="260648"/>
          <a:ext cx="6912768"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9383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516042187"/>
              </p:ext>
            </p:extLst>
          </p:nvPr>
        </p:nvGraphicFramePr>
        <p:xfrm>
          <a:off x="457200" y="332656"/>
          <a:ext cx="6779096" cy="5793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descr="Resultado de imagen para plano de frankfur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80312" y="1772816"/>
            <a:ext cx="1600200" cy="26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799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525" t="19048" r="25049" b="14682"/>
          <a:stretch/>
        </p:blipFill>
        <p:spPr bwMode="auto">
          <a:xfrm>
            <a:off x="4211960" y="1340768"/>
            <a:ext cx="4767309" cy="3263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Título"/>
          <p:cNvSpPr>
            <a:spLocks noGrp="1"/>
          </p:cNvSpPr>
          <p:nvPr>
            <p:ph type="title"/>
          </p:nvPr>
        </p:nvSpPr>
        <p:spPr>
          <a:xfrm>
            <a:off x="457200" y="116632"/>
            <a:ext cx="8229600" cy="1143000"/>
          </a:xfrm>
        </p:spPr>
        <p:txBody>
          <a:bodyPr>
            <a:normAutofit fontScale="90000"/>
          </a:bodyPr>
          <a:lstStyle/>
          <a:p>
            <a:r>
              <a:rPr lang="es-CO" b="1" i="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Perímetro del brazo (niños y niñas de 6 a 59 meses)</a:t>
            </a:r>
            <a:endParaRPr lang="es-CO"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191916635"/>
              </p:ext>
            </p:extLst>
          </p:nvPr>
        </p:nvGraphicFramePr>
        <p:xfrm>
          <a:off x="251520" y="1639341"/>
          <a:ext cx="3860251"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3 Marcador de contenido"/>
          <p:cNvGraphicFramePr>
            <a:graphicFrameLocks/>
          </p:cNvGraphicFramePr>
          <p:nvPr>
            <p:extLst>
              <p:ext uri="{D42A27DB-BD31-4B8C-83A1-F6EECF244321}">
                <p14:modId xmlns:p14="http://schemas.microsoft.com/office/powerpoint/2010/main" val="3344414115"/>
              </p:ext>
            </p:extLst>
          </p:nvPr>
        </p:nvGraphicFramePr>
        <p:xfrm>
          <a:off x="4039330" y="3484165"/>
          <a:ext cx="5112567" cy="337383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99263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989" t="30172" r="34326" b="38362"/>
          <a:stretch/>
        </p:blipFill>
        <p:spPr bwMode="auto">
          <a:xfrm>
            <a:off x="395536" y="332656"/>
            <a:ext cx="5976664" cy="3138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3521" t="22952" r="33240" b="24461"/>
          <a:stretch/>
        </p:blipFill>
        <p:spPr bwMode="auto">
          <a:xfrm>
            <a:off x="4819158" y="3011214"/>
            <a:ext cx="4324842" cy="3846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70569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WHO ANTRHO</a:t>
            </a:r>
            <a:endParaRPr lang="es-CO"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4287" t="28572" r="33960" b="19246"/>
          <a:stretch/>
        </p:blipFill>
        <p:spPr bwMode="auto">
          <a:xfrm>
            <a:off x="179512" y="1703440"/>
            <a:ext cx="3816424" cy="5147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2208" t="17519" r="22208" b="23012"/>
          <a:stretch/>
        </p:blipFill>
        <p:spPr bwMode="auto">
          <a:xfrm>
            <a:off x="1911927" y="2507672"/>
            <a:ext cx="7232073" cy="4350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3649" t="6945" r="23475" b="12302"/>
          <a:stretch/>
        </p:blipFill>
        <p:spPr bwMode="auto">
          <a:xfrm>
            <a:off x="1043608" y="943402"/>
            <a:ext cx="6879772" cy="5907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723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7172"/>
                                        </p:tgtEl>
                                        <p:attrNameLst>
                                          <p:attrName>style.visibility</p:attrName>
                                        </p:attrNameLst>
                                      </p:cBhvr>
                                      <p:to>
                                        <p:strVal val="visible"/>
                                      </p:to>
                                    </p:set>
                                    <p:anim calcmode="lin" valueType="num">
                                      <p:cBhvr additive="base">
                                        <p:cTn id="11" dur="500" fill="hold"/>
                                        <p:tgtEl>
                                          <p:spTgt spid="7172"/>
                                        </p:tgtEl>
                                        <p:attrNameLst>
                                          <p:attrName>ppt_x</p:attrName>
                                        </p:attrNameLst>
                                      </p:cBhvr>
                                      <p:tavLst>
                                        <p:tav tm="0">
                                          <p:val>
                                            <p:strVal val="#ppt_x"/>
                                          </p:val>
                                        </p:tav>
                                        <p:tav tm="100000">
                                          <p:val>
                                            <p:strVal val="#ppt_x"/>
                                          </p:val>
                                        </p:tav>
                                      </p:tavLst>
                                    </p:anim>
                                    <p:anim calcmode="lin" valueType="num">
                                      <p:cBhvr additive="base">
                                        <p:cTn id="12" dur="500" fill="hold"/>
                                        <p:tgtEl>
                                          <p:spTgt spid="71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FORMULAS NUTRICIONALES</a:t>
            </a:r>
            <a:endParaRPr lang="es-CO"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916832"/>
            <a:ext cx="4017740" cy="4017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082" t="26000" r="4097" b="25999"/>
          <a:stretch/>
        </p:blipFill>
        <p:spPr bwMode="auto">
          <a:xfrm>
            <a:off x="3656895" y="2459553"/>
            <a:ext cx="5487105" cy="2932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3298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TotalTime>
  <Words>1326</Words>
  <Application>Microsoft Office PowerPoint</Application>
  <PresentationFormat>Presentación en pantalla (4:3)</PresentationFormat>
  <Paragraphs>70</Paragraphs>
  <Slides>18</Slides>
  <Notes>0</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Tema de Office</vt:lpstr>
      <vt:lpstr>TOMA DE MEDIDAS ANTROPOMETRICAS 0-59 meses de edad.</vt:lpstr>
      <vt:lpstr>Medidas antropométricas</vt:lpstr>
      <vt:lpstr>Presentación de PowerPoint</vt:lpstr>
      <vt:lpstr>Peso de niños y niñas menores de 2 años</vt:lpstr>
      <vt:lpstr>Presentación de PowerPoint</vt:lpstr>
      <vt:lpstr>Peso de mayores de 2 años</vt:lpstr>
      <vt:lpstr>Presentación de PowerPoint</vt:lpstr>
      <vt:lpstr>Talla de niños y niñas menores de 2 años</vt:lpstr>
      <vt:lpstr>Presentación de PowerPoint</vt:lpstr>
      <vt:lpstr>Presentación de PowerPoint</vt:lpstr>
      <vt:lpstr>Presentación de PowerPoint</vt:lpstr>
      <vt:lpstr>Talla en mayores de 2 años</vt:lpstr>
      <vt:lpstr>Presentación de PowerPoint</vt:lpstr>
      <vt:lpstr>Presentación de PowerPoint</vt:lpstr>
      <vt:lpstr>Perímetro del brazo (niños y niñas de 6 a 59 meses)</vt:lpstr>
      <vt:lpstr>Presentación de PowerPoint</vt:lpstr>
      <vt:lpstr>WHO ANTRHO</vt:lpstr>
      <vt:lpstr>FORMULAS NUTRICIONALES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TOMA DE MEDIDAS ANTROPOMETRICAS</dc:title>
  <dc:creator>NUTRICION</dc:creator>
  <cp:lastModifiedBy>NUTRICION</cp:lastModifiedBy>
  <cp:revision>24</cp:revision>
  <dcterms:created xsi:type="dcterms:W3CDTF">2019-10-07T19:21:04Z</dcterms:created>
  <dcterms:modified xsi:type="dcterms:W3CDTF">2019-10-09T12:34:33Z</dcterms:modified>
</cp:coreProperties>
</file>