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21"/>
  </p:notesMasterIdLst>
  <p:sldIdLst>
    <p:sldId id="256" r:id="rId2"/>
    <p:sldId id="290" r:id="rId3"/>
    <p:sldId id="257" r:id="rId4"/>
    <p:sldId id="258" r:id="rId5"/>
    <p:sldId id="260" r:id="rId6"/>
    <p:sldId id="291" r:id="rId7"/>
    <p:sldId id="294" r:id="rId8"/>
    <p:sldId id="261" r:id="rId9"/>
    <p:sldId id="302" r:id="rId10"/>
    <p:sldId id="292" r:id="rId11"/>
    <p:sldId id="296" r:id="rId12"/>
    <p:sldId id="297" r:id="rId13"/>
    <p:sldId id="299" r:id="rId14"/>
    <p:sldId id="298" r:id="rId15"/>
    <p:sldId id="300" r:id="rId16"/>
    <p:sldId id="301" r:id="rId17"/>
    <p:sldId id="259" r:id="rId18"/>
    <p:sldId id="269" r:id="rId19"/>
    <p:sldId id="285" r:id="rId20"/>
  </p:sldIdLst>
  <p:sldSz cx="9144000" cy="5143500" type="screen16x9"/>
  <p:notesSz cx="6858000" cy="9144000"/>
  <p:embeddedFontLst>
    <p:embeddedFont>
      <p:font typeface="Lexend" panose="020B0604020202020204" charset="0"/>
      <p:regular r:id="rId22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Bebas Neue" panose="020B0604020202020204" charset="0"/>
      <p:regular r:id="rId28"/>
    </p:embeddedFont>
    <p:embeddedFont>
      <p:font typeface="Lexend Light" panose="020B0604020202020204" charset="0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550BD98-5BA9-4FD5-9502-159C7D79D3F0}">
  <a:tblStyle styleId="{1550BD98-5BA9-4FD5-9502-159C7D79D3F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050" autoAdjust="0"/>
  </p:normalViewPr>
  <p:slideViewPr>
    <p:cSldViewPr snapToGrid="0">
      <p:cViewPr>
        <p:scale>
          <a:sx n="82" d="100"/>
          <a:sy n="82" d="100"/>
        </p:scale>
        <p:origin x="105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296E41-614B-4F03-BB88-08A9C39A7FA3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0547D7D1-A3AD-43D4-A3FC-31E437A4CDD6}">
      <dgm:prSet phldrT="[Texto]" custT="1"/>
      <dgm:spPr/>
      <dgm:t>
        <a:bodyPr/>
        <a:lstStyle/>
        <a:p>
          <a:r>
            <a:rPr lang="es-CO" sz="1400" dirty="0" smtClean="0">
              <a:solidFill>
                <a:schemeClr val="tx1"/>
              </a:solidFill>
              <a:latin typeface="Lexend Light" panose="020B0604020202020204" charset="0"/>
            </a:rPr>
            <a:t>Vigilar la evolución de la gestación, e identificar factores de riesgo biopsicosociales, enfermedades para un manejo adecuado y oportuno.</a:t>
          </a:r>
          <a:endParaRPr lang="es-ES" sz="1400" dirty="0">
            <a:solidFill>
              <a:schemeClr val="tx1"/>
            </a:solidFill>
            <a:latin typeface="Lexend Light" panose="020B0604020202020204" charset="0"/>
          </a:endParaRPr>
        </a:p>
      </dgm:t>
    </dgm:pt>
    <dgm:pt modelId="{CDBAC31B-9B42-423C-8A34-0026692A9E6A}" type="parTrans" cxnId="{6C3F3CDD-7566-4019-9625-B7608395903F}">
      <dgm:prSet/>
      <dgm:spPr/>
      <dgm:t>
        <a:bodyPr/>
        <a:lstStyle/>
        <a:p>
          <a:endParaRPr lang="es-ES"/>
        </a:p>
      </dgm:t>
    </dgm:pt>
    <dgm:pt modelId="{EF15A588-5770-44A7-B5A8-FBED9785C079}" type="sibTrans" cxnId="{6C3F3CDD-7566-4019-9625-B7608395903F}">
      <dgm:prSet/>
      <dgm:spPr/>
      <dgm:t>
        <a:bodyPr/>
        <a:lstStyle/>
        <a:p>
          <a:endParaRPr lang="es-ES"/>
        </a:p>
      </dgm:t>
    </dgm:pt>
    <dgm:pt modelId="{59F30249-4311-458D-97A2-EFC4F062FE29}">
      <dgm:prSet custT="1"/>
      <dgm:spPr/>
      <dgm:t>
        <a:bodyPr/>
        <a:lstStyle/>
        <a:p>
          <a:r>
            <a:rPr lang="es-CO" sz="1400" dirty="0" smtClean="0">
              <a:solidFill>
                <a:schemeClr val="tx1"/>
              </a:solidFill>
              <a:latin typeface="Lexend Light" panose="020B0604020202020204" charset="0"/>
            </a:rPr>
            <a:t>Establecer un plan integral de cuidado prenatal y atención del parto que     garantice el manejo de acuerdo con su complejidad</a:t>
          </a:r>
          <a:endParaRPr lang="es-ES" sz="1400" dirty="0">
            <a:solidFill>
              <a:schemeClr val="tx1"/>
            </a:solidFill>
            <a:latin typeface="Lexend Light" panose="020B0604020202020204" charset="0"/>
          </a:endParaRPr>
        </a:p>
      </dgm:t>
    </dgm:pt>
    <dgm:pt modelId="{2A9EA366-EEFA-4976-8F55-1839E1668985}" type="parTrans" cxnId="{258BD233-FF85-449C-A4C1-95240A4E0031}">
      <dgm:prSet/>
      <dgm:spPr/>
      <dgm:t>
        <a:bodyPr/>
        <a:lstStyle/>
        <a:p>
          <a:endParaRPr lang="es-ES"/>
        </a:p>
      </dgm:t>
    </dgm:pt>
    <dgm:pt modelId="{396A4F5D-02B9-429A-B860-453B824896B5}" type="sibTrans" cxnId="{258BD233-FF85-449C-A4C1-95240A4E0031}">
      <dgm:prSet/>
      <dgm:spPr/>
      <dgm:t>
        <a:bodyPr/>
        <a:lstStyle/>
        <a:p>
          <a:endParaRPr lang="es-ES"/>
        </a:p>
      </dgm:t>
    </dgm:pt>
    <dgm:pt modelId="{D791D2A8-6B2C-47DC-AA5A-4868FF0D58FD}">
      <dgm:prSet custT="1"/>
      <dgm:spPr/>
      <dgm:t>
        <a:bodyPr/>
        <a:lstStyle/>
        <a:p>
          <a:r>
            <a:rPr lang="es-CO" sz="1400" dirty="0" smtClean="0">
              <a:solidFill>
                <a:schemeClr val="tx1"/>
              </a:solidFill>
              <a:latin typeface="Lexend Light" panose="020B0604020202020204" charset="0"/>
            </a:rPr>
            <a:t>Ofrecer información a gestante, pareja o  acompañante, que permita la preparación para la maternidad y una interrelación adecuada</a:t>
          </a:r>
          <a:endParaRPr lang="es-ES" sz="1400" dirty="0">
            <a:solidFill>
              <a:schemeClr val="tx1"/>
            </a:solidFill>
            <a:latin typeface="Lexend Light" panose="020B0604020202020204" charset="0"/>
          </a:endParaRPr>
        </a:p>
      </dgm:t>
    </dgm:pt>
    <dgm:pt modelId="{5D873E35-8DAF-4231-9229-F5B6A5F84C2A}" type="parTrans" cxnId="{6EAFA0A0-8199-4C02-A331-1DD55BDBC399}">
      <dgm:prSet/>
      <dgm:spPr/>
      <dgm:t>
        <a:bodyPr/>
        <a:lstStyle/>
        <a:p>
          <a:endParaRPr lang="es-ES"/>
        </a:p>
      </dgm:t>
    </dgm:pt>
    <dgm:pt modelId="{2E79DA4D-9118-4931-BB1E-C870B97D5FD7}" type="sibTrans" cxnId="{6EAFA0A0-8199-4C02-A331-1DD55BDBC399}">
      <dgm:prSet/>
      <dgm:spPr/>
      <dgm:t>
        <a:bodyPr/>
        <a:lstStyle/>
        <a:p>
          <a:endParaRPr lang="es-ES"/>
        </a:p>
      </dgm:t>
    </dgm:pt>
    <dgm:pt modelId="{E6850E67-3DBF-433A-A861-54618D4C65FF}" type="pres">
      <dgm:prSet presAssocID="{88296E41-614B-4F03-BB88-08A9C39A7FA3}" presName="Name0" presStyleCnt="0">
        <dgm:presLayoutVars>
          <dgm:chMax/>
          <dgm:chPref/>
          <dgm:dir/>
        </dgm:presLayoutVars>
      </dgm:prSet>
      <dgm:spPr/>
    </dgm:pt>
    <dgm:pt modelId="{04D1B104-3C76-4B5D-AF42-21CC700DB76A}" type="pres">
      <dgm:prSet presAssocID="{0547D7D1-A3AD-43D4-A3FC-31E437A4CDD6}" presName="parenttextcomposite" presStyleCnt="0"/>
      <dgm:spPr/>
    </dgm:pt>
    <dgm:pt modelId="{2BDAFB78-F3AA-42B6-80DB-4E8575E0CB32}" type="pres">
      <dgm:prSet presAssocID="{0547D7D1-A3AD-43D4-A3FC-31E437A4CDD6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73A575-40D9-4C9C-8627-695FD72776C9}" type="pres">
      <dgm:prSet presAssocID="{0547D7D1-A3AD-43D4-A3FC-31E437A4CDD6}" presName="parallelogramComposite" presStyleCnt="0"/>
      <dgm:spPr/>
    </dgm:pt>
    <dgm:pt modelId="{EC1797D9-A7C2-4B57-B696-2EC830DF19B8}" type="pres">
      <dgm:prSet presAssocID="{0547D7D1-A3AD-43D4-A3FC-31E437A4CDD6}" presName="parallelogram1" presStyleLbl="alignNode1" presStyleIdx="0" presStyleCnt="21"/>
      <dgm:spPr/>
    </dgm:pt>
    <dgm:pt modelId="{76CC2C56-83FC-4B03-AF2C-00986703E962}" type="pres">
      <dgm:prSet presAssocID="{0547D7D1-A3AD-43D4-A3FC-31E437A4CDD6}" presName="parallelogram2" presStyleLbl="alignNode1" presStyleIdx="1" presStyleCnt="21"/>
      <dgm:spPr/>
    </dgm:pt>
    <dgm:pt modelId="{34E331A5-DA37-4024-B700-DDABF7C4398B}" type="pres">
      <dgm:prSet presAssocID="{0547D7D1-A3AD-43D4-A3FC-31E437A4CDD6}" presName="parallelogram3" presStyleLbl="alignNode1" presStyleIdx="2" presStyleCnt="21"/>
      <dgm:spPr/>
    </dgm:pt>
    <dgm:pt modelId="{4D86056E-3AF6-4F80-9B75-9754575D6518}" type="pres">
      <dgm:prSet presAssocID="{0547D7D1-A3AD-43D4-A3FC-31E437A4CDD6}" presName="parallelogram4" presStyleLbl="alignNode1" presStyleIdx="3" presStyleCnt="21"/>
      <dgm:spPr/>
    </dgm:pt>
    <dgm:pt modelId="{D3813223-F44E-4610-80A9-397C55281A4E}" type="pres">
      <dgm:prSet presAssocID="{0547D7D1-A3AD-43D4-A3FC-31E437A4CDD6}" presName="parallelogram5" presStyleLbl="alignNode1" presStyleIdx="4" presStyleCnt="21"/>
      <dgm:spPr/>
    </dgm:pt>
    <dgm:pt modelId="{13116EA8-A891-4F68-A160-90B0B9CF0431}" type="pres">
      <dgm:prSet presAssocID="{0547D7D1-A3AD-43D4-A3FC-31E437A4CDD6}" presName="parallelogram6" presStyleLbl="alignNode1" presStyleIdx="5" presStyleCnt="21"/>
      <dgm:spPr/>
    </dgm:pt>
    <dgm:pt modelId="{D12FF5E6-9A4E-4881-879C-6E8ACECAA19D}" type="pres">
      <dgm:prSet presAssocID="{0547D7D1-A3AD-43D4-A3FC-31E437A4CDD6}" presName="parallelogram7" presStyleLbl="alignNode1" presStyleIdx="6" presStyleCnt="21"/>
      <dgm:spPr/>
    </dgm:pt>
    <dgm:pt modelId="{675F938A-7C29-43D9-8318-21EDA973D174}" type="pres">
      <dgm:prSet presAssocID="{EF15A588-5770-44A7-B5A8-FBED9785C079}" presName="sibTrans" presStyleCnt="0"/>
      <dgm:spPr/>
    </dgm:pt>
    <dgm:pt modelId="{300FC9BA-35FD-4A32-81C5-10F5CC72EC5B}" type="pres">
      <dgm:prSet presAssocID="{59F30249-4311-458D-97A2-EFC4F062FE29}" presName="parenttextcomposite" presStyleCnt="0"/>
      <dgm:spPr/>
    </dgm:pt>
    <dgm:pt modelId="{722C90A8-5463-4293-B0AC-D141BEE6A4FA}" type="pres">
      <dgm:prSet presAssocID="{59F30249-4311-458D-97A2-EFC4F062FE29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323CD55-065F-4D3E-93C4-43D00762FCB8}" type="pres">
      <dgm:prSet presAssocID="{59F30249-4311-458D-97A2-EFC4F062FE29}" presName="parallelogramComposite" presStyleCnt="0"/>
      <dgm:spPr/>
    </dgm:pt>
    <dgm:pt modelId="{F290285A-65AA-4F9D-926E-56F555E64AD5}" type="pres">
      <dgm:prSet presAssocID="{59F30249-4311-458D-97A2-EFC4F062FE29}" presName="parallelogram1" presStyleLbl="alignNode1" presStyleIdx="7" presStyleCnt="21"/>
      <dgm:spPr/>
    </dgm:pt>
    <dgm:pt modelId="{918B4788-47FE-4CD5-A798-54CDB2F8E8C8}" type="pres">
      <dgm:prSet presAssocID="{59F30249-4311-458D-97A2-EFC4F062FE29}" presName="parallelogram2" presStyleLbl="alignNode1" presStyleIdx="8" presStyleCnt="21"/>
      <dgm:spPr/>
    </dgm:pt>
    <dgm:pt modelId="{6196D220-C66D-42F9-A274-CE2A1EFFE09C}" type="pres">
      <dgm:prSet presAssocID="{59F30249-4311-458D-97A2-EFC4F062FE29}" presName="parallelogram3" presStyleLbl="alignNode1" presStyleIdx="9" presStyleCnt="21"/>
      <dgm:spPr/>
    </dgm:pt>
    <dgm:pt modelId="{64C2F030-5DA0-4612-A2D0-A545B0AA6009}" type="pres">
      <dgm:prSet presAssocID="{59F30249-4311-458D-97A2-EFC4F062FE29}" presName="parallelogram4" presStyleLbl="alignNode1" presStyleIdx="10" presStyleCnt="21"/>
      <dgm:spPr/>
    </dgm:pt>
    <dgm:pt modelId="{9FD3E280-8935-4258-A1A0-A90330DB49BB}" type="pres">
      <dgm:prSet presAssocID="{59F30249-4311-458D-97A2-EFC4F062FE29}" presName="parallelogram5" presStyleLbl="alignNode1" presStyleIdx="11" presStyleCnt="21"/>
      <dgm:spPr/>
    </dgm:pt>
    <dgm:pt modelId="{8801C811-068A-4322-9D44-78F4B6D964B5}" type="pres">
      <dgm:prSet presAssocID="{59F30249-4311-458D-97A2-EFC4F062FE29}" presName="parallelogram6" presStyleLbl="alignNode1" presStyleIdx="12" presStyleCnt="21"/>
      <dgm:spPr/>
    </dgm:pt>
    <dgm:pt modelId="{C158A08D-B995-4D44-9B6A-6371309B283B}" type="pres">
      <dgm:prSet presAssocID="{59F30249-4311-458D-97A2-EFC4F062FE29}" presName="parallelogram7" presStyleLbl="alignNode1" presStyleIdx="13" presStyleCnt="21"/>
      <dgm:spPr/>
    </dgm:pt>
    <dgm:pt modelId="{D0F7EFCE-C668-4839-9A16-BC26B2A506F5}" type="pres">
      <dgm:prSet presAssocID="{396A4F5D-02B9-429A-B860-453B824896B5}" presName="sibTrans" presStyleCnt="0"/>
      <dgm:spPr/>
    </dgm:pt>
    <dgm:pt modelId="{301640F5-9813-4F9C-946A-969CC19AAA90}" type="pres">
      <dgm:prSet presAssocID="{D791D2A8-6B2C-47DC-AA5A-4868FF0D58FD}" presName="parenttextcomposite" presStyleCnt="0"/>
      <dgm:spPr/>
    </dgm:pt>
    <dgm:pt modelId="{ED3D066A-F375-44EC-8B22-EC4C7791E4C8}" type="pres">
      <dgm:prSet presAssocID="{D791D2A8-6B2C-47DC-AA5A-4868FF0D58FD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13873E-759E-460E-BAE4-5C78E10BA644}" type="pres">
      <dgm:prSet presAssocID="{D791D2A8-6B2C-47DC-AA5A-4868FF0D58FD}" presName="parallelogramComposite" presStyleCnt="0"/>
      <dgm:spPr/>
    </dgm:pt>
    <dgm:pt modelId="{E8AFFF76-4D35-4AA9-802A-D5463B756DFC}" type="pres">
      <dgm:prSet presAssocID="{D791D2A8-6B2C-47DC-AA5A-4868FF0D58FD}" presName="parallelogram1" presStyleLbl="alignNode1" presStyleIdx="14" presStyleCnt="21"/>
      <dgm:spPr/>
    </dgm:pt>
    <dgm:pt modelId="{0E57701F-9856-4A75-BEF7-F614C44568B5}" type="pres">
      <dgm:prSet presAssocID="{D791D2A8-6B2C-47DC-AA5A-4868FF0D58FD}" presName="parallelogram2" presStyleLbl="alignNode1" presStyleIdx="15" presStyleCnt="21"/>
      <dgm:spPr/>
    </dgm:pt>
    <dgm:pt modelId="{DD4507E2-F132-4D64-B182-E45965B5EE59}" type="pres">
      <dgm:prSet presAssocID="{D791D2A8-6B2C-47DC-AA5A-4868FF0D58FD}" presName="parallelogram3" presStyleLbl="alignNode1" presStyleIdx="16" presStyleCnt="21"/>
      <dgm:spPr/>
    </dgm:pt>
    <dgm:pt modelId="{A24F9FFC-1025-4B23-8D9E-0EC5A24EC4D1}" type="pres">
      <dgm:prSet presAssocID="{D791D2A8-6B2C-47DC-AA5A-4868FF0D58FD}" presName="parallelogram4" presStyleLbl="alignNode1" presStyleIdx="17" presStyleCnt="21"/>
      <dgm:spPr/>
    </dgm:pt>
    <dgm:pt modelId="{525BFCF7-B465-4CAB-9290-70CCE3C95EB7}" type="pres">
      <dgm:prSet presAssocID="{D791D2A8-6B2C-47DC-AA5A-4868FF0D58FD}" presName="parallelogram5" presStyleLbl="alignNode1" presStyleIdx="18" presStyleCnt="21"/>
      <dgm:spPr/>
    </dgm:pt>
    <dgm:pt modelId="{5DFC671C-45E9-4AEB-BFCE-17603213E654}" type="pres">
      <dgm:prSet presAssocID="{D791D2A8-6B2C-47DC-AA5A-4868FF0D58FD}" presName="parallelogram6" presStyleLbl="alignNode1" presStyleIdx="19" presStyleCnt="21"/>
      <dgm:spPr/>
    </dgm:pt>
    <dgm:pt modelId="{24AD2FB6-4F8F-4124-B28B-BAE7010CC561}" type="pres">
      <dgm:prSet presAssocID="{D791D2A8-6B2C-47DC-AA5A-4868FF0D58FD}" presName="parallelogram7" presStyleLbl="alignNode1" presStyleIdx="20" presStyleCnt="21"/>
      <dgm:spPr/>
    </dgm:pt>
  </dgm:ptLst>
  <dgm:cxnLst>
    <dgm:cxn modelId="{6EAFA0A0-8199-4C02-A331-1DD55BDBC399}" srcId="{88296E41-614B-4F03-BB88-08A9C39A7FA3}" destId="{D791D2A8-6B2C-47DC-AA5A-4868FF0D58FD}" srcOrd="2" destOrd="0" parTransId="{5D873E35-8DAF-4231-9229-F5B6A5F84C2A}" sibTransId="{2E79DA4D-9118-4931-BB1E-C870B97D5FD7}"/>
    <dgm:cxn modelId="{B837C83E-8060-4F61-BF38-84BC6066A870}" type="presOf" srcId="{88296E41-614B-4F03-BB88-08A9C39A7FA3}" destId="{E6850E67-3DBF-433A-A861-54618D4C65FF}" srcOrd="0" destOrd="0" presId="urn:microsoft.com/office/officeart/2008/layout/VerticalAccentList"/>
    <dgm:cxn modelId="{1BEF1647-03FD-4591-8956-2F5E8F34973D}" type="presOf" srcId="{0547D7D1-A3AD-43D4-A3FC-31E437A4CDD6}" destId="{2BDAFB78-F3AA-42B6-80DB-4E8575E0CB32}" srcOrd="0" destOrd="0" presId="urn:microsoft.com/office/officeart/2008/layout/VerticalAccentList"/>
    <dgm:cxn modelId="{2367302B-0EEE-489D-901E-38EEF1F777E5}" type="presOf" srcId="{D791D2A8-6B2C-47DC-AA5A-4868FF0D58FD}" destId="{ED3D066A-F375-44EC-8B22-EC4C7791E4C8}" srcOrd="0" destOrd="0" presId="urn:microsoft.com/office/officeart/2008/layout/VerticalAccentList"/>
    <dgm:cxn modelId="{6C3F3CDD-7566-4019-9625-B7608395903F}" srcId="{88296E41-614B-4F03-BB88-08A9C39A7FA3}" destId="{0547D7D1-A3AD-43D4-A3FC-31E437A4CDD6}" srcOrd="0" destOrd="0" parTransId="{CDBAC31B-9B42-423C-8A34-0026692A9E6A}" sibTransId="{EF15A588-5770-44A7-B5A8-FBED9785C079}"/>
    <dgm:cxn modelId="{258BD233-FF85-449C-A4C1-95240A4E0031}" srcId="{88296E41-614B-4F03-BB88-08A9C39A7FA3}" destId="{59F30249-4311-458D-97A2-EFC4F062FE29}" srcOrd="1" destOrd="0" parTransId="{2A9EA366-EEFA-4976-8F55-1839E1668985}" sibTransId="{396A4F5D-02B9-429A-B860-453B824896B5}"/>
    <dgm:cxn modelId="{C9082D9B-CEA7-418F-80A3-570DBDAE6D1A}" type="presOf" srcId="{59F30249-4311-458D-97A2-EFC4F062FE29}" destId="{722C90A8-5463-4293-B0AC-D141BEE6A4FA}" srcOrd="0" destOrd="0" presId="urn:microsoft.com/office/officeart/2008/layout/VerticalAccentList"/>
    <dgm:cxn modelId="{B3B4BB22-E07D-4832-8C04-CFD9C70FC768}" type="presParOf" srcId="{E6850E67-3DBF-433A-A861-54618D4C65FF}" destId="{04D1B104-3C76-4B5D-AF42-21CC700DB76A}" srcOrd="0" destOrd="0" presId="urn:microsoft.com/office/officeart/2008/layout/VerticalAccentList"/>
    <dgm:cxn modelId="{AB3F0B61-4555-45D5-B9DB-7205A8795BA2}" type="presParOf" srcId="{04D1B104-3C76-4B5D-AF42-21CC700DB76A}" destId="{2BDAFB78-F3AA-42B6-80DB-4E8575E0CB32}" srcOrd="0" destOrd="0" presId="urn:microsoft.com/office/officeart/2008/layout/VerticalAccentList"/>
    <dgm:cxn modelId="{C37A26DB-3120-4870-80B4-22D9B7D17AB5}" type="presParOf" srcId="{E6850E67-3DBF-433A-A861-54618D4C65FF}" destId="{FF73A575-40D9-4C9C-8627-695FD72776C9}" srcOrd="1" destOrd="0" presId="urn:microsoft.com/office/officeart/2008/layout/VerticalAccentList"/>
    <dgm:cxn modelId="{567A0A7B-8D5E-46F6-80AD-4C988976F1CC}" type="presParOf" srcId="{FF73A575-40D9-4C9C-8627-695FD72776C9}" destId="{EC1797D9-A7C2-4B57-B696-2EC830DF19B8}" srcOrd="0" destOrd="0" presId="urn:microsoft.com/office/officeart/2008/layout/VerticalAccentList"/>
    <dgm:cxn modelId="{0CB915C4-BA3D-466E-8AB8-B4BCF3E49252}" type="presParOf" srcId="{FF73A575-40D9-4C9C-8627-695FD72776C9}" destId="{76CC2C56-83FC-4B03-AF2C-00986703E962}" srcOrd="1" destOrd="0" presId="urn:microsoft.com/office/officeart/2008/layout/VerticalAccentList"/>
    <dgm:cxn modelId="{730CD01E-D8FA-476F-807F-1A3FE7C82FF5}" type="presParOf" srcId="{FF73A575-40D9-4C9C-8627-695FD72776C9}" destId="{34E331A5-DA37-4024-B700-DDABF7C4398B}" srcOrd="2" destOrd="0" presId="urn:microsoft.com/office/officeart/2008/layout/VerticalAccentList"/>
    <dgm:cxn modelId="{4CEB4ABF-B31F-457C-8955-6CD6FFBA6A45}" type="presParOf" srcId="{FF73A575-40D9-4C9C-8627-695FD72776C9}" destId="{4D86056E-3AF6-4F80-9B75-9754575D6518}" srcOrd="3" destOrd="0" presId="urn:microsoft.com/office/officeart/2008/layout/VerticalAccentList"/>
    <dgm:cxn modelId="{05269A7F-3B23-4D0C-BA09-AADC78640D40}" type="presParOf" srcId="{FF73A575-40D9-4C9C-8627-695FD72776C9}" destId="{D3813223-F44E-4610-80A9-397C55281A4E}" srcOrd="4" destOrd="0" presId="urn:microsoft.com/office/officeart/2008/layout/VerticalAccentList"/>
    <dgm:cxn modelId="{99F256FE-6E85-42A9-8202-CEB10065D542}" type="presParOf" srcId="{FF73A575-40D9-4C9C-8627-695FD72776C9}" destId="{13116EA8-A891-4F68-A160-90B0B9CF0431}" srcOrd="5" destOrd="0" presId="urn:microsoft.com/office/officeart/2008/layout/VerticalAccentList"/>
    <dgm:cxn modelId="{4A39A084-3BE6-487D-9ABC-082B75DAC526}" type="presParOf" srcId="{FF73A575-40D9-4C9C-8627-695FD72776C9}" destId="{D12FF5E6-9A4E-4881-879C-6E8ACECAA19D}" srcOrd="6" destOrd="0" presId="urn:microsoft.com/office/officeart/2008/layout/VerticalAccentList"/>
    <dgm:cxn modelId="{17D4F5DE-65D7-47D8-A441-5313BE52001D}" type="presParOf" srcId="{E6850E67-3DBF-433A-A861-54618D4C65FF}" destId="{675F938A-7C29-43D9-8318-21EDA973D174}" srcOrd="2" destOrd="0" presId="urn:microsoft.com/office/officeart/2008/layout/VerticalAccentList"/>
    <dgm:cxn modelId="{DD5F6839-B10D-427E-974E-1E1882C823FA}" type="presParOf" srcId="{E6850E67-3DBF-433A-A861-54618D4C65FF}" destId="{300FC9BA-35FD-4A32-81C5-10F5CC72EC5B}" srcOrd="3" destOrd="0" presId="urn:microsoft.com/office/officeart/2008/layout/VerticalAccentList"/>
    <dgm:cxn modelId="{5DFEF207-8A40-4FBE-869B-746050DAC72D}" type="presParOf" srcId="{300FC9BA-35FD-4A32-81C5-10F5CC72EC5B}" destId="{722C90A8-5463-4293-B0AC-D141BEE6A4FA}" srcOrd="0" destOrd="0" presId="urn:microsoft.com/office/officeart/2008/layout/VerticalAccentList"/>
    <dgm:cxn modelId="{F4F095A5-5635-4E17-936E-E38D5E713323}" type="presParOf" srcId="{E6850E67-3DBF-433A-A861-54618D4C65FF}" destId="{B323CD55-065F-4D3E-93C4-43D00762FCB8}" srcOrd="4" destOrd="0" presId="urn:microsoft.com/office/officeart/2008/layout/VerticalAccentList"/>
    <dgm:cxn modelId="{860073FD-435F-4F9B-BE58-F9281AAA7318}" type="presParOf" srcId="{B323CD55-065F-4D3E-93C4-43D00762FCB8}" destId="{F290285A-65AA-4F9D-926E-56F555E64AD5}" srcOrd="0" destOrd="0" presId="urn:microsoft.com/office/officeart/2008/layout/VerticalAccentList"/>
    <dgm:cxn modelId="{293B9EAA-75C1-491A-8EA1-3A1DB86590D2}" type="presParOf" srcId="{B323CD55-065F-4D3E-93C4-43D00762FCB8}" destId="{918B4788-47FE-4CD5-A798-54CDB2F8E8C8}" srcOrd="1" destOrd="0" presId="urn:microsoft.com/office/officeart/2008/layout/VerticalAccentList"/>
    <dgm:cxn modelId="{7910B52E-D870-449F-A9ED-98661F91F7A0}" type="presParOf" srcId="{B323CD55-065F-4D3E-93C4-43D00762FCB8}" destId="{6196D220-C66D-42F9-A274-CE2A1EFFE09C}" srcOrd="2" destOrd="0" presId="urn:microsoft.com/office/officeart/2008/layout/VerticalAccentList"/>
    <dgm:cxn modelId="{1B5F3D3A-2ECA-4618-930C-EC069EF2BBF5}" type="presParOf" srcId="{B323CD55-065F-4D3E-93C4-43D00762FCB8}" destId="{64C2F030-5DA0-4612-A2D0-A545B0AA6009}" srcOrd="3" destOrd="0" presId="urn:microsoft.com/office/officeart/2008/layout/VerticalAccentList"/>
    <dgm:cxn modelId="{47CBDF2A-EA23-4829-95A1-F8B734C6ACBB}" type="presParOf" srcId="{B323CD55-065F-4D3E-93C4-43D00762FCB8}" destId="{9FD3E280-8935-4258-A1A0-A90330DB49BB}" srcOrd="4" destOrd="0" presId="urn:microsoft.com/office/officeart/2008/layout/VerticalAccentList"/>
    <dgm:cxn modelId="{58BA5C8E-C132-4BC8-ABA6-04DE0943ABFA}" type="presParOf" srcId="{B323CD55-065F-4D3E-93C4-43D00762FCB8}" destId="{8801C811-068A-4322-9D44-78F4B6D964B5}" srcOrd="5" destOrd="0" presId="urn:microsoft.com/office/officeart/2008/layout/VerticalAccentList"/>
    <dgm:cxn modelId="{B8BB05B2-DC54-45E8-A91F-9EA2EA4261EC}" type="presParOf" srcId="{B323CD55-065F-4D3E-93C4-43D00762FCB8}" destId="{C158A08D-B995-4D44-9B6A-6371309B283B}" srcOrd="6" destOrd="0" presId="urn:microsoft.com/office/officeart/2008/layout/VerticalAccentList"/>
    <dgm:cxn modelId="{6DB56306-A0A3-43E4-8293-2B4386AEC585}" type="presParOf" srcId="{E6850E67-3DBF-433A-A861-54618D4C65FF}" destId="{D0F7EFCE-C668-4839-9A16-BC26B2A506F5}" srcOrd="5" destOrd="0" presId="urn:microsoft.com/office/officeart/2008/layout/VerticalAccentList"/>
    <dgm:cxn modelId="{3C16A751-59B5-40FB-A280-74952DF510AC}" type="presParOf" srcId="{E6850E67-3DBF-433A-A861-54618D4C65FF}" destId="{301640F5-9813-4F9C-946A-969CC19AAA90}" srcOrd="6" destOrd="0" presId="urn:microsoft.com/office/officeart/2008/layout/VerticalAccentList"/>
    <dgm:cxn modelId="{E346741D-8D29-4551-A054-498C13DFF4C2}" type="presParOf" srcId="{301640F5-9813-4F9C-946A-969CC19AAA90}" destId="{ED3D066A-F375-44EC-8B22-EC4C7791E4C8}" srcOrd="0" destOrd="0" presId="urn:microsoft.com/office/officeart/2008/layout/VerticalAccentList"/>
    <dgm:cxn modelId="{D85F2ECD-75B7-4E07-B2FC-8DBA87B832D4}" type="presParOf" srcId="{E6850E67-3DBF-433A-A861-54618D4C65FF}" destId="{7C13873E-759E-460E-BAE4-5C78E10BA644}" srcOrd="7" destOrd="0" presId="urn:microsoft.com/office/officeart/2008/layout/VerticalAccentList"/>
    <dgm:cxn modelId="{652F8663-E698-4894-9B12-2E75226669B7}" type="presParOf" srcId="{7C13873E-759E-460E-BAE4-5C78E10BA644}" destId="{E8AFFF76-4D35-4AA9-802A-D5463B756DFC}" srcOrd="0" destOrd="0" presId="urn:microsoft.com/office/officeart/2008/layout/VerticalAccentList"/>
    <dgm:cxn modelId="{04E5A43D-0AD8-4D90-866C-2722C6AE9A1D}" type="presParOf" srcId="{7C13873E-759E-460E-BAE4-5C78E10BA644}" destId="{0E57701F-9856-4A75-BEF7-F614C44568B5}" srcOrd="1" destOrd="0" presId="urn:microsoft.com/office/officeart/2008/layout/VerticalAccentList"/>
    <dgm:cxn modelId="{9F9EBD9F-C5F6-42E6-B335-D5EDBA6A9F91}" type="presParOf" srcId="{7C13873E-759E-460E-BAE4-5C78E10BA644}" destId="{DD4507E2-F132-4D64-B182-E45965B5EE59}" srcOrd="2" destOrd="0" presId="urn:microsoft.com/office/officeart/2008/layout/VerticalAccentList"/>
    <dgm:cxn modelId="{06977B0C-6489-4CC9-8E10-932FC86A259F}" type="presParOf" srcId="{7C13873E-759E-460E-BAE4-5C78E10BA644}" destId="{A24F9FFC-1025-4B23-8D9E-0EC5A24EC4D1}" srcOrd="3" destOrd="0" presId="urn:microsoft.com/office/officeart/2008/layout/VerticalAccentList"/>
    <dgm:cxn modelId="{B40BBF2D-5EFC-49E6-A5B4-E518B62B7DBF}" type="presParOf" srcId="{7C13873E-759E-460E-BAE4-5C78E10BA644}" destId="{525BFCF7-B465-4CAB-9290-70CCE3C95EB7}" srcOrd="4" destOrd="0" presId="urn:microsoft.com/office/officeart/2008/layout/VerticalAccentList"/>
    <dgm:cxn modelId="{A6A52A29-4BEC-4165-B515-E78F1A567F39}" type="presParOf" srcId="{7C13873E-759E-460E-BAE4-5C78E10BA644}" destId="{5DFC671C-45E9-4AEB-BFCE-17603213E654}" srcOrd="5" destOrd="0" presId="urn:microsoft.com/office/officeart/2008/layout/VerticalAccentList"/>
    <dgm:cxn modelId="{D48592D7-2981-40C5-BB44-778CC853404F}" type="presParOf" srcId="{7C13873E-759E-460E-BAE4-5C78E10BA644}" destId="{24AD2FB6-4F8F-4124-B28B-BAE7010CC561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42AE5D-9D71-4107-9C61-DB376A533462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177C3B51-18D2-4B15-BA3E-4A2E643C82B1}">
      <dgm:prSet phldrT="[Texto]" custT="1"/>
      <dgm:spPr/>
      <dgm:t>
        <a:bodyPr/>
        <a:lstStyle/>
        <a:p>
          <a:r>
            <a:rPr lang="es-MX" sz="1400" b="1" dirty="0" smtClean="0">
              <a:latin typeface="Lexend" panose="020B0604020202020204" charset="0"/>
            </a:rPr>
            <a:t>Realizar examen físico completo: </a:t>
          </a:r>
          <a:r>
            <a:rPr lang="es-MX" sz="1400" dirty="0" smtClean="0">
              <a:latin typeface="Lexend" panose="020B0604020202020204" charset="0"/>
            </a:rPr>
            <a:t>céfalo caudal </a:t>
          </a:r>
          <a:endParaRPr lang="es-ES" sz="1400" dirty="0">
            <a:latin typeface="Lexend" panose="020B0604020202020204" charset="0"/>
          </a:endParaRPr>
        </a:p>
      </dgm:t>
    </dgm:pt>
    <dgm:pt modelId="{04AD1D3F-BFAA-4807-9A37-BF42C2979782}" type="parTrans" cxnId="{AB73291A-073D-4795-9D90-538FC7775E30}">
      <dgm:prSet/>
      <dgm:spPr/>
      <dgm:t>
        <a:bodyPr/>
        <a:lstStyle/>
        <a:p>
          <a:endParaRPr lang="es-ES"/>
        </a:p>
      </dgm:t>
    </dgm:pt>
    <dgm:pt modelId="{0273FFBE-CBC6-4F24-839A-8801809ED21C}" type="sibTrans" cxnId="{AB73291A-073D-4795-9D90-538FC7775E30}">
      <dgm:prSet/>
      <dgm:spPr/>
      <dgm:t>
        <a:bodyPr/>
        <a:lstStyle/>
        <a:p>
          <a:endParaRPr lang="es-ES"/>
        </a:p>
      </dgm:t>
    </dgm:pt>
    <dgm:pt modelId="{76F24B66-8B4D-46B3-9914-03DC1AE5187B}">
      <dgm:prSet custT="1"/>
      <dgm:spPr/>
      <dgm:t>
        <a:bodyPr/>
        <a:lstStyle/>
        <a:p>
          <a:r>
            <a:rPr lang="es-MX" sz="1400" dirty="0" smtClean="0">
              <a:latin typeface="Lexend" panose="020B0604020202020204" charset="0"/>
            </a:rPr>
            <a:t>Tomar signos vitales: pulso, respiración, temperatura y tensión arterial.</a:t>
          </a:r>
          <a:endParaRPr lang="es-MX" sz="1400" dirty="0">
            <a:latin typeface="Lexend" panose="020B0604020202020204" charset="0"/>
          </a:endParaRPr>
        </a:p>
      </dgm:t>
    </dgm:pt>
    <dgm:pt modelId="{6FFD2806-D893-4FCD-A01F-97A8E76C13DD}" type="parTrans" cxnId="{F669B190-0F4C-452C-B5CB-8297CBDA0075}">
      <dgm:prSet/>
      <dgm:spPr/>
      <dgm:t>
        <a:bodyPr/>
        <a:lstStyle/>
        <a:p>
          <a:endParaRPr lang="es-ES"/>
        </a:p>
      </dgm:t>
    </dgm:pt>
    <dgm:pt modelId="{E62488C1-6E3B-4CFF-9328-C1BD0D72A5D8}" type="sibTrans" cxnId="{F669B190-0F4C-452C-B5CB-8297CBDA0075}">
      <dgm:prSet/>
      <dgm:spPr/>
      <dgm:t>
        <a:bodyPr/>
        <a:lstStyle/>
        <a:p>
          <a:endParaRPr lang="es-ES"/>
        </a:p>
      </dgm:t>
    </dgm:pt>
    <dgm:pt modelId="{30653FE4-3869-4C4D-8477-72BE3AF035F9}">
      <dgm:prSet custT="1"/>
      <dgm:spPr/>
      <dgm:t>
        <a:bodyPr/>
        <a:lstStyle/>
        <a:p>
          <a:r>
            <a:rPr lang="es-MX" sz="1400" b="1" dirty="0" smtClean="0">
              <a:latin typeface="Lexend" panose="020B0604020202020204" charset="0"/>
            </a:rPr>
            <a:t>Valoración antropométrica: </a:t>
          </a:r>
          <a:r>
            <a:rPr lang="es-MX" sz="1400" dirty="0" smtClean="0">
              <a:latin typeface="Lexend" panose="020B0604020202020204" charset="0"/>
            </a:rPr>
            <a:t>peso, talla, altura uterina, valorar estado nutrición.  (IMC)</a:t>
          </a:r>
          <a:endParaRPr lang="es-MX" sz="1400" dirty="0" smtClean="0">
            <a:latin typeface="Lexend" panose="020B0604020202020204" charset="0"/>
          </a:endParaRPr>
        </a:p>
      </dgm:t>
    </dgm:pt>
    <dgm:pt modelId="{111C4541-FF30-4EAF-BF8F-61E8C33F1D4A}" type="parTrans" cxnId="{22349296-5F7B-423F-8375-7CE3554DEE7B}">
      <dgm:prSet/>
      <dgm:spPr/>
      <dgm:t>
        <a:bodyPr/>
        <a:lstStyle/>
        <a:p>
          <a:endParaRPr lang="es-ES"/>
        </a:p>
      </dgm:t>
    </dgm:pt>
    <dgm:pt modelId="{483EC93C-0DDF-47F6-9BA7-3DE938FF010A}" type="sibTrans" cxnId="{22349296-5F7B-423F-8375-7CE3554DEE7B}">
      <dgm:prSet/>
      <dgm:spPr/>
      <dgm:t>
        <a:bodyPr/>
        <a:lstStyle/>
        <a:p>
          <a:endParaRPr lang="es-ES"/>
        </a:p>
      </dgm:t>
    </dgm:pt>
    <dgm:pt modelId="{0F8D9B8A-163D-41E6-B52E-FCC34A3E39C8}">
      <dgm:prSet custT="1"/>
      <dgm:spPr/>
      <dgm:t>
        <a:bodyPr/>
        <a:lstStyle/>
        <a:p>
          <a:r>
            <a:rPr lang="es-MX" sz="1400" b="1" dirty="0" smtClean="0">
              <a:latin typeface="Lexend" panose="020B0604020202020204" charset="0"/>
            </a:rPr>
            <a:t>Valoración Ginecológica                                     y obstétrica </a:t>
          </a:r>
          <a:endParaRPr lang="es-MX" sz="1400" b="1" dirty="0">
            <a:latin typeface="Lexend" panose="020B0604020202020204" charset="0"/>
          </a:endParaRPr>
        </a:p>
      </dgm:t>
    </dgm:pt>
    <dgm:pt modelId="{55F10E30-9631-4BCE-9766-A54DD9B8DADC}" type="parTrans" cxnId="{007E4063-3EDB-4EA3-B465-939BCF05B97F}">
      <dgm:prSet/>
      <dgm:spPr/>
      <dgm:t>
        <a:bodyPr/>
        <a:lstStyle/>
        <a:p>
          <a:endParaRPr lang="es-ES"/>
        </a:p>
      </dgm:t>
    </dgm:pt>
    <dgm:pt modelId="{E68F7C93-6ADF-4D46-846E-B8BDD91461D1}" type="sibTrans" cxnId="{007E4063-3EDB-4EA3-B465-939BCF05B97F}">
      <dgm:prSet/>
      <dgm:spPr/>
      <dgm:t>
        <a:bodyPr/>
        <a:lstStyle/>
        <a:p>
          <a:endParaRPr lang="es-ES"/>
        </a:p>
      </dgm:t>
    </dgm:pt>
    <dgm:pt modelId="{D8B0C851-FCD8-46E6-BFB9-4775DC21DDF1}" type="pres">
      <dgm:prSet presAssocID="{8942AE5D-9D71-4107-9C61-DB376A533462}" presName="Name0" presStyleCnt="0">
        <dgm:presLayoutVars>
          <dgm:chMax val="7"/>
          <dgm:chPref val="7"/>
          <dgm:dir/>
        </dgm:presLayoutVars>
      </dgm:prSet>
      <dgm:spPr/>
    </dgm:pt>
    <dgm:pt modelId="{78AC4CA1-AF33-41A7-A9E1-3AFA19BE58EC}" type="pres">
      <dgm:prSet presAssocID="{8942AE5D-9D71-4107-9C61-DB376A533462}" presName="Name1" presStyleCnt="0"/>
      <dgm:spPr/>
    </dgm:pt>
    <dgm:pt modelId="{EE5EC3F5-BF9E-4744-A187-0BA425E6802C}" type="pres">
      <dgm:prSet presAssocID="{8942AE5D-9D71-4107-9C61-DB376A533462}" presName="cycle" presStyleCnt="0"/>
      <dgm:spPr/>
    </dgm:pt>
    <dgm:pt modelId="{5016D4B7-E22D-4A82-B351-2012728BB288}" type="pres">
      <dgm:prSet presAssocID="{8942AE5D-9D71-4107-9C61-DB376A533462}" presName="srcNode" presStyleLbl="node1" presStyleIdx="0" presStyleCnt="4"/>
      <dgm:spPr/>
    </dgm:pt>
    <dgm:pt modelId="{0D603C71-887A-40AB-9CA4-7F12B6416B94}" type="pres">
      <dgm:prSet presAssocID="{8942AE5D-9D71-4107-9C61-DB376A533462}" presName="conn" presStyleLbl="parChTrans1D2" presStyleIdx="0" presStyleCnt="1"/>
      <dgm:spPr/>
    </dgm:pt>
    <dgm:pt modelId="{923F14FD-0C5E-4B6A-B5BB-97FB06477981}" type="pres">
      <dgm:prSet presAssocID="{8942AE5D-9D71-4107-9C61-DB376A533462}" presName="extraNode" presStyleLbl="node1" presStyleIdx="0" presStyleCnt="4"/>
      <dgm:spPr/>
    </dgm:pt>
    <dgm:pt modelId="{FCABC414-F35E-4C22-AD29-5F36BEB5F4DB}" type="pres">
      <dgm:prSet presAssocID="{8942AE5D-9D71-4107-9C61-DB376A533462}" presName="dstNode" presStyleLbl="node1" presStyleIdx="0" presStyleCnt="4"/>
      <dgm:spPr/>
    </dgm:pt>
    <dgm:pt modelId="{303E24D2-BAF1-4F44-B247-57ED27AEA0A2}" type="pres">
      <dgm:prSet presAssocID="{177C3B51-18D2-4B15-BA3E-4A2E643C82B1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37EAAA-E052-4A76-B967-FCDCC45B9CE7}" type="pres">
      <dgm:prSet presAssocID="{177C3B51-18D2-4B15-BA3E-4A2E643C82B1}" presName="accent_1" presStyleCnt="0"/>
      <dgm:spPr/>
    </dgm:pt>
    <dgm:pt modelId="{15194B8B-3AAF-4DAF-AEC9-57CBE9F5B3CB}" type="pres">
      <dgm:prSet presAssocID="{177C3B51-18D2-4B15-BA3E-4A2E643C82B1}" presName="accentRepeatNode" presStyleLbl="solidFgAcc1" presStyleIdx="0" presStyleCnt="4"/>
      <dgm:spPr/>
    </dgm:pt>
    <dgm:pt modelId="{11AD1F9C-ADAD-4BB8-BC81-2EEAD2620369}" type="pres">
      <dgm:prSet presAssocID="{76F24B66-8B4D-46B3-9914-03DC1AE5187B}" presName="text_2" presStyleLbl="node1" presStyleIdx="1" presStyleCnt="4">
        <dgm:presLayoutVars>
          <dgm:bulletEnabled val="1"/>
        </dgm:presLayoutVars>
      </dgm:prSet>
      <dgm:spPr/>
    </dgm:pt>
    <dgm:pt modelId="{C9B579E8-44C6-4534-A5AD-29510F3240AB}" type="pres">
      <dgm:prSet presAssocID="{76F24B66-8B4D-46B3-9914-03DC1AE5187B}" presName="accent_2" presStyleCnt="0"/>
      <dgm:spPr/>
    </dgm:pt>
    <dgm:pt modelId="{3A683A32-4E7F-4CB8-A7AB-2E31B53A1F57}" type="pres">
      <dgm:prSet presAssocID="{76F24B66-8B4D-46B3-9914-03DC1AE5187B}" presName="accentRepeatNode" presStyleLbl="solidFgAcc1" presStyleIdx="1" presStyleCnt="4"/>
      <dgm:spPr/>
    </dgm:pt>
    <dgm:pt modelId="{321F7F99-00E4-4368-91DF-95D006B32C7C}" type="pres">
      <dgm:prSet presAssocID="{30653FE4-3869-4C4D-8477-72BE3AF035F9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52A2B6-83CB-40DC-AD3C-F9425997EEAF}" type="pres">
      <dgm:prSet presAssocID="{30653FE4-3869-4C4D-8477-72BE3AF035F9}" presName="accent_3" presStyleCnt="0"/>
      <dgm:spPr/>
    </dgm:pt>
    <dgm:pt modelId="{D067290E-AABB-4C1F-AB9D-8D7067CA661B}" type="pres">
      <dgm:prSet presAssocID="{30653FE4-3869-4C4D-8477-72BE3AF035F9}" presName="accentRepeatNode" presStyleLbl="solidFgAcc1" presStyleIdx="2" presStyleCnt="4"/>
      <dgm:spPr/>
    </dgm:pt>
    <dgm:pt modelId="{B9C4B4B7-565C-490A-88DB-1CAA60886FB6}" type="pres">
      <dgm:prSet presAssocID="{0F8D9B8A-163D-41E6-B52E-FCC34A3E39C8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34BA4F2-7023-412D-A3FA-AB75782D2C50}" type="pres">
      <dgm:prSet presAssocID="{0F8D9B8A-163D-41E6-B52E-FCC34A3E39C8}" presName="accent_4" presStyleCnt="0"/>
      <dgm:spPr/>
    </dgm:pt>
    <dgm:pt modelId="{FA7158A0-1770-4ABE-8427-B853C5248B14}" type="pres">
      <dgm:prSet presAssocID="{0F8D9B8A-163D-41E6-B52E-FCC34A3E39C8}" presName="accentRepeatNode" presStyleLbl="solidFgAcc1" presStyleIdx="3" presStyleCnt="4"/>
      <dgm:spPr/>
    </dgm:pt>
  </dgm:ptLst>
  <dgm:cxnLst>
    <dgm:cxn modelId="{22349296-5F7B-423F-8375-7CE3554DEE7B}" srcId="{8942AE5D-9D71-4107-9C61-DB376A533462}" destId="{30653FE4-3869-4C4D-8477-72BE3AF035F9}" srcOrd="2" destOrd="0" parTransId="{111C4541-FF30-4EAF-BF8F-61E8C33F1D4A}" sibTransId="{483EC93C-0DDF-47F6-9BA7-3DE938FF010A}"/>
    <dgm:cxn modelId="{F92C0AFF-6410-412B-9367-BF64513F07F1}" type="presOf" srcId="{0273FFBE-CBC6-4F24-839A-8801809ED21C}" destId="{0D603C71-887A-40AB-9CA4-7F12B6416B94}" srcOrd="0" destOrd="0" presId="urn:microsoft.com/office/officeart/2008/layout/VerticalCurvedList"/>
    <dgm:cxn modelId="{B2025103-CDFA-4283-91B1-46F92688B1FF}" type="presOf" srcId="{8942AE5D-9D71-4107-9C61-DB376A533462}" destId="{D8B0C851-FCD8-46E6-BFB9-4775DC21DDF1}" srcOrd="0" destOrd="0" presId="urn:microsoft.com/office/officeart/2008/layout/VerticalCurvedList"/>
    <dgm:cxn modelId="{007E4063-3EDB-4EA3-B465-939BCF05B97F}" srcId="{8942AE5D-9D71-4107-9C61-DB376A533462}" destId="{0F8D9B8A-163D-41E6-B52E-FCC34A3E39C8}" srcOrd="3" destOrd="0" parTransId="{55F10E30-9631-4BCE-9766-A54DD9B8DADC}" sibTransId="{E68F7C93-6ADF-4D46-846E-B8BDD91461D1}"/>
    <dgm:cxn modelId="{A3665125-17AC-4ABD-9D09-020185F1480A}" type="presOf" srcId="{0F8D9B8A-163D-41E6-B52E-FCC34A3E39C8}" destId="{B9C4B4B7-565C-490A-88DB-1CAA60886FB6}" srcOrd="0" destOrd="0" presId="urn:microsoft.com/office/officeart/2008/layout/VerticalCurvedList"/>
    <dgm:cxn modelId="{F669B190-0F4C-452C-B5CB-8297CBDA0075}" srcId="{8942AE5D-9D71-4107-9C61-DB376A533462}" destId="{76F24B66-8B4D-46B3-9914-03DC1AE5187B}" srcOrd="1" destOrd="0" parTransId="{6FFD2806-D893-4FCD-A01F-97A8E76C13DD}" sibTransId="{E62488C1-6E3B-4CFF-9328-C1BD0D72A5D8}"/>
    <dgm:cxn modelId="{AB73291A-073D-4795-9D90-538FC7775E30}" srcId="{8942AE5D-9D71-4107-9C61-DB376A533462}" destId="{177C3B51-18D2-4B15-BA3E-4A2E643C82B1}" srcOrd="0" destOrd="0" parTransId="{04AD1D3F-BFAA-4807-9A37-BF42C2979782}" sibTransId="{0273FFBE-CBC6-4F24-839A-8801809ED21C}"/>
    <dgm:cxn modelId="{3FACCFFB-2D0D-407B-BC87-EE6797627E5A}" type="presOf" srcId="{177C3B51-18D2-4B15-BA3E-4A2E643C82B1}" destId="{303E24D2-BAF1-4F44-B247-57ED27AEA0A2}" srcOrd="0" destOrd="0" presId="urn:microsoft.com/office/officeart/2008/layout/VerticalCurvedList"/>
    <dgm:cxn modelId="{E86BBE87-E5D7-4A39-90A5-BBFFACAC9928}" type="presOf" srcId="{76F24B66-8B4D-46B3-9914-03DC1AE5187B}" destId="{11AD1F9C-ADAD-4BB8-BC81-2EEAD2620369}" srcOrd="0" destOrd="0" presId="urn:microsoft.com/office/officeart/2008/layout/VerticalCurvedList"/>
    <dgm:cxn modelId="{7EE29B38-3AF6-472B-96C8-2C317E9EBC18}" type="presOf" srcId="{30653FE4-3869-4C4D-8477-72BE3AF035F9}" destId="{321F7F99-00E4-4368-91DF-95D006B32C7C}" srcOrd="0" destOrd="0" presId="urn:microsoft.com/office/officeart/2008/layout/VerticalCurvedList"/>
    <dgm:cxn modelId="{3D43C826-E1D0-4E35-ABEB-584379FFE226}" type="presParOf" srcId="{D8B0C851-FCD8-46E6-BFB9-4775DC21DDF1}" destId="{78AC4CA1-AF33-41A7-A9E1-3AFA19BE58EC}" srcOrd="0" destOrd="0" presId="urn:microsoft.com/office/officeart/2008/layout/VerticalCurvedList"/>
    <dgm:cxn modelId="{16E5977E-D56A-49BB-BC5C-5A5115077889}" type="presParOf" srcId="{78AC4CA1-AF33-41A7-A9E1-3AFA19BE58EC}" destId="{EE5EC3F5-BF9E-4744-A187-0BA425E6802C}" srcOrd="0" destOrd="0" presId="urn:microsoft.com/office/officeart/2008/layout/VerticalCurvedList"/>
    <dgm:cxn modelId="{B9374864-B1D8-40D2-AF99-9A5A5994126B}" type="presParOf" srcId="{EE5EC3F5-BF9E-4744-A187-0BA425E6802C}" destId="{5016D4B7-E22D-4A82-B351-2012728BB288}" srcOrd="0" destOrd="0" presId="urn:microsoft.com/office/officeart/2008/layout/VerticalCurvedList"/>
    <dgm:cxn modelId="{BFB11285-87C5-4614-B316-C9A2723D4AE5}" type="presParOf" srcId="{EE5EC3F5-BF9E-4744-A187-0BA425E6802C}" destId="{0D603C71-887A-40AB-9CA4-7F12B6416B94}" srcOrd="1" destOrd="0" presId="urn:microsoft.com/office/officeart/2008/layout/VerticalCurvedList"/>
    <dgm:cxn modelId="{EB79C685-C26E-4976-8590-BFB2121FFC55}" type="presParOf" srcId="{EE5EC3F5-BF9E-4744-A187-0BA425E6802C}" destId="{923F14FD-0C5E-4B6A-B5BB-97FB06477981}" srcOrd="2" destOrd="0" presId="urn:microsoft.com/office/officeart/2008/layout/VerticalCurvedList"/>
    <dgm:cxn modelId="{4BC8DF64-AC1C-4F41-A7C9-1C17BF66DB9F}" type="presParOf" srcId="{EE5EC3F5-BF9E-4744-A187-0BA425E6802C}" destId="{FCABC414-F35E-4C22-AD29-5F36BEB5F4DB}" srcOrd="3" destOrd="0" presId="urn:microsoft.com/office/officeart/2008/layout/VerticalCurvedList"/>
    <dgm:cxn modelId="{8719564A-4230-4CCE-A439-2866CEFDA964}" type="presParOf" srcId="{78AC4CA1-AF33-41A7-A9E1-3AFA19BE58EC}" destId="{303E24D2-BAF1-4F44-B247-57ED27AEA0A2}" srcOrd="1" destOrd="0" presId="urn:microsoft.com/office/officeart/2008/layout/VerticalCurvedList"/>
    <dgm:cxn modelId="{5922495E-41AF-432A-ACC5-A4C1DFDF406F}" type="presParOf" srcId="{78AC4CA1-AF33-41A7-A9E1-3AFA19BE58EC}" destId="{6237EAAA-E052-4A76-B967-FCDCC45B9CE7}" srcOrd="2" destOrd="0" presId="urn:microsoft.com/office/officeart/2008/layout/VerticalCurvedList"/>
    <dgm:cxn modelId="{D26C02B6-D585-4991-8075-A601EBB687FB}" type="presParOf" srcId="{6237EAAA-E052-4A76-B967-FCDCC45B9CE7}" destId="{15194B8B-3AAF-4DAF-AEC9-57CBE9F5B3CB}" srcOrd="0" destOrd="0" presId="urn:microsoft.com/office/officeart/2008/layout/VerticalCurvedList"/>
    <dgm:cxn modelId="{32B761E1-87A7-4BD1-9A2C-59D45830A6D6}" type="presParOf" srcId="{78AC4CA1-AF33-41A7-A9E1-3AFA19BE58EC}" destId="{11AD1F9C-ADAD-4BB8-BC81-2EEAD2620369}" srcOrd="3" destOrd="0" presId="urn:microsoft.com/office/officeart/2008/layout/VerticalCurvedList"/>
    <dgm:cxn modelId="{0D9B77DA-131F-45E6-95DD-22D4D034AA5E}" type="presParOf" srcId="{78AC4CA1-AF33-41A7-A9E1-3AFA19BE58EC}" destId="{C9B579E8-44C6-4534-A5AD-29510F3240AB}" srcOrd="4" destOrd="0" presId="urn:microsoft.com/office/officeart/2008/layout/VerticalCurvedList"/>
    <dgm:cxn modelId="{AB7CAF19-E930-4145-BB54-F7E378794FA5}" type="presParOf" srcId="{C9B579E8-44C6-4534-A5AD-29510F3240AB}" destId="{3A683A32-4E7F-4CB8-A7AB-2E31B53A1F57}" srcOrd="0" destOrd="0" presId="urn:microsoft.com/office/officeart/2008/layout/VerticalCurvedList"/>
    <dgm:cxn modelId="{8BFEB075-8705-4474-8581-508873AA5DCB}" type="presParOf" srcId="{78AC4CA1-AF33-41A7-A9E1-3AFA19BE58EC}" destId="{321F7F99-00E4-4368-91DF-95D006B32C7C}" srcOrd="5" destOrd="0" presId="urn:microsoft.com/office/officeart/2008/layout/VerticalCurvedList"/>
    <dgm:cxn modelId="{EEE420E8-6207-4BA6-8ADF-B7FBA79131D7}" type="presParOf" srcId="{78AC4CA1-AF33-41A7-A9E1-3AFA19BE58EC}" destId="{4D52A2B6-83CB-40DC-AD3C-F9425997EEAF}" srcOrd="6" destOrd="0" presId="urn:microsoft.com/office/officeart/2008/layout/VerticalCurvedList"/>
    <dgm:cxn modelId="{7505F78F-2CCC-4607-93CB-F9DC508B0CC5}" type="presParOf" srcId="{4D52A2B6-83CB-40DC-AD3C-F9425997EEAF}" destId="{D067290E-AABB-4C1F-AB9D-8D7067CA661B}" srcOrd="0" destOrd="0" presId="urn:microsoft.com/office/officeart/2008/layout/VerticalCurvedList"/>
    <dgm:cxn modelId="{A08D13FF-BB70-4ED4-8068-93AAA5629421}" type="presParOf" srcId="{78AC4CA1-AF33-41A7-A9E1-3AFA19BE58EC}" destId="{B9C4B4B7-565C-490A-88DB-1CAA60886FB6}" srcOrd="7" destOrd="0" presId="urn:microsoft.com/office/officeart/2008/layout/VerticalCurvedList"/>
    <dgm:cxn modelId="{48BC7BD4-C628-49CE-9ED3-923377FF4A2A}" type="presParOf" srcId="{78AC4CA1-AF33-41A7-A9E1-3AFA19BE58EC}" destId="{134BA4F2-7023-412D-A3FA-AB75782D2C50}" srcOrd="8" destOrd="0" presId="urn:microsoft.com/office/officeart/2008/layout/VerticalCurvedList"/>
    <dgm:cxn modelId="{B3797321-7B33-4E0F-9D69-E35D18D42E7F}" type="presParOf" srcId="{134BA4F2-7023-412D-A3FA-AB75782D2C50}" destId="{FA7158A0-1770-4ABE-8427-B853C5248B1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4E301C-74CC-47D2-A131-5403202C9160}" type="doc">
      <dgm:prSet loTypeId="urn:microsoft.com/office/officeart/2005/8/layout/process2" loCatId="process" qsTypeId="urn:microsoft.com/office/officeart/2005/8/quickstyle/simple1" qsCatId="simple" csTypeId="urn:microsoft.com/office/officeart/2005/8/colors/colorful2" csCatId="colorful" phldr="1"/>
      <dgm:spPr/>
    </dgm:pt>
    <dgm:pt modelId="{C367F3DA-943F-4807-98C9-5C0C5CD4AB2A}">
      <dgm:prSet phldrT="[Texto]" custT="1"/>
      <dgm:spPr/>
      <dgm:t>
        <a:bodyPr/>
        <a:lstStyle/>
        <a:p>
          <a:r>
            <a:rPr lang="es-ES" sz="1400" dirty="0" smtClean="0">
              <a:solidFill>
                <a:schemeClr val="tx1"/>
              </a:solidFill>
              <a:latin typeface="Lexend Light" panose="020B0604020202020204" charset="0"/>
            </a:rPr>
            <a:t>Trombofilias heredadas o adquiridas, evento tromboembolico venoso previo, anemia de células falciformes</a:t>
          </a:r>
          <a:endParaRPr lang="es-ES" sz="1400" dirty="0">
            <a:solidFill>
              <a:schemeClr val="tx1"/>
            </a:solidFill>
            <a:latin typeface="Lexend Light" panose="020B0604020202020204" charset="0"/>
          </a:endParaRPr>
        </a:p>
      </dgm:t>
    </dgm:pt>
    <dgm:pt modelId="{64286E9E-B338-488F-97C2-088B5F67CD76}" type="parTrans" cxnId="{EC78D930-5049-45AF-A91C-E50C7D280C96}">
      <dgm:prSet/>
      <dgm:spPr/>
      <dgm:t>
        <a:bodyPr/>
        <a:lstStyle/>
        <a:p>
          <a:endParaRPr lang="es-ES"/>
        </a:p>
      </dgm:t>
    </dgm:pt>
    <dgm:pt modelId="{D2A4E787-3FCF-4D95-A15F-9AB5835B8D6E}" type="sibTrans" cxnId="{EC78D930-5049-45AF-A91C-E50C7D280C96}">
      <dgm:prSet/>
      <dgm:spPr/>
      <dgm:t>
        <a:bodyPr/>
        <a:lstStyle/>
        <a:p>
          <a:endParaRPr lang="es-ES"/>
        </a:p>
      </dgm:t>
    </dgm:pt>
    <dgm:pt modelId="{06FAD627-C5BA-4A17-ABBC-DAE23B52738D}">
      <dgm:prSet phldrT="[Texto]" custT="1"/>
      <dgm:spPr/>
      <dgm:t>
        <a:bodyPr/>
        <a:lstStyle/>
        <a:p>
          <a:r>
            <a:rPr lang="es-CO" sz="1400" dirty="0" smtClean="0">
              <a:solidFill>
                <a:schemeClr val="tx1"/>
              </a:solidFill>
              <a:latin typeface="Lexend Light" panose="020B0604020202020204" charset="0"/>
            </a:rPr>
            <a:t>Gestante con una 1 prueba de anticuerpos rápida reactiva para VIH realice una 2 prueba de anticuerpos</a:t>
          </a:r>
          <a:endParaRPr lang="es-ES" sz="1400" dirty="0">
            <a:solidFill>
              <a:schemeClr val="tx1"/>
            </a:solidFill>
            <a:latin typeface="Lexend Light" panose="020B0604020202020204" charset="0"/>
          </a:endParaRPr>
        </a:p>
      </dgm:t>
    </dgm:pt>
    <dgm:pt modelId="{6C98F8AE-1C09-4AA9-842C-C0205261DFD7}" type="parTrans" cxnId="{CCF37D94-7C6B-492D-954D-77A040B8B91E}">
      <dgm:prSet/>
      <dgm:spPr/>
      <dgm:t>
        <a:bodyPr/>
        <a:lstStyle/>
        <a:p>
          <a:endParaRPr lang="es-ES"/>
        </a:p>
      </dgm:t>
    </dgm:pt>
    <dgm:pt modelId="{86212409-12E1-4DF9-ADB5-DE789FCD4D2C}" type="sibTrans" cxnId="{CCF37D94-7C6B-492D-954D-77A040B8B91E}">
      <dgm:prSet/>
      <dgm:spPr/>
      <dgm:t>
        <a:bodyPr/>
        <a:lstStyle/>
        <a:p>
          <a:endParaRPr lang="es-ES"/>
        </a:p>
      </dgm:t>
    </dgm:pt>
    <dgm:pt modelId="{515F7BAD-EB29-47CF-945C-18F25DDA3DE1}" type="pres">
      <dgm:prSet presAssocID="{DA4E301C-74CC-47D2-A131-5403202C9160}" presName="linearFlow" presStyleCnt="0">
        <dgm:presLayoutVars>
          <dgm:resizeHandles val="exact"/>
        </dgm:presLayoutVars>
      </dgm:prSet>
      <dgm:spPr/>
    </dgm:pt>
    <dgm:pt modelId="{19E57CDC-0C89-409A-BF41-16336E32A1D9}" type="pres">
      <dgm:prSet presAssocID="{C367F3DA-943F-4807-98C9-5C0C5CD4AB2A}" presName="node" presStyleLbl="node1" presStyleIdx="0" presStyleCnt="2" custLinFactNeighborY="-6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3EA26B4-086D-429C-B481-754715C4734B}" type="pres">
      <dgm:prSet presAssocID="{D2A4E787-3FCF-4D95-A15F-9AB5835B8D6E}" presName="sibTrans" presStyleLbl="sibTrans2D1" presStyleIdx="0" presStyleCnt="1"/>
      <dgm:spPr/>
    </dgm:pt>
    <dgm:pt modelId="{4755EDF0-4C31-4914-B66E-0604513A1203}" type="pres">
      <dgm:prSet presAssocID="{D2A4E787-3FCF-4D95-A15F-9AB5835B8D6E}" presName="connectorText" presStyleLbl="sibTrans2D1" presStyleIdx="0" presStyleCnt="1"/>
      <dgm:spPr/>
    </dgm:pt>
    <dgm:pt modelId="{3D68146C-37E7-46AC-AB2D-728069E15DE4}" type="pres">
      <dgm:prSet presAssocID="{06FAD627-C5BA-4A17-ABBC-DAE23B52738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286FFA3-5034-4373-8A6A-5A8B6658534D}" type="presOf" srcId="{DA4E301C-74CC-47D2-A131-5403202C9160}" destId="{515F7BAD-EB29-47CF-945C-18F25DDA3DE1}" srcOrd="0" destOrd="0" presId="urn:microsoft.com/office/officeart/2005/8/layout/process2"/>
    <dgm:cxn modelId="{CCF37D94-7C6B-492D-954D-77A040B8B91E}" srcId="{DA4E301C-74CC-47D2-A131-5403202C9160}" destId="{06FAD627-C5BA-4A17-ABBC-DAE23B52738D}" srcOrd="1" destOrd="0" parTransId="{6C98F8AE-1C09-4AA9-842C-C0205261DFD7}" sibTransId="{86212409-12E1-4DF9-ADB5-DE789FCD4D2C}"/>
    <dgm:cxn modelId="{EC78D930-5049-45AF-A91C-E50C7D280C96}" srcId="{DA4E301C-74CC-47D2-A131-5403202C9160}" destId="{C367F3DA-943F-4807-98C9-5C0C5CD4AB2A}" srcOrd="0" destOrd="0" parTransId="{64286E9E-B338-488F-97C2-088B5F67CD76}" sibTransId="{D2A4E787-3FCF-4D95-A15F-9AB5835B8D6E}"/>
    <dgm:cxn modelId="{2A41F5B6-FF2A-45DD-A3A4-1610E9C9809B}" type="presOf" srcId="{C367F3DA-943F-4807-98C9-5C0C5CD4AB2A}" destId="{19E57CDC-0C89-409A-BF41-16336E32A1D9}" srcOrd="0" destOrd="0" presId="urn:microsoft.com/office/officeart/2005/8/layout/process2"/>
    <dgm:cxn modelId="{546AFE66-A468-40B1-8B24-67B03DF96BD7}" type="presOf" srcId="{06FAD627-C5BA-4A17-ABBC-DAE23B52738D}" destId="{3D68146C-37E7-46AC-AB2D-728069E15DE4}" srcOrd="0" destOrd="0" presId="urn:microsoft.com/office/officeart/2005/8/layout/process2"/>
    <dgm:cxn modelId="{36C3C23D-68BB-4DE1-8D15-4C1CBBED87BB}" type="presOf" srcId="{D2A4E787-3FCF-4D95-A15F-9AB5835B8D6E}" destId="{4755EDF0-4C31-4914-B66E-0604513A1203}" srcOrd="1" destOrd="0" presId="urn:microsoft.com/office/officeart/2005/8/layout/process2"/>
    <dgm:cxn modelId="{274DB2F4-230E-462B-82FD-6CED1144EF58}" type="presOf" srcId="{D2A4E787-3FCF-4D95-A15F-9AB5835B8D6E}" destId="{93EA26B4-086D-429C-B481-754715C4734B}" srcOrd="0" destOrd="0" presId="urn:microsoft.com/office/officeart/2005/8/layout/process2"/>
    <dgm:cxn modelId="{83E3EAD8-93ED-48C4-83DC-6683134868BF}" type="presParOf" srcId="{515F7BAD-EB29-47CF-945C-18F25DDA3DE1}" destId="{19E57CDC-0C89-409A-BF41-16336E32A1D9}" srcOrd="0" destOrd="0" presId="urn:microsoft.com/office/officeart/2005/8/layout/process2"/>
    <dgm:cxn modelId="{1769ACD9-133E-4672-AD7E-0E6338C90FA3}" type="presParOf" srcId="{515F7BAD-EB29-47CF-945C-18F25DDA3DE1}" destId="{93EA26B4-086D-429C-B481-754715C4734B}" srcOrd="1" destOrd="0" presId="urn:microsoft.com/office/officeart/2005/8/layout/process2"/>
    <dgm:cxn modelId="{18C9C6CA-2822-4D7F-B77D-427060896860}" type="presParOf" srcId="{93EA26B4-086D-429C-B481-754715C4734B}" destId="{4755EDF0-4C31-4914-B66E-0604513A1203}" srcOrd="0" destOrd="0" presId="urn:microsoft.com/office/officeart/2005/8/layout/process2"/>
    <dgm:cxn modelId="{C57000CD-8063-4EDC-97AD-E1E24B144124}" type="presParOf" srcId="{515F7BAD-EB29-47CF-945C-18F25DDA3DE1}" destId="{3D68146C-37E7-46AC-AB2D-728069E15DE4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ACA907-5D64-4054-84A7-A89F7D05EB04}" type="doc">
      <dgm:prSet loTypeId="urn:microsoft.com/office/officeart/2005/8/layout/process2" loCatId="process" qsTypeId="urn:microsoft.com/office/officeart/2005/8/quickstyle/simple1" qsCatId="simple" csTypeId="urn:microsoft.com/office/officeart/2005/8/colors/colorful3" csCatId="colorful" phldr="1"/>
      <dgm:spPr/>
    </dgm:pt>
    <dgm:pt modelId="{CCF86D86-AC01-4E47-B4EB-1592AB81A6EF}">
      <dgm:prSet phldrT="[Texto]" custT="1"/>
      <dgm:spPr/>
      <dgm:t>
        <a:bodyPr/>
        <a:lstStyle/>
        <a:p>
          <a:r>
            <a:rPr lang="es-CO" sz="1400" dirty="0" smtClean="0">
              <a:solidFill>
                <a:schemeClr val="tx1"/>
              </a:solidFill>
              <a:latin typeface="Lexend Light" panose="020B0604020202020204" charset="0"/>
            </a:rPr>
            <a:t>Gestantes con factores de riesgo biopsicosociales, enfermedades tienen mayor riesgo de morbimortalidad</a:t>
          </a:r>
          <a:endParaRPr lang="es-ES" sz="1400" dirty="0">
            <a:solidFill>
              <a:schemeClr val="tx1"/>
            </a:solidFill>
            <a:latin typeface="Lexend Light" panose="020B0604020202020204" charset="0"/>
          </a:endParaRPr>
        </a:p>
      </dgm:t>
    </dgm:pt>
    <dgm:pt modelId="{E33DF1DB-1FED-4CB1-80C8-98A24921F4EB}" type="parTrans" cxnId="{EECC924E-5EE2-4A3D-BB5C-F8553F36D6E1}">
      <dgm:prSet/>
      <dgm:spPr/>
      <dgm:t>
        <a:bodyPr/>
        <a:lstStyle/>
        <a:p>
          <a:endParaRPr lang="es-ES"/>
        </a:p>
      </dgm:t>
    </dgm:pt>
    <dgm:pt modelId="{C0F278FA-1F26-4A95-86AE-69C239743BEA}" type="sibTrans" cxnId="{EECC924E-5EE2-4A3D-BB5C-F8553F36D6E1}">
      <dgm:prSet/>
      <dgm:spPr/>
      <dgm:t>
        <a:bodyPr/>
        <a:lstStyle/>
        <a:p>
          <a:endParaRPr lang="es-ES"/>
        </a:p>
      </dgm:t>
    </dgm:pt>
    <dgm:pt modelId="{881F79CA-69EF-4BF4-AFAC-53FE9769D19A}">
      <dgm:prSet custT="1"/>
      <dgm:spPr/>
      <dgm:t>
        <a:bodyPr/>
        <a:lstStyle/>
        <a:p>
          <a:r>
            <a:rPr lang="es-CO" sz="1400" dirty="0" smtClean="0">
              <a:solidFill>
                <a:schemeClr val="tx1"/>
              </a:solidFill>
              <a:latin typeface="Lexend Light" panose="020B0604020202020204" charset="0"/>
            </a:rPr>
            <a:t>Tiene o se sospecha una enfermedad mental grave se debe garantizar su atención en un servicio de salud mental.</a:t>
          </a:r>
          <a:endParaRPr lang="es-ES" sz="1400" dirty="0">
            <a:solidFill>
              <a:schemeClr val="tx1"/>
            </a:solidFill>
            <a:latin typeface="Lexend Light" panose="020B0604020202020204" charset="0"/>
          </a:endParaRPr>
        </a:p>
      </dgm:t>
    </dgm:pt>
    <dgm:pt modelId="{3ABB70E7-F4EE-4AC0-B961-909C91198C6E}" type="parTrans" cxnId="{74D9F429-1F37-4538-B853-3AE042030AB4}">
      <dgm:prSet/>
      <dgm:spPr/>
      <dgm:t>
        <a:bodyPr/>
        <a:lstStyle/>
        <a:p>
          <a:endParaRPr lang="es-ES"/>
        </a:p>
      </dgm:t>
    </dgm:pt>
    <dgm:pt modelId="{EF33F6C9-940B-4C51-81A0-814F05E39DB1}" type="sibTrans" cxnId="{74D9F429-1F37-4538-B853-3AE042030AB4}">
      <dgm:prSet/>
      <dgm:spPr/>
      <dgm:t>
        <a:bodyPr/>
        <a:lstStyle/>
        <a:p>
          <a:endParaRPr lang="es-ES"/>
        </a:p>
      </dgm:t>
    </dgm:pt>
    <dgm:pt modelId="{EAD3C9DA-3FD6-4264-81E9-23F676C4F3EC}" type="pres">
      <dgm:prSet presAssocID="{B2ACA907-5D64-4054-84A7-A89F7D05EB04}" presName="linearFlow" presStyleCnt="0">
        <dgm:presLayoutVars>
          <dgm:resizeHandles val="exact"/>
        </dgm:presLayoutVars>
      </dgm:prSet>
      <dgm:spPr/>
    </dgm:pt>
    <dgm:pt modelId="{2110647F-E0A7-4738-B37C-7E46B6F8750E}" type="pres">
      <dgm:prSet presAssocID="{CCF86D86-AC01-4E47-B4EB-1592AB81A6EF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004885C-CB8A-4758-AF62-97316FC62240}" type="pres">
      <dgm:prSet presAssocID="{C0F278FA-1F26-4A95-86AE-69C239743BEA}" presName="sibTrans" presStyleLbl="sibTrans2D1" presStyleIdx="0" presStyleCnt="1"/>
      <dgm:spPr/>
    </dgm:pt>
    <dgm:pt modelId="{7A21C28B-785C-4FB1-B483-EDCC237B5383}" type="pres">
      <dgm:prSet presAssocID="{C0F278FA-1F26-4A95-86AE-69C239743BEA}" presName="connectorText" presStyleLbl="sibTrans2D1" presStyleIdx="0" presStyleCnt="1"/>
      <dgm:spPr/>
    </dgm:pt>
    <dgm:pt modelId="{898E439B-AFDA-4496-A9AB-766B3456DF6B}" type="pres">
      <dgm:prSet presAssocID="{881F79CA-69EF-4BF4-AFAC-53FE9769D19A}" presName="node" presStyleLbl="node1" presStyleIdx="1" presStyleCnt="2">
        <dgm:presLayoutVars>
          <dgm:bulletEnabled val="1"/>
        </dgm:presLayoutVars>
      </dgm:prSet>
      <dgm:spPr/>
    </dgm:pt>
  </dgm:ptLst>
  <dgm:cxnLst>
    <dgm:cxn modelId="{0BCD5A07-3D12-4209-9CBD-D5BEE597AF6F}" type="presOf" srcId="{CCF86D86-AC01-4E47-B4EB-1592AB81A6EF}" destId="{2110647F-E0A7-4738-B37C-7E46B6F8750E}" srcOrd="0" destOrd="0" presId="urn:microsoft.com/office/officeart/2005/8/layout/process2"/>
    <dgm:cxn modelId="{01441AD0-B9E8-4D0D-AA0D-91854A373B9E}" type="presOf" srcId="{881F79CA-69EF-4BF4-AFAC-53FE9769D19A}" destId="{898E439B-AFDA-4496-A9AB-766B3456DF6B}" srcOrd="0" destOrd="0" presId="urn:microsoft.com/office/officeart/2005/8/layout/process2"/>
    <dgm:cxn modelId="{60736117-DA1C-41F6-8753-DE02E34FCAF5}" type="presOf" srcId="{C0F278FA-1F26-4A95-86AE-69C239743BEA}" destId="{7A21C28B-785C-4FB1-B483-EDCC237B5383}" srcOrd="1" destOrd="0" presId="urn:microsoft.com/office/officeart/2005/8/layout/process2"/>
    <dgm:cxn modelId="{D662E501-B389-4B04-AFF2-18E01EE34A71}" type="presOf" srcId="{C0F278FA-1F26-4A95-86AE-69C239743BEA}" destId="{5004885C-CB8A-4758-AF62-97316FC62240}" srcOrd="0" destOrd="0" presId="urn:microsoft.com/office/officeart/2005/8/layout/process2"/>
    <dgm:cxn modelId="{EECC924E-5EE2-4A3D-BB5C-F8553F36D6E1}" srcId="{B2ACA907-5D64-4054-84A7-A89F7D05EB04}" destId="{CCF86D86-AC01-4E47-B4EB-1592AB81A6EF}" srcOrd="0" destOrd="0" parTransId="{E33DF1DB-1FED-4CB1-80C8-98A24921F4EB}" sibTransId="{C0F278FA-1F26-4A95-86AE-69C239743BEA}"/>
    <dgm:cxn modelId="{74D9F429-1F37-4538-B853-3AE042030AB4}" srcId="{B2ACA907-5D64-4054-84A7-A89F7D05EB04}" destId="{881F79CA-69EF-4BF4-AFAC-53FE9769D19A}" srcOrd="1" destOrd="0" parTransId="{3ABB70E7-F4EE-4AC0-B961-909C91198C6E}" sibTransId="{EF33F6C9-940B-4C51-81A0-814F05E39DB1}"/>
    <dgm:cxn modelId="{9F4328B3-F942-491D-AE90-B78976724375}" type="presOf" srcId="{B2ACA907-5D64-4054-84A7-A89F7D05EB04}" destId="{EAD3C9DA-3FD6-4264-81E9-23F676C4F3EC}" srcOrd="0" destOrd="0" presId="urn:microsoft.com/office/officeart/2005/8/layout/process2"/>
    <dgm:cxn modelId="{C3A7A88F-F831-48BD-BBD3-5A71506BF4C2}" type="presParOf" srcId="{EAD3C9DA-3FD6-4264-81E9-23F676C4F3EC}" destId="{2110647F-E0A7-4738-B37C-7E46B6F8750E}" srcOrd="0" destOrd="0" presId="urn:microsoft.com/office/officeart/2005/8/layout/process2"/>
    <dgm:cxn modelId="{1F6E9873-094E-4D9E-A1C5-F19E91390D19}" type="presParOf" srcId="{EAD3C9DA-3FD6-4264-81E9-23F676C4F3EC}" destId="{5004885C-CB8A-4758-AF62-97316FC62240}" srcOrd="1" destOrd="0" presId="urn:microsoft.com/office/officeart/2005/8/layout/process2"/>
    <dgm:cxn modelId="{9EFDC204-4679-4C42-AAC8-DA268C0F9A37}" type="presParOf" srcId="{5004885C-CB8A-4758-AF62-97316FC62240}" destId="{7A21C28B-785C-4FB1-B483-EDCC237B5383}" srcOrd="0" destOrd="0" presId="urn:microsoft.com/office/officeart/2005/8/layout/process2"/>
    <dgm:cxn modelId="{770E3825-8DD5-43FC-87D0-F4E8FE6B6E3C}" type="presParOf" srcId="{EAD3C9DA-3FD6-4264-81E9-23F676C4F3EC}" destId="{898E439B-AFDA-4496-A9AB-766B3456DF6B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80E744-6847-4CA2-8065-0D678A7A9166}" type="doc">
      <dgm:prSet loTypeId="urn:microsoft.com/office/officeart/2008/layout/VerticalAccentList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es-CO"/>
        </a:p>
      </dgm:t>
    </dgm:pt>
    <dgm:pt modelId="{BC801C39-67CA-4CC7-A855-85560D15A847}">
      <dgm:prSet phldrT="[Texto]" custT="1"/>
      <dgm:spPr/>
      <dgm:t>
        <a:bodyPr/>
        <a:lstStyle/>
        <a:p>
          <a:r>
            <a:rPr lang="es-ES" sz="1600" dirty="0" smtClean="0">
              <a:solidFill>
                <a:schemeClr val="bg2">
                  <a:lumMod val="10000"/>
                </a:schemeClr>
              </a:solidFill>
              <a:latin typeface="Lexend Light" panose="020B0604020202020204" charset="0"/>
            </a:rPr>
            <a:t>Valoración integral del estado de salud de las gestantes</a:t>
          </a:r>
          <a:endParaRPr lang="es-CO" sz="1600" dirty="0">
            <a:solidFill>
              <a:schemeClr val="bg2">
                <a:lumMod val="10000"/>
              </a:schemeClr>
            </a:solidFill>
            <a:latin typeface="Lexend Light" panose="020B0604020202020204" charset="0"/>
          </a:endParaRPr>
        </a:p>
      </dgm:t>
    </dgm:pt>
    <dgm:pt modelId="{A2179820-D6AE-457A-9445-243FEACDE1CB}" type="parTrans" cxnId="{D490E40F-33DB-4A33-B3AF-4874E778B2E2}">
      <dgm:prSet/>
      <dgm:spPr/>
      <dgm:t>
        <a:bodyPr/>
        <a:lstStyle/>
        <a:p>
          <a:endParaRPr lang="es-CO" sz="2400">
            <a:solidFill>
              <a:schemeClr val="bg2">
                <a:lumMod val="10000"/>
              </a:schemeClr>
            </a:solidFill>
          </a:endParaRPr>
        </a:p>
      </dgm:t>
    </dgm:pt>
    <dgm:pt modelId="{A29631EA-6FCF-441E-A0BB-515242C4B916}" type="sibTrans" cxnId="{D490E40F-33DB-4A33-B3AF-4874E778B2E2}">
      <dgm:prSet/>
      <dgm:spPr/>
      <dgm:t>
        <a:bodyPr/>
        <a:lstStyle/>
        <a:p>
          <a:endParaRPr lang="es-CO" sz="2400">
            <a:solidFill>
              <a:schemeClr val="bg2">
                <a:lumMod val="10000"/>
              </a:schemeClr>
            </a:solidFill>
          </a:endParaRPr>
        </a:p>
      </dgm:t>
    </dgm:pt>
    <dgm:pt modelId="{AD12DEAC-4761-49FE-857D-59606DC5B169}">
      <dgm:prSet custT="1"/>
      <dgm:spPr/>
      <dgm:t>
        <a:bodyPr/>
        <a:lstStyle/>
        <a:p>
          <a:r>
            <a:rPr lang="es-ES" sz="1600" dirty="0" smtClean="0">
              <a:solidFill>
                <a:schemeClr val="bg2">
                  <a:lumMod val="10000"/>
                </a:schemeClr>
              </a:solidFill>
              <a:latin typeface="Lexend Light" panose="020B0604020202020204" charset="0"/>
            </a:rPr>
            <a:t>Seguimiento al plan integral de cuidado para la salud</a:t>
          </a:r>
          <a:endParaRPr lang="es-CO" sz="1600" dirty="0">
            <a:solidFill>
              <a:schemeClr val="bg2">
                <a:lumMod val="10000"/>
              </a:schemeClr>
            </a:solidFill>
            <a:latin typeface="Lexend Light" panose="020B0604020202020204" charset="0"/>
          </a:endParaRPr>
        </a:p>
      </dgm:t>
    </dgm:pt>
    <dgm:pt modelId="{89377AE3-76DE-45DC-A190-1C4BBBD78EA4}" type="parTrans" cxnId="{66F5E3A5-5893-4C18-899B-674BAAE21E31}">
      <dgm:prSet/>
      <dgm:spPr/>
      <dgm:t>
        <a:bodyPr/>
        <a:lstStyle/>
        <a:p>
          <a:endParaRPr lang="es-CO" sz="2400">
            <a:solidFill>
              <a:schemeClr val="bg2">
                <a:lumMod val="10000"/>
              </a:schemeClr>
            </a:solidFill>
          </a:endParaRPr>
        </a:p>
      </dgm:t>
    </dgm:pt>
    <dgm:pt modelId="{A6EBE462-ABAA-480D-B43A-4B1E8E8327CA}" type="sibTrans" cxnId="{66F5E3A5-5893-4C18-899B-674BAAE21E31}">
      <dgm:prSet/>
      <dgm:spPr/>
      <dgm:t>
        <a:bodyPr/>
        <a:lstStyle/>
        <a:p>
          <a:endParaRPr lang="es-CO" sz="2400">
            <a:solidFill>
              <a:schemeClr val="bg2">
                <a:lumMod val="10000"/>
              </a:schemeClr>
            </a:solidFill>
          </a:endParaRPr>
        </a:p>
      </dgm:t>
    </dgm:pt>
    <dgm:pt modelId="{396BE4B8-234D-4F76-BDF0-BA66AA6B05AD}">
      <dgm:prSet custT="1"/>
      <dgm:spPr/>
      <dgm:t>
        <a:bodyPr/>
        <a:lstStyle/>
        <a:p>
          <a:r>
            <a:rPr lang="es-ES" sz="1600" dirty="0" smtClean="0">
              <a:solidFill>
                <a:schemeClr val="bg2">
                  <a:lumMod val="10000"/>
                </a:schemeClr>
              </a:solidFill>
              <a:latin typeface="Lexend Light" panose="020B0604020202020204" charset="0"/>
            </a:rPr>
            <a:t>Detección temprana de alteraciones</a:t>
          </a:r>
          <a:endParaRPr lang="es-CO" sz="1600" dirty="0">
            <a:solidFill>
              <a:schemeClr val="bg2">
                <a:lumMod val="10000"/>
              </a:schemeClr>
            </a:solidFill>
            <a:latin typeface="Lexend Light" panose="020B0604020202020204" charset="0"/>
          </a:endParaRPr>
        </a:p>
      </dgm:t>
    </dgm:pt>
    <dgm:pt modelId="{1683933C-DE32-485C-A40C-8B466E76D7CB}" type="parTrans" cxnId="{3462D7E6-51D8-4457-A0A6-13F1FAEE5BBE}">
      <dgm:prSet/>
      <dgm:spPr/>
      <dgm:t>
        <a:bodyPr/>
        <a:lstStyle/>
        <a:p>
          <a:endParaRPr lang="es-CO" sz="2400">
            <a:solidFill>
              <a:schemeClr val="bg2">
                <a:lumMod val="10000"/>
              </a:schemeClr>
            </a:solidFill>
          </a:endParaRPr>
        </a:p>
      </dgm:t>
    </dgm:pt>
    <dgm:pt modelId="{92CE8A02-EC67-4B75-8CF1-BC35B9CBBF16}" type="sibTrans" cxnId="{3462D7E6-51D8-4457-A0A6-13F1FAEE5BBE}">
      <dgm:prSet/>
      <dgm:spPr/>
      <dgm:t>
        <a:bodyPr/>
        <a:lstStyle/>
        <a:p>
          <a:endParaRPr lang="es-CO" sz="2400">
            <a:solidFill>
              <a:schemeClr val="bg2">
                <a:lumMod val="10000"/>
              </a:schemeClr>
            </a:solidFill>
          </a:endParaRPr>
        </a:p>
      </dgm:t>
    </dgm:pt>
    <dgm:pt modelId="{9CCE7CCF-554F-4551-A76C-D9BA340208F1}">
      <dgm:prSet custT="1"/>
      <dgm:spPr/>
      <dgm:t>
        <a:bodyPr/>
        <a:lstStyle/>
        <a:p>
          <a:r>
            <a:rPr lang="es-ES" sz="1600" dirty="0" smtClean="0">
              <a:solidFill>
                <a:schemeClr val="bg2">
                  <a:lumMod val="10000"/>
                </a:schemeClr>
              </a:solidFill>
              <a:latin typeface="Lexend Light" panose="020B0604020202020204" charset="0"/>
            </a:rPr>
            <a:t>Información en salud</a:t>
          </a:r>
          <a:endParaRPr lang="es-CO" sz="1600" dirty="0">
            <a:solidFill>
              <a:schemeClr val="bg2">
                <a:lumMod val="10000"/>
              </a:schemeClr>
            </a:solidFill>
            <a:latin typeface="Lexend Light" panose="020B0604020202020204" charset="0"/>
          </a:endParaRPr>
        </a:p>
      </dgm:t>
    </dgm:pt>
    <dgm:pt modelId="{540D7A31-8CB8-426F-AD9D-3451A6A049A4}" type="parTrans" cxnId="{A040390A-2571-4ED8-AEA2-3D9498590998}">
      <dgm:prSet/>
      <dgm:spPr/>
      <dgm:t>
        <a:bodyPr/>
        <a:lstStyle/>
        <a:p>
          <a:endParaRPr lang="es-CO" sz="2400">
            <a:solidFill>
              <a:schemeClr val="bg2">
                <a:lumMod val="10000"/>
              </a:schemeClr>
            </a:solidFill>
          </a:endParaRPr>
        </a:p>
      </dgm:t>
    </dgm:pt>
    <dgm:pt modelId="{B02748BD-2A1F-41F6-92E2-F9403B59FA3C}" type="sibTrans" cxnId="{A040390A-2571-4ED8-AEA2-3D9498590998}">
      <dgm:prSet/>
      <dgm:spPr/>
      <dgm:t>
        <a:bodyPr/>
        <a:lstStyle/>
        <a:p>
          <a:endParaRPr lang="es-CO" sz="2400">
            <a:solidFill>
              <a:schemeClr val="bg2">
                <a:lumMod val="10000"/>
              </a:schemeClr>
            </a:solidFill>
          </a:endParaRPr>
        </a:p>
      </dgm:t>
    </dgm:pt>
    <dgm:pt modelId="{6D796D7D-6981-466E-8EBB-8A6EB902603A}">
      <dgm:prSet custT="1"/>
      <dgm:spPr/>
      <dgm:t>
        <a:bodyPr/>
        <a:lstStyle/>
        <a:p>
          <a:r>
            <a:rPr lang="es-ES" sz="1600" dirty="0" smtClean="0">
              <a:solidFill>
                <a:schemeClr val="bg2">
                  <a:lumMod val="10000"/>
                </a:schemeClr>
              </a:solidFill>
              <a:latin typeface="Lexend Light" panose="020B0604020202020204" charset="0"/>
            </a:rPr>
            <a:t>Establecimiento del plan de parto</a:t>
          </a:r>
          <a:endParaRPr lang="es-CO" sz="1600" dirty="0">
            <a:solidFill>
              <a:schemeClr val="bg2">
                <a:lumMod val="10000"/>
              </a:schemeClr>
            </a:solidFill>
            <a:latin typeface="Lexend Light" panose="020B0604020202020204" charset="0"/>
          </a:endParaRPr>
        </a:p>
      </dgm:t>
    </dgm:pt>
    <dgm:pt modelId="{4AAF46EB-3B56-4732-BA19-36030F2035A6}" type="parTrans" cxnId="{13FC43AE-10F5-4A6D-9429-7A43B8F8E188}">
      <dgm:prSet/>
      <dgm:spPr/>
      <dgm:t>
        <a:bodyPr/>
        <a:lstStyle/>
        <a:p>
          <a:endParaRPr lang="es-CO" sz="2400">
            <a:solidFill>
              <a:schemeClr val="bg2">
                <a:lumMod val="10000"/>
              </a:schemeClr>
            </a:solidFill>
          </a:endParaRPr>
        </a:p>
      </dgm:t>
    </dgm:pt>
    <dgm:pt modelId="{590CF50D-5070-4D77-92E5-8C88E125C4C9}" type="sibTrans" cxnId="{13FC43AE-10F5-4A6D-9429-7A43B8F8E188}">
      <dgm:prSet/>
      <dgm:spPr/>
      <dgm:t>
        <a:bodyPr/>
        <a:lstStyle/>
        <a:p>
          <a:endParaRPr lang="es-CO" sz="2400">
            <a:solidFill>
              <a:schemeClr val="bg2">
                <a:lumMod val="10000"/>
              </a:schemeClr>
            </a:solidFill>
          </a:endParaRPr>
        </a:p>
      </dgm:t>
    </dgm:pt>
    <dgm:pt modelId="{F8A1AFCD-D44C-4384-83BD-9CE1597D6E48}" type="pres">
      <dgm:prSet presAssocID="{5880E744-6847-4CA2-8065-0D678A7A9166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s-ES"/>
        </a:p>
      </dgm:t>
    </dgm:pt>
    <dgm:pt modelId="{D8B609BC-DC66-4DA9-A5B3-726E4BE50028}" type="pres">
      <dgm:prSet presAssocID="{BC801C39-67CA-4CC7-A855-85560D15A847}" presName="parenttextcomposite" presStyleCnt="0"/>
      <dgm:spPr/>
    </dgm:pt>
    <dgm:pt modelId="{ACBD59E9-7A98-4F5C-AC44-F756D314517A}" type="pres">
      <dgm:prSet presAssocID="{BC801C39-67CA-4CC7-A855-85560D15A847}" presName="parenttext" presStyleLbl="revTx" presStyleIdx="0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B90089-995C-49FC-BFE3-E61F7D547410}" type="pres">
      <dgm:prSet presAssocID="{BC801C39-67CA-4CC7-A855-85560D15A847}" presName="parallelogramComposite" presStyleCnt="0"/>
      <dgm:spPr/>
    </dgm:pt>
    <dgm:pt modelId="{C4EC0FF2-7DC5-4D0C-96AE-D8C618477A3A}" type="pres">
      <dgm:prSet presAssocID="{BC801C39-67CA-4CC7-A855-85560D15A847}" presName="parallelogram1" presStyleLbl="alignNode1" presStyleIdx="0" presStyleCnt="35"/>
      <dgm:spPr/>
    </dgm:pt>
    <dgm:pt modelId="{F62CCDC3-1658-4B32-9C66-9938CC5C0E01}" type="pres">
      <dgm:prSet presAssocID="{BC801C39-67CA-4CC7-A855-85560D15A847}" presName="parallelogram2" presStyleLbl="alignNode1" presStyleIdx="1" presStyleCnt="35"/>
      <dgm:spPr/>
    </dgm:pt>
    <dgm:pt modelId="{C1AE300B-E3DC-4160-97F7-D000729019D7}" type="pres">
      <dgm:prSet presAssocID="{BC801C39-67CA-4CC7-A855-85560D15A847}" presName="parallelogram3" presStyleLbl="alignNode1" presStyleIdx="2" presStyleCnt="35"/>
      <dgm:spPr/>
    </dgm:pt>
    <dgm:pt modelId="{80D7C6FE-17E6-48E7-ABCF-4F0E2434FB04}" type="pres">
      <dgm:prSet presAssocID="{BC801C39-67CA-4CC7-A855-85560D15A847}" presName="parallelogram4" presStyleLbl="alignNode1" presStyleIdx="3" presStyleCnt="35"/>
      <dgm:spPr/>
    </dgm:pt>
    <dgm:pt modelId="{64F298BD-8721-42CA-AA49-B8864FBB35FB}" type="pres">
      <dgm:prSet presAssocID="{BC801C39-67CA-4CC7-A855-85560D15A847}" presName="parallelogram5" presStyleLbl="alignNode1" presStyleIdx="4" presStyleCnt="35"/>
      <dgm:spPr/>
    </dgm:pt>
    <dgm:pt modelId="{5DC53440-614A-4F06-8DED-C4E0E066F6C7}" type="pres">
      <dgm:prSet presAssocID="{BC801C39-67CA-4CC7-A855-85560D15A847}" presName="parallelogram6" presStyleLbl="alignNode1" presStyleIdx="5" presStyleCnt="35"/>
      <dgm:spPr/>
    </dgm:pt>
    <dgm:pt modelId="{3F6D3240-EC5E-4D05-A15F-DEFAC8575CF8}" type="pres">
      <dgm:prSet presAssocID="{BC801C39-67CA-4CC7-A855-85560D15A847}" presName="parallelogram7" presStyleLbl="alignNode1" presStyleIdx="6" presStyleCnt="35"/>
      <dgm:spPr/>
    </dgm:pt>
    <dgm:pt modelId="{D7750B86-36FB-41A2-968A-1A0A821FDF69}" type="pres">
      <dgm:prSet presAssocID="{A29631EA-6FCF-441E-A0BB-515242C4B916}" presName="sibTrans" presStyleCnt="0"/>
      <dgm:spPr/>
    </dgm:pt>
    <dgm:pt modelId="{72A8DF9A-E9FB-4274-B19A-0CFE0EC34219}" type="pres">
      <dgm:prSet presAssocID="{AD12DEAC-4761-49FE-857D-59606DC5B169}" presName="parenttextcomposite" presStyleCnt="0"/>
      <dgm:spPr/>
    </dgm:pt>
    <dgm:pt modelId="{2A9D9088-278A-438C-B024-CA1045A7D8D0}" type="pres">
      <dgm:prSet presAssocID="{AD12DEAC-4761-49FE-857D-59606DC5B169}" presName="parenttext" presStyleLbl="revTx" presStyleIdx="1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453F11A-E5BC-44E4-8B32-8666B50730DB}" type="pres">
      <dgm:prSet presAssocID="{AD12DEAC-4761-49FE-857D-59606DC5B169}" presName="parallelogramComposite" presStyleCnt="0"/>
      <dgm:spPr/>
    </dgm:pt>
    <dgm:pt modelId="{B7D47CD9-400A-4F60-8000-BD362FBD667E}" type="pres">
      <dgm:prSet presAssocID="{AD12DEAC-4761-49FE-857D-59606DC5B169}" presName="parallelogram1" presStyleLbl="alignNode1" presStyleIdx="7" presStyleCnt="35"/>
      <dgm:spPr/>
    </dgm:pt>
    <dgm:pt modelId="{9A7AF399-BD8F-4DD5-B5B6-342942880323}" type="pres">
      <dgm:prSet presAssocID="{AD12DEAC-4761-49FE-857D-59606DC5B169}" presName="parallelogram2" presStyleLbl="alignNode1" presStyleIdx="8" presStyleCnt="35"/>
      <dgm:spPr/>
    </dgm:pt>
    <dgm:pt modelId="{AFBDF169-D0B8-4711-BA66-671A7DE83315}" type="pres">
      <dgm:prSet presAssocID="{AD12DEAC-4761-49FE-857D-59606DC5B169}" presName="parallelogram3" presStyleLbl="alignNode1" presStyleIdx="9" presStyleCnt="35"/>
      <dgm:spPr/>
    </dgm:pt>
    <dgm:pt modelId="{58B87521-C570-4FAA-8049-D6D33755726E}" type="pres">
      <dgm:prSet presAssocID="{AD12DEAC-4761-49FE-857D-59606DC5B169}" presName="parallelogram4" presStyleLbl="alignNode1" presStyleIdx="10" presStyleCnt="35"/>
      <dgm:spPr/>
    </dgm:pt>
    <dgm:pt modelId="{F48575BC-C5C3-4A57-AB4C-158954E1F91D}" type="pres">
      <dgm:prSet presAssocID="{AD12DEAC-4761-49FE-857D-59606DC5B169}" presName="parallelogram5" presStyleLbl="alignNode1" presStyleIdx="11" presStyleCnt="35"/>
      <dgm:spPr/>
    </dgm:pt>
    <dgm:pt modelId="{EF54F6DF-6B56-4450-97D1-A3FAA625D73B}" type="pres">
      <dgm:prSet presAssocID="{AD12DEAC-4761-49FE-857D-59606DC5B169}" presName="parallelogram6" presStyleLbl="alignNode1" presStyleIdx="12" presStyleCnt="35"/>
      <dgm:spPr/>
    </dgm:pt>
    <dgm:pt modelId="{F42FF94D-67B2-4F21-90E8-982B21B77679}" type="pres">
      <dgm:prSet presAssocID="{AD12DEAC-4761-49FE-857D-59606DC5B169}" presName="parallelogram7" presStyleLbl="alignNode1" presStyleIdx="13" presStyleCnt="35"/>
      <dgm:spPr/>
    </dgm:pt>
    <dgm:pt modelId="{48A68140-2080-43E8-A932-4DE239DFCDB7}" type="pres">
      <dgm:prSet presAssocID="{A6EBE462-ABAA-480D-B43A-4B1E8E8327CA}" presName="sibTrans" presStyleCnt="0"/>
      <dgm:spPr/>
    </dgm:pt>
    <dgm:pt modelId="{17E2F0C8-6265-4CC4-8C75-F9CF0ADFAE6A}" type="pres">
      <dgm:prSet presAssocID="{396BE4B8-234D-4F76-BDF0-BA66AA6B05AD}" presName="parenttextcomposite" presStyleCnt="0"/>
      <dgm:spPr/>
    </dgm:pt>
    <dgm:pt modelId="{7BCA2A5B-D457-4D7F-A8F3-07026FDABA25}" type="pres">
      <dgm:prSet presAssocID="{396BE4B8-234D-4F76-BDF0-BA66AA6B05AD}" presName="parenttext" presStyleLbl="revTx" presStyleIdx="2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622B74B-5BCE-4AE3-8E9F-BEFAA4FDBDAD}" type="pres">
      <dgm:prSet presAssocID="{396BE4B8-234D-4F76-BDF0-BA66AA6B05AD}" presName="parallelogramComposite" presStyleCnt="0"/>
      <dgm:spPr/>
    </dgm:pt>
    <dgm:pt modelId="{3CDE9DBD-A16D-458C-A935-DDA40C87B939}" type="pres">
      <dgm:prSet presAssocID="{396BE4B8-234D-4F76-BDF0-BA66AA6B05AD}" presName="parallelogram1" presStyleLbl="alignNode1" presStyleIdx="14" presStyleCnt="35"/>
      <dgm:spPr/>
    </dgm:pt>
    <dgm:pt modelId="{396043AB-93B3-451E-8298-5129FC59B651}" type="pres">
      <dgm:prSet presAssocID="{396BE4B8-234D-4F76-BDF0-BA66AA6B05AD}" presName="parallelogram2" presStyleLbl="alignNode1" presStyleIdx="15" presStyleCnt="35"/>
      <dgm:spPr/>
    </dgm:pt>
    <dgm:pt modelId="{1CBFD7A7-ADD6-46A2-9488-6AC507C70329}" type="pres">
      <dgm:prSet presAssocID="{396BE4B8-234D-4F76-BDF0-BA66AA6B05AD}" presName="parallelogram3" presStyleLbl="alignNode1" presStyleIdx="16" presStyleCnt="35"/>
      <dgm:spPr/>
    </dgm:pt>
    <dgm:pt modelId="{D80F2578-4D78-4575-9ADD-D2B9A8732381}" type="pres">
      <dgm:prSet presAssocID="{396BE4B8-234D-4F76-BDF0-BA66AA6B05AD}" presName="parallelogram4" presStyleLbl="alignNode1" presStyleIdx="17" presStyleCnt="35"/>
      <dgm:spPr/>
    </dgm:pt>
    <dgm:pt modelId="{059D1575-7746-425D-8BB2-437180E777CA}" type="pres">
      <dgm:prSet presAssocID="{396BE4B8-234D-4F76-BDF0-BA66AA6B05AD}" presName="parallelogram5" presStyleLbl="alignNode1" presStyleIdx="18" presStyleCnt="35"/>
      <dgm:spPr/>
    </dgm:pt>
    <dgm:pt modelId="{FF664020-9D20-4F0A-A9A8-AAE2F0367B97}" type="pres">
      <dgm:prSet presAssocID="{396BE4B8-234D-4F76-BDF0-BA66AA6B05AD}" presName="parallelogram6" presStyleLbl="alignNode1" presStyleIdx="19" presStyleCnt="35"/>
      <dgm:spPr/>
    </dgm:pt>
    <dgm:pt modelId="{2AADB680-32D9-43DE-A85A-3548F85DF8B7}" type="pres">
      <dgm:prSet presAssocID="{396BE4B8-234D-4F76-BDF0-BA66AA6B05AD}" presName="parallelogram7" presStyleLbl="alignNode1" presStyleIdx="20" presStyleCnt="35"/>
      <dgm:spPr/>
    </dgm:pt>
    <dgm:pt modelId="{310D8D9D-FC72-4735-9984-6F98F9AC2521}" type="pres">
      <dgm:prSet presAssocID="{92CE8A02-EC67-4B75-8CF1-BC35B9CBBF16}" presName="sibTrans" presStyleCnt="0"/>
      <dgm:spPr/>
    </dgm:pt>
    <dgm:pt modelId="{E1F0B156-9BCF-4102-AD64-E888A7619D9E}" type="pres">
      <dgm:prSet presAssocID="{9CCE7CCF-554F-4551-A76C-D9BA340208F1}" presName="parenttextcomposite" presStyleCnt="0"/>
      <dgm:spPr/>
    </dgm:pt>
    <dgm:pt modelId="{444C735E-58A0-49A7-90AA-7F0BC11A19DE}" type="pres">
      <dgm:prSet presAssocID="{9CCE7CCF-554F-4551-A76C-D9BA340208F1}" presName="parenttext" presStyleLbl="revTx" presStyleIdx="3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9936F9-50B1-43D4-8C88-53D86200965E}" type="pres">
      <dgm:prSet presAssocID="{9CCE7CCF-554F-4551-A76C-D9BA340208F1}" presName="parallelogramComposite" presStyleCnt="0"/>
      <dgm:spPr/>
    </dgm:pt>
    <dgm:pt modelId="{1C95F829-F26A-4B3C-9D18-75DF423E5F0C}" type="pres">
      <dgm:prSet presAssocID="{9CCE7CCF-554F-4551-A76C-D9BA340208F1}" presName="parallelogram1" presStyleLbl="alignNode1" presStyleIdx="21" presStyleCnt="35"/>
      <dgm:spPr/>
    </dgm:pt>
    <dgm:pt modelId="{E4785381-C0F3-42F5-836D-B7B4AB4FBA57}" type="pres">
      <dgm:prSet presAssocID="{9CCE7CCF-554F-4551-A76C-D9BA340208F1}" presName="parallelogram2" presStyleLbl="alignNode1" presStyleIdx="22" presStyleCnt="35"/>
      <dgm:spPr/>
    </dgm:pt>
    <dgm:pt modelId="{F10205C5-C0B7-4DA8-8FA5-545700348F8F}" type="pres">
      <dgm:prSet presAssocID="{9CCE7CCF-554F-4551-A76C-D9BA340208F1}" presName="parallelogram3" presStyleLbl="alignNode1" presStyleIdx="23" presStyleCnt="35"/>
      <dgm:spPr/>
    </dgm:pt>
    <dgm:pt modelId="{3BBE3E95-260C-4442-83B9-1EE09457C3EA}" type="pres">
      <dgm:prSet presAssocID="{9CCE7CCF-554F-4551-A76C-D9BA340208F1}" presName="parallelogram4" presStyleLbl="alignNode1" presStyleIdx="24" presStyleCnt="35"/>
      <dgm:spPr/>
    </dgm:pt>
    <dgm:pt modelId="{A6F4FA54-BC52-4A36-AC63-97E3D7276A8C}" type="pres">
      <dgm:prSet presAssocID="{9CCE7CCF-554F-4551-A76C-D9BA340208F1}" presName="parallelogram5" presStyleLbl="alignNode1" presStyleIdx="25" presStyleCnt="35"/>
      <dgm:spPr/>
    </dgm:pt>
    <dgm:pt modelId="{A4AC5F09-301C-4FD9-A39C-282A26CCC085}" type="pres">
      <dgm:prSet presAssocID="{9CCE7CCF-554F-4551-A76C-D9BA340208F1}" presName="parallelogram6" presStyleLbl="alignNode1" presStyleIdx="26" presStyleCnt="35"/>
      <dgm:spPr/>
    </dgm:pt>
    <dgm:pt modelId="{1C84B4D9-423D-4B41-A714-2F3EAE6E5811}" type="pres">
      <dgm:prSet presAssocID="{9CCE7CCF-554F-4551-A76C-D9BA340208F1}" presName="parallelogram7" presStyleLbl="alignNode1" presStyleIdx="27" presStyleCnt="35"/>
      <dgm:spPr/>
    </dgm:pt>
    <dgm:pt modelId="{C1B1DEA1-7121-4594-9E28-83A2B205AF93}" type="pres">
      <dgm:prSet presAssocID="{B02748BD-2A1F-41F6-92E2-F9403B59FA3C}" presName="sibTrans" presStyleCnt="0"/>
      <dgm:spPr/>
    </dgm:pt>
    <dgm:pt modelId="{7B4913CD-677A-4704-9298-8415820BF803}" type="pres">
      <dgm:prSet presAssocID="{6D796D7D-6981-466E-8EBB-8A6EB902603A}" presName="parenttextcomposite" presStyleCnt="0"/>
      <dgm:spPr/>
    </dgm:pt>
    <dgm:pt modelId="{71A5E69A-C77D-44AC-8ADF-BC8D0577A006}" type="pres">
      <dgm:prSet presAssocID="{6D796D7D-6981-466E-8EBB-8A6EB902603A}" presName="parenttext" presStyleLbl="revTx" presStyleIdx="4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F84BF8-F86E-40B1-851E-77595653C6C8}" type="pres">
      <dgm:prSet presAssocID="{6D796D7D-6981-466E-8EBB-8A6EB902603A}" presName="parallelogramComposite" presStyleCnt="0"/>
      <dgm:spPr/>
    </dgm:pt>
    <dgm:pt modelId="{F8C86792-8051-4856-A670-EC27992178F8}" type="pres">
      <dgm:prSet presAssocID="{6D796D7D-6981-466E-8EBB-8A6EB902603A}" presName="parallelogram1" presStyleLbl="alignNode1" presStyleIdx="28" presStyleCnt="35"/>
      <dgm:spPr/>
    </dgm:pt>
    <dgm:pt modelId="{A521DBD2-01E6-4F52-8513-09857D9A94DF}" type="pres">
      <dgm:prSet presAssocID="{6D796D7D-6981-466E-8EBB-8A6EB902603A}" presName="parallelogram2" presStyleLbl="alignNode1" presStyleIdx="29" presStyleCnt="35"/>
      <dgm:spPr/>
    </dgm:pt>
    <dgm:pt modelId="{9B9EC83B-783E-45F1-830C-3E67EEC6B5CD}" type="pres">
      <dgm:prSet presAssocID="{6D796D7D-6981-466E-8EBB-8A6EB902603A}" presName="parallelogram3" presStyleLbl="alignNode1" presStyleIdx="30" presStyleCnt="35"/>
      <dgm:spPr/>
    </dgm:pt>
    <dgm:pt modelId="{BB88C8E5-6F12-4236-AA35-C563044DEC08}" type="pres">
      <dgm:prSet presAssocID="{6D796D7D-6981-466E-8EBB-8A6EB902603A}" presName="parallelogram4" presStyleLbl="alignNode1" presStyleIdx="31" presStyleCnt="35"/>
      <dgm:spPr/>
    </dgm:pt>
    <dgm:pt modelId="{C5FFA918-A294-442C-8CFE-8BCFBBD50F08}" type="pres">
      <dgm:prSet presAssocID="{6D796D7D-6981-466E-8EBB-8A6EB902603A}" presName="parallelogram5" presStyleLbl="alignNode1" presStyleIdx="32" presStyleCnt="35"/>
      <dgm:spPr/>
    </dgm:pt>
    <dgm:pt modelId="{576ADCBA-07DD-4B66-AE45-3BBFCD531079}" type="pres">
      <dgm:prSet presAssocID="{6D796D7D-6981-466E-8EBB-8A6EB902603A}" presName="parallelogram6" presStyleLbl="alignNode1" presStyleIdx="33" presStyleCnt="35"/>
      <dgm:spPr/>
    </dgm:pt>
    <dgm:pt modelId="{7AFBB096-4B01-47F4-85AA-7AA932BA810A}" type="pres">
      <dgm:prSet presAssocID="{6D796D7D-6981-466E-8EBB-8A6EB902603A}" presName="parallelogram7" presStyleLbl="alignNode1" presStyleIdx="34" presStyleCnt="35"/>
      <dgm:spPr/>
    </dgm:pt>
  </dgm:ptLst>
  <dgm:cxnLst>
    <dgm:cxn modelId="{5F2BEEF3-5D30-453A-9DDA-AB1419DB345C}" type="presOf" srcId="{5880E744-6847-4CA2-8065-0D678A7A9166}" destId="{F8A1AFCD-D44C-4384-83BD-9CE1597D6E48}" srcOrd="0" destOrd="0" presId="urn:microsoft.com/office/officeart/2008/layout/VerticalAccentList"/>
    <dgm:cxn modelId="{DF7E3A52-F65E-4947-A643-93DC214134B4}" type="presOf" srcId="{396BE4B8-234D-4F76-BDF0-BA66AA6B05AD}" destId="{7BCA2A5B-D457-4D7F-A8F3-07026FDABA25}" srcOrd="0" destOrd="0" presId="urn:microsoft.com/office/officeart/2008/layout/VerticalAccentList"/>
    <dgm:cxn modelId="{13FC43AE-10F5-4A6D-9429-7A43B8F8E188}" srcId="{5880E744-6847-4CA2-8065-0D678A7A9166}" destId="{6D796D7D-6981-466E-8EBB-8A6EB902603A}" srcOrd="4" destOrd="0" parTransId="{4AAF46EB-3B56-4732-BA19-36030F2035A6}" sibTransId="{590CF50D-5070-4D77-92E5-8C88E125C4C9}"/>
    <dgm:cxn modelId="{A040390A-2571-4ED8-AEA2-3D9498590998}" srcId="{5880E744-6847-4CA2-8065-0D678A7A9166}" destId="{9CCE7CCF-554F-4551-A76C-D9BA340208F1}" srcOrd="3" destOrd="0" parTransId="{540D7A31-8CB8-426F-AD9D-3451A6A049A4}" sibTransId="{B02748BD-2A1F-41F6-92E2-F9403B59FA3C}"/>
    <dgm:cxn modelId="{D490E40F-33DB-4A33-B3AF-4874E778B2E2}" srcId="{5880E744-6847-4CA2-8065-0D678A7A9166}" destId="{BC801C39-67CA-4CC7-A855-85560D15A847}" srcOrd="0" destOrd="0" parTransId="{A2179820-D6AE-457A-9445-243FEACDE1CB}" sibTransId="{A29631EA-6FCF-441E-A0BB-515242C4B916}"/>
    <dgm:cxn modelId="{908AB6F6-44AB-4ADD-B992-1F96634BE23E}" type="presOf" srcId="{AD12DEAC-4761-49FE-857D-59606DC5B169}" destId="{2A9D9088-278A-438C-B024-CA1045A7D8D0}" srcOrd="0" destOrd="0" presId="urn:microsoft.com/office/officeart/2008/layout/VerticalAccentList"/>
    <dgm:cxn modelId="{66F5E3A5-5893-4C18-899B-674BAAE21E31}" srcId="{5880E744-6847-4CA2-8065-0D678A7A9166}" destId="{AD12DEAC-4761-49FE-857D-59606DC5B169}" srcOrd="1" destOrd="0" parTransId="{89377AE3-76DE-45DC-A190-1C4BBBD78EA4}" sibTransId="{A6EBE462-ABAA-480D-B43A-4B1E8E8327CA}"/>
    <dgm:cxn modelId="{3462D7E6-51D8-4457-A0A6-13F1FAEE5BBE}" srcId="{5880E744-6847-4CA2-8065-0D678A7A9166}" destId="{396BE4B8-234D-4F76-BDF0-BA66AA6B05AD}" srcOrd="2" destOrd="0" parTransId="{1683933C-DE32-485C-A40C-8B466E76D7CB}" sibTransId="{92CE8A02-EC67-4B75-8CF1-BC35B9CBBF16}"/>
    <dgm:cxn modelId="{69A21942-D79B-4BCD-97F0-A518EA596895}" type="presOf" srcId="{9CCE7CCF-554F-4551-A76C-D9BA340208F1}" destId="{444C735E-58A0-49A7-90AA-7F0BC11A19DE}" srcOrd="0" destOrd="0" presId="urn:microsoft.com/office/officeart/2008/layout/VerticalAccentList"/>
    <dgm:cxn modelId="{0EE9343C-C47D-42D6-8BBD-AF3212B60EC1}" type="presOf" srcId="{BC801C39-67CA-4CC7-A855-85560D15A847}" destId="{ACBD59E9-7A98-4F5C-AC44-F756D314517A}" srcOrd="0" destOrd="0" presId="urn:microsoft.com/office/officeart/2008/layout/VerticalAccentList"/>
    <dgm:cxn modelId="{035E4314-D2D0-4EEE-8C3E-977CC74B6153}" type="presOf" srcId="{6D796D7D-6981-466E-8EBB-8A6EB902603A}" destId="{71A5E69A-C77D-44AC-8ADF-BC8D0577A006}" srcOrd="0" destOrd="0" presId="urn:microsoft.com/office/officeart/2008/layout/VerticalAccentList"/>
    <dgm:cxn modelId="{D2FBFEC5-D80D-4898-9AB2-40B1EDB0688E}" type="presParOf" srcId="{F8A1AFCD-D44C-4384-83BD-9CE1597D6E48}" destId="{D8B609BC-DC66-4DA9-A5B3-726E4BE50028}" srcOrd="0" destOrd="0" presId="urn:microsoft.com/office/officeart/2008/layout/VerticalAccentList"/>
    <dgm:cxn modelId="{07588621-9A73-46D1-A33D-4F27F2F1C9E4}" type="presParOf" srcId="{D8B609BC-DC66-4DA9-A5B3-726E4BE50028}" destId="{ACBD59E9-7A98-4F5C-AC44-F756D314517A}" srcOrd="0" destOrd="0" presId="urn:microsoft.com/office/officeart/2008/layout/VerticalAccentList"/>
    <dgm:cxn modelId="{0DC45F6B-87AA-4551-BB12-5571CB19D490}" type="presParOf" srcId="{F8A1AFCD-D44C-4384-83BD-9CE1597D6E48}" destId="{6CB90089-995C-49FC-BFE3-E61F7D547410}" srcOrd="1" destOrd="0" presId="urn:microsoft.com/office/officeart/2008/layout/VerticalAccentList"/>
    <dgm:cxn modelId="{00841B8F-2240-4CAE-B9AF-84557BF84C28}" type="presParOf" srcId="{6CB90089-995C-49FC-BFE3-E61F7D547410}" destId="{C4EC0FF2-7DC5-4D0C-96AE-D8C618477A3A}" srcOrd="0" destOrd="0" presId="urn:microsoft.com/office/officeart/2008/layout/VerticalAccentList"/>
    <dgm:cxn modelId="{1FC7071A-55C3-47FF-9B07-914E8BD2C03B}" type="presParOf" srcId="{6CB90089-995C-49FC-BFE3-E61F7D547410}" destId="{F62CCDC3-1658-4B32-9C66-9938CC5C0E01}" srcOrd="1" destOrd="0" presId="urn:microsoft.com/office/officeart/2008/layout/VerticalAccentList"/>
    <dgm:cxn modelId="{CAF99A5F-7307-4EB5-B225-34F803E27ABA}" type="presParOf" srcId="{6CB90089-995C-49FC-BFE3-E61F7D547410}" destId="{C1AE300B-E3DC-4160-97F7-D000729019D7}" srcOrd="2" destOrd="0" presId="urn:microsoft.com/office/officeart/2008/layout/VerticalAccentList"/>
    <dgm:cxn modelId="{F057D8A3-C914-4E6D-89EA-DBF9A7E7EA57}" type="presParOf" srcId="{6CB90089-995C-49FC-BFE3-E61F7D547410}" destId="{80D7C6FE-17E6-48E7-ABCF-4F0E2434FB04}" srcOrd="3" destOrd="0" presId="urn:microsoft.com/office/officeart/2008/layout/VerticalAccentList"/>
    <dgm:cxn modelId="{4611FB02-DFAD-4E72-B4F0-01606DC19D9D}" type="presParOf" srcId="{6CB90089-995C-49FC-BFE3-E61F7D547410}" destId="{64F298BD-8721-42CA-AA49-B8864FBB35FB}" srcOrd="4" destOrd="0" presId="urn:microsoft.com/office/officeart/2008/layout/VerticalAccentList"/>
    <dgm:cxn modelId="{28AD713B-4F33-493F-A4AA-5865D6835FE6}" type="presParOf" srcId="{6CB90089-995C-49FC-BFE3-E61F7D547410}" destId="{5DC53440-614A-4F06-8DED-C4E0E066F6C7}" srcOrd="5" destOrd="0" presId="urn:microsoft.com/office/officeart/2008/layout/VerticalAccentList"/>
    <dgm:cxn modelId="{F4F2E257-3D13-43BB-BF27-44BEE802052A}" type="presParOf" srcId="{6CB90089-995C-49FC-BFE3-E61F7D547410}" destId="{3F6D3240-EC5E-4D05-A15F-DEFAC8575CF8}" srcOrd="6" destOrd="0" presId="urn:microsoft.com/office/officeart/2008/layout/VerticalAccentList"/>
    <dgm:cxn modelId="{430EA757-ED83-4F6B-863B-737CFBEC465E}" type="presParOf" srcId="{F8A1AFCD-D44C-4384-83BD-9CE1597D6E48}" destId="{D7750B86-36FB-41A2-968A-1A0A821FDF69}" srcOrd="2" destOrd="0" presId="urn:microsoft.com/office/officeart/2008/layout/VerticalAccentList"/>
    <dgm:cxn modelId="{14ADAD42-3493-4DB3-8571-3A8CF0E99442}" type="presParOf" srcId="{F8A1AFCD-D44C-4384-83BD-9CE1597D6E48}" destId="{72A8DF9A-E9FB-4274-B19A-0CFE0EC34219}" srcOrd="3" destOrd="0" presId="urn:microsoft.com/office/officeart/2008/layout/VerticalAccentList"/>
    <dgm:cxn modelId="{E427B7E6-619E-477B-B753-DFB28230E50E}" type="presParOf" srcId="{72A8DF9A-E9FB-4274-B19A-0CFE0EC34219}" destId="{2A9D9088-278A-438C-B024-CA1045A7D8D0}" srcOrd="0" destOrd="0" presId="urn:microsoft.com/office/officeart/2008/layout/VerticalAccentList"/>
    <dgm:cxn modelId="{32AFCF0A-57ED-4873-9880-9FD28427B24E}" type="presParOf" srcId="{F8A1AFCD-D44C-4384-83BD-9CE1597D6E48}" destId="{D453F11A-E5BC-44E4-8B32-8666B50730DB}" srcOrd="4" destOrd="0" presId="urn:microsoft.com/office/officeart/2008/layout/VerticalAccentList"/>
    <dgm:cxn modelId="{1245A5E4-E67A-4705-9563-EFD01497EB75}" type="presParOf" srcId="{D453F11A-E5BC-44E4-8B32-8666B50730DB}" destId="{B7D47CD9-400A-4F60-8000-BD362FBD667E}" srcOrd="0" destOrd="0" presId="urn:microsoft.com/office/officeart/2008/layout/VerticalAccentList"/>
    <dgm:cxn modelId="{163E738D-C0DF-4FAA-BFB8-C0A3D4C9477A}" type="presParOf" srcId="{D453F11A-E5BC-44E4-8B32-8666B50730DB}" destId="{9A7AF399-BD8F-4DD5-B5B6-342942880323}" srcOrd="1" destOrd="0" presId="urn:microsoft.com/office/officeart/2008/layout/VerticalAccentList"/>
    <dgm:cxn modelId="{82E4BF4C-C6CD-4258-AFDF-72447D9DB725}" type="presParOf" srcId="{D453F11A-E5BC-44E4-8B32-8666B50730DB}" destId="{AFBDF169-D0B8-4711-BA66-671A7DE83315}" srcOrd="2" destOrd="0" presId="urn:microsoft.com/office/officeart/2008/layout/VerticalAccentList"/>
    <dgm:cxn modelId="{F106A049-04CF-4080-9D72-FEC50E574836}" type="presParOf" srcId="{D453F11A-E5BC-44E4-8B32-8666B50730DB}" destId="{58B87521-C570-4FAA-8049-D6D33755726E}" srcOrd="3" destOrd="0" presId="urn:microsoft.com/office/officeart/2008/layout/VerticalAccentList"/>
    <dgm:cxn modelId="{EA4E1E78-7E71-47C9-8178-57CB467274DA}" type="presParOf" srcId="{D453F11A-E5BC-44E4-8B32-8666B50730DB}" destId="{F48575BC-C5C3-4A57-AB4C-158954E1F91D}" srcOrd="4" destOrd="0" presId="urn:microsoft.com/office/officeart/2008/layout/VerticalAccentList"/>
    <dgm:cxn modelId="{CDB8FE89-1105-46F0-93AE-CB9A4175EF11}" type="presParOf" srcId="{D453F11A-E5BC-44E4-8B32-8666B50730DB}" destId="{EF54F6DF-6B56-4450-97D1-A3FAA625D73B}" srcOrd="5" destOrd="0" presId="urn:microsoft.com/office/officeart/2008/layout/VerticalAccentList"/>
    <dgm:cxn modelId="{5F646B5D-02D6-4363-976C-11986ECA3CD8}" type="presParOf" srcId="{D453F11A-E5BC-44E4-8B32-8666B50730DB}" destId="{F42FF94D-67B2-4F21-90E8-982B21B77679}" srcOrd="6" destOrd="0" presId="urn:microsoft.com/office/officeart/2008/layout/VerticalAccentList"/>
    <dgm:cxn modelId="{D3F42FB6-87CA-43A0-948B-635B27AC1ADE}" type="presParOf" srcId="{F8A1AFCD-D44C-4384-83BD-9CE1597D6E48}" destId="{48A68140-2080-43E8-A932-4DE239DFCDB7}" srcOrd="5" destOrd="0" presId="urn:microsoft.com/office/officeart/2008/layout/VerticalAccentList"/>
    <dgm:cxn modelId="{E91DDD73-10EE-4B46-8F37-19656ED70465}" type="presParOf" srcId="{F8A1AFCD-D44C-4384-83BD-9CE1597D6E48}" destId="{17E2F0C8-6265-4CC4-8C75-F9CF0ADFAE6A}" srcOrd="6" destOrd="0" presId="urn:microsoft.com/office/officeart/2008/layout/VerticalAccentList"/>
    <dgm:cxn modelId="{80B91F44-0BC3-4F34-9FE3-7F819773FDE8}" type="presParOf" srcId="{17E2F0C8-6265-4CC4-8C75-F9CF0ADFAE6A}" destId="{7BCA2A5B-D457-4D7F-A8F3-07026FDABA25}" srcOrd="0" destOrd="0" presId="urn:microsoft.com/office/officeart/2008/layout/VerticalAccentList"/>
    <dgm:cxn modelId="{1D4C2B12-C26A-4673-9E35-0E0AF77445C7}" type="presParOf" srcId="{F8A1AFCD-D44C-4384-83BD-9CE1597D6E48}" destId="{1622B74B-5BCE-4AE3-8E9F-BEFAA4FDBDAD}" srcOrd="7" destOrd="0" presId="urn:microsoft.com/office/officeart/2008/layout/VerticalAccentList"/>
    <dgm:cxn modelId="{86585CC6-F79D-4DD5-8B6A-874FECBB1A0A}" type="presParOf" srcId="{1622B74B-5BCE-4AE3-8E9F-BEFAA4FDBDAD}" destId="{3CDE9DBD-A16D-458C-A935-DDA40C87B939}" srcOrd="0" destOrd="0" presId="urn:microsoft.com/office/officeart/2008/layout/VerticalAccentList"/>
    <dgm:cxn modelId="{B2665808-5BCE-4B82-857C-4EA3EBA4DCA6}" type="presParOf" srcId="{1622B74B-5BCE-4AE3-8E9F-BEFAA4FDBDAD}" destId="{396043AB-93B3-451E-8298-5129FC59B651}" srcOrd="1" destOrd="0" presId="urn:microsoft.com/office/officeart/2008/layout/VerticalAccentList"/>
    <dgm:cxn modelId="{990D63ED-4E32-4705-BE0F-80C927392A26}" type="presParOf" srcId="{1622B74B-5BCE-4AE3-8E9F-BEFAA4FDBDAD}" destId="{1CBFD7A7-ADD6-46A2-9488-6AC507C70329}" srcOrd="2" destOrd="0" presId="urn:microsoft.com/office/officeart/2008/layout/VerticalAccentList"/>
    <dgm:cxn modelId="{89724783-DB01-4C65-959E-2827AFF2BF33}" type="presParOf" srcId="{1622B74B-5BCE-4AE3-8E9F-BEFAA4FDBDAD}" destId="{D80F2578-4D78-4575-9ADD-D2B9A8732381}" srcOrd="3" destOrd="0" presId="urn:microsoft.com/office/officeart/2008/layout/VerticalAccentList"/>
    <dgm:cxn modelId="{EE8FF08B-301A-4232-B61F-6ACDF578B0A0}" type="presParOf" srcId="{1622B74B-5BCE-4AE3-8E9F-BEFAA4FDBDAD}" destId="{059D1575-7746-425D-8BB2-437180E777CA}" srcOrd="4" destOrd="0" presId="urn:microsoft.com/office/officeart/2008/layout/VerticalAccentList"/>
    <dgm:cxn modelId="{6AC1E029-2725-4D55-A5AD-00BF69348635}" type="presParOf" srcId="{1622B74B-5BCE-4AE3-8E9F-BEFAA4FDBDAD}" destId="{FF664020-9D20-4F0A-A9A8-AAE2F0367B97}" srcOrd="5" destOrd="0" presId="urn:microsoft.com/office/officeart/2008/layout/VerticalAccentList"/>
    <dgm:cxn modelId="{B3FFC513-FB38-43CD-8E41-13AE837CB5BC}" type="presParOf" srcId="{1622B74B-5BCE-4AE3-8E9F-BEFAA4FDBDAD}" destId="{2AADB680-32D9-43DE-A85A-3548F85DF8B7}" srcOrd="6" destOrd="0" presId="urn:microsoft.com/office/officeart/2008/layout/VerticalAccentList"/>
    <dgm:cxn modelId="{47D4FA10-71BC-419F-9AA4-E9C4C0105BE4}" type="presParOf" srcId="{F8A1AFCD-D44C-4384-83BD-9CE1597D6E48}" destId="{310D8D9D-FC72-4735-9984-6F98F9AC2521}" srcOrd="8" destOrd="0" presId="urn:microsoft.com/office/officeart/2008/layout/VerticalAccentList"/>
    <dgm:cxn modelId="{36561BF6-0C2D-46AB-A0A1-B6870BBFD20F}" type="presParOf" srcId="{F8A1AFCD-D44C-4384-83BD-9CE1597D6E48}" destId="{E1F0B156-9BCF-4102-AD64-E888A7619D9E}" srcOrd="9" destOrd="0" presId="urn:microsoft.com/office/officeart/2008/layout/VerticalAccentList"/>
    <dgm:cxn modelId="{C7005D38-5C03-4E9C-B7EE-E8850DF80FB9}" type="presParOf" srcId="{E1F0B156-9BCF-4102-AD64-E888A7619D9E}" destId="{444C735E-58A0-49A7-90AA-7F0BC11A19DE}" srcOrd="0" destOrd="0" presId="urn:microsoft.com/office/officeart/2008/layout/VerticalAccentList"/>
    <dgm:cxn modelId="{191A0CA6-2BDC-4CCF-92D5-276AFEFC0914}" type="presParOf" srcId="{F8A1AFCD-D44C-4384-83BD-9CE1597D6E48}" destId="{3B9936F9-50B1-43D4-8C88-53D86200965E}" srcOrd="10" destOrd="0" presId="urn:microsoft.com/office/officeart/2008/layout/VerticalAccentList"/>
    <dgm:cxn modelId="{54EBA8A6-4D3A-4227-B018-564E4108301A}" type="presParOf" srcId="{3B9936F9-50B1-43D4-8C88-53D86200965E}" destId="{1C95F829-F26A-4B3C-9D18-75DF423E5F0C}" srcOrd="0" destOrd="0" presId="urn:microsoft.com/office/officeart/2008/layout/VerticalAccentList"/>
    <dgm:cxn modelId="{E84E3F38-4E97-4C25-88F8-82F1EA522103}" type="presParOf" srcId="{3B9936F9-50B1-43D4-8C88-53D86200965E}" destId="{E4785381-C0F3-42F5-836D-B7B4AB4FBA57}" srcOrd="1" destOrd="0" presId="urn:microsoft.com/office/officeart/2008/layout/VerticalAccentList"/>
    <dgm:cxn modelId="{3D9F8F1D-83F3-44CD-BDFD-F77E3F4E7A20}" type="presParOf" srcId="{3B9936F9-50B1-43D4-8C88-53D86200965E}" destId="{F10205C5-C0B7-4DA8-8FA5-545700348F8F}" srcOrd="2" destOrd="0" presId="urn:microsoft.com/office/officeart/2008/layout/VerticalAccentList"/>
    <dgm:cxn modelId="{4DCC7F5D-7396-45C8-ACB5-2FB5CE015F14}" type="presParOf" srcId="{3B9936F9-50B1-43D4-8C88-53D86200965E}" destId="{3BBE3E95-260C-4442-83B9-1EE09457C3EA}" srcOrd="3" destOrd="0" presId="urn:microsoft.com/office/officeart/2008/layout/VerticalAccentList"/>
    <dgm:cxn modelId="{1484B921-369F-4A9E-8E1B-0B88D1D89D12}" type="presParOf" srcId="{3B9936F9-50B1-43D4-8C88-53D86200965E}" destId="{A6F4FA54-BC52-4A36-AC63-97E3D7276A8C}" srcOrd="4" destOrd="0" presId="urn:microsoft.com/office/officeart/2008/layout/VerticalAccentList"/>
    <dgm:cxn modelId="{AAABF274-1B7D-4656-AE13-7FB7BCDED2B5}" type="presParOf" srcId="{3B9936F9-50B1-43D4-8C88-53D86200965E}" destId="{A4AC5F09-301C-4FD9-A39C-282A26CCC085}" srcOrd="5" destOrd="0" presId="urn:microsoft.com/office/officeart/2008/layout/VerticalAccentList"/>
    <dgm:cxn modelId="{B463D573-05A5-4676-98AE-BC771D2E4C3E}" type="presParOf" srcId="{3B9936F9-50B1-43D4-8C88-53D86200965E}" destId="{1C84B4D9-423D-4B41-A714-2F3EAE6E5811}" srcOrd="6" destOrd="0" presId="urn:microsoft.com/office/officeart/2008/layout/VerticalAccentList"/>
    <dgm:cxn modelId="{BB9DE114-3140-4185-BBC9-EBB50E9F152B}" type="presParOf" srcId="{F8A1AFCD-D44C-4384-83BD-9CE1597D6E48}" destId="{C1B1DEA1-7121-4594-9E28-83A2B205AF93}" srcOrd="11" destOrd="0" presId="urn:microsoft.com/office/officeart/2008/layout/VerticalAccentList"/>
    <dgm:cxn modelId="{A33CF4D2-743B-4F76-BE35-8DD3EEA792ED}" type="presParOf" srcId="{F8A1AFCD-D44C-4384-83BD-9CE1597D6E48}" destId="{7B4913CD-677A-4704-9298-8415820BF803}" srcOrd="12" destOrd="0" presId="urn:microsoft.com/office/officeart/2008/layout/VerticalAccentList"/>
    <dgm:cxn modelId="{325E6946-FDED-495E-B880-4B4262E25D5C}" type="presParOf" srcId="{7B4913CD-677A-4704-9298-8415820BF803}" destId="{71A5E69A-C77D-44AC-8ADF-BC8D0577A006}" srcOrd="0" destOrd="0" presId="urn:microsoft.com/office/officeart/2008/layout/VerticalAccentList"/>
    <dgm:cxn modelId="{A54D1413-A101-450F-978C-4DC9E9F4013D}" type="presParOf" srcId="{F8A1AFCD-D44C-4384-83BD-9CE1597D6E48}" destId="{67F84BF8-F86E-40B1-851E-77595653C6C8}" srcOrd="13" destOrd="0" presId="urn:microsoft.com/office/officeart/2008/layout/VerticalAccentList"/>
    <dgm:cxn modelId="{ACC45344-791B-4783-AF9D-153EA8718CF8}" type="presParOf" srcId="{67F84BF8-F86E-40B1-851E-77595653C6C8}" destId="{F8C86792-8051-4856-A670-EC27992178F8}" srcOrd="0" destOrd="0" presId="urn:microsoft.com/office/officeart/2008/layout/VerticalAccentList"/>
    <dgm:cxn modelId="{CC9E1201-5A13-45B5-92C3-E75C67A7983C}" type="presParOf" srcId="{67F84BF8-F86E-40B1-851E-77595653C6C8}" destId="{A521DBD2-01E6-4F52-8513-09857D9A94DF}" srcOrd="1" destOrd="0" presId="urn:microsoft.com/office/officeart/2008/layout/VerticalAccentList"/>
    <dgm:cxn modelId="{CB02EC4B-AF99-4316-8003-DFF06CB6D58C}" type="presParOf" srcId="{67F84BF8-F86E-40B1-851E-77595653C6C8}" destId="{9B9EC83B-783E-45F1-830C-3E67EEC6B5CD}" srcOrd="2" destOrd="0" presId="urn:microsoft.com/office/officeart/2008/layout/VerticalAccentList"/>
    <dgm:cxn modelId="{0C687653-87A9-4877-9B1F-67255DFC58D7}" type="presParOf" srcId="{67F84BF8-F86E-40B1-851E-77595653C6C8}" destId="{BB88C8E5-6F12-4236-AA35-C563044DEC08}" srcOrd="3" destOrd="0" presId="urn:microsoft.com/office/officeart/2008/layout/VerticalAccentList"/>
    <dgm:cxn modelId="{E60FD876-0F5A-4AC3-BD9C-E7E5829770E8}" type="presParOf" srcId="{67F84BF8-F86E-40B1-851E-77595653C6C8}" destId="{C5FFA918-A294-442C-8CFE-8BCFBBD50F08}" srcOrd="4" destOrd="0" presId="urn:microsoft.com/office/officeart/2008/layout/VerticalAccentList"/>
    <dgm:cxn modelId="{E72CE7FA-5D75-4AFD-A25A-AB7E73EAA760}" type="presParOf" srcId="{67F84BF8-F86E-40B1-851E-77595653C6C8}" destId="{576ADCBA-07DD-4B66-AE45-3BBFCD531079}" srcOrd="5" destOrd="0" presId="urn:microsoft.com/office/officeart/2008/layout/VerticalAccentList"/>
    <dgm:cxn modelId="{DABBBB89-FE0D-49FB-A7A3-DA8383F4E864}" type="presParOf" srcId="{67F84BF8-F86E-40B1-851E-77595653C6C8}" destId="{7AFBB096-4B01-47F4-85AA-7AA932BA810A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DAFB78-F3AA-42B6-80DB-4E8575E0CB32}">
      <dsp:nvSpPr>
        <dsp:cNvPr id="0" name=""/>
        <dsp:cNvSpPr/>
      </dsp:nvSpPr>
      <dsp:spPr>
        <a:xfrm>
          <a:off x="409172" y="1340671"/>
          <a:ext cx="7365105" cy="6695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 smtClean="0">
              <a:solidFill>
                <a:schemeClr val="tx1"/>
              </a:solidFill>
              <a:latin typeface="Lexend Light" panose="020B0604020202020204" charset="0"/>
            </a:rPr>
            <a:t>Vigilar la evolución de la gestación, e identificar factores de riesgo biopsicosociales, enfermedades para un manejo adecuado y oportuno.</a:t>
          </a:r>
          <a:endParaRPr lang="es-ES" sz="1400" kern="1200" dirty="0">
            <a:solidFill>
              <a:schemeClr val="tx1"/>
            </a:solidFill>
            <a:latin typeface="Lexend Light" panose="020B0604020202020204" charset="0"/>
          </a:endParaRPr>
        </a:p>
      </dsp:txBody>
      <dsp:txXfrm>
        <a:off x="409172" y="1340671"/>
        <a:ext cx="7365105" cy="669555"/>
      </dsp:txXfrm>
    </dsp:sp>
    <dsp:sp modelId="{EC1797D9-A7C2-4B57-B696-2EC830DF19B8}">
      <dsp:nvSpPr>
        <dsp:cNvPr id="0" name=""/>
        <dsp:cNvSpPr/>
      </dsp:nvSpPr>
      <dsp:spPr>
        <a:xfrm>
          <a:off x="409172" y="2010226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CC2C56-83FC-4B03-AF2C-00986703E962}">
      <dsp:nvSpPr>
        <dsp:cNvPr id="0" name=""/>
        <dsp:cNvSpPr/>
      </dsp:nvSpPr>
      <dsp:spPr>
        <a:xfrm>
          <a:off x="1448470" y="2010226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337534"/>
            <a:satOff val="752"/>
            <a:lumOff val="-461"/>
            <a:alphaOff val="0"/>
          </a:schemeClr>
        </a:solidFill>
        <a:ln w="25400" cap="flat" cmpd="sng" algn="ctr">
          <a:solidFill>
            <a:schemeClr val="accent3">
              <a:hueOff val="-337534"/>
              <a:satOff val="752"/>
              <a:lumOff val="-4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E331A5-DA37-4024-B700-DDABF7C4398B}">
      <dsp:nvSpPr>
        <dsp:cNvPr id="0" name=""/>
        <dsp:cNvSpPr/>
      </dsp:nvSpPr>
      <dsp:spPr>
        <a:xfrm>
          <a:off x="2487768" y="2010226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675068"/>
            <a:satOff val="1504"/>
            <a:lumOff val="-922"/>
            <a:alphaOff val="0"/>
          </a:schemeClr>
        </a:solidFill>
        <a:ln w="25400" cap="flat" cmpd="sng" algn="ctr">
          <a:solidFill>
            <a:schemeClr val="accent3">
              <a:hueOff val="-675068"/>
              <a:satOff val="1504"/>
              <a:lumOff val="-9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86056E-3AF6-4F80-9B75-9754575D6518}">
      <dsp:nvSpPr>
        <dsp:cNvPr id="0" name=""/>
        <dsp:cNvSpPr/>
      </dsp:nvSpPr>
      <dsp:spPr>
        <a:xfrm>
          <a:off x="3527066" y="2010226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1012601"/>
            <a:satOff val="2256"/>
            <a:lumOff val="-1382"/>
            <a:alphaOff val="0"/>
          </a:schemeClr>
        </a:solidFill>
        <a:ln w="25400" cap="flat" cmpd="sng" algn="ctr">
          <a:solidFill>
            <a:schemeClr val="accent3">
              <a:hueOff val="-1012601"/>
              <a:satOff val="2256"/>
              <a:lumOff val="-13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813223-F44E-4610-80A9-397C55281A4E}">
      <dsp:nvSpPr>
        <dsp:cNvPr id="0" name=""/>
        <dsp:cNvSpPr/>
      </dsp:nvSpPr>
      <dsp:spPr>
        <a:xfrm>
          <a:off x="4566365" y="2010226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1350135"/>
            <a:satOff val="3008"/>
            <a:lumOff val="-1843"/>
            <a:alphaOff val="0"/>
          </a:schemeClr>
        </a:solidFill>
        <a:ln w="25400" cap="flat" cmpd="sng" algn="ctr">
          <a:solidFill>
            <a:schemeClr val="accent3">
              <a:hueOff val="-1350135"/>
              <a:satOff val="3008"/>
              <a:lumOff val="-18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116EA8-A891-4F68-A160-90B0B9CF0431}">
      <dsp:nvSpPr>
        <dsp:cNvPr id="0" name=""/>
        <dsp:cNvSpPr/>
      </dsp:nvSpPr>
      <dsp:spPr>
        <a:xfrm>
          <a:off x="5605663" y="2010226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1687669"/>
            <a:satOff val="3760"/>
            <a:lumOff val="-2304"/>
            <a:alphaOff val="0"/>
          </a:schemeClr>
        </a:solidFill>
        <a:ln w="25400" cap="flat" cmpd="sng" algn="ctr">
          <a:solidFill>
            <a:schemeClr val="accent3">
              <a:hueOff val="-1687669"/>
              <a:satOff val="3760"/>
              <a:lumOff val="-23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2FF5E6-9A4E-4881-879C-6E8ACECAA19D}">
      <dsp:nvSpPr>
        <dsp:cNvPr id="0" name=""/>
        <dsp:cNvSpPr/>
      </dsp:nvSpPr>
      <dsp:spPr>
        <a:xfrm>
          <a:off x="6644961" y="2010226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2025203"/>
            <a:satOff val="4512"/>
            <a:lumOff val="-2765"/>
            <a:alphaOff val="0"/>
          </a:schemeClr>
        </a:solidFill>
        <a:ln w="25400" cap="flat" cmpd="sng" algn="ctr">
          <a:solidFill>
            <a:schemeClr val="accent3">
              <a:hueOff val="-2025203"/>
              <a:satOff val="4512"/>
              <a:lumOff val="-2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2C90A8-5463-4293-B0AC-D141BEE6A4FA}">
      <dsp:nvSpPr>
        <dsp:cNvPr id="0" name=""/>
        <dsp:cNvSpPr/>
      </dsp:nvSpPr>
      <dsp:spPr>
        <a:xfrm>
          <a:off x="409172" y="2281833"/>
          <a:ext cx="7365105" cy="6695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 smtClean="0">
              <a:solidFill>
                <a:schemeClr val="tx1"/>
              </a:solidFill>
              <a:latin typeface="Lexend Light" panose="020B0604020202020204" charset="0"/>
            </a:rPr>
            <a:t>Establecer un plan integral de cuidado prenatal y atención del parto que     garantice el manejo de acuerdo con su complejidad</a:t>
          </a:r>
          <a:endParaRPr lang="es-ES" sz="1400" kern="1200" dirty="0">
            <a:solidFill>
              <a:schemeClr val="tx1"/>
            </a:solidFill>
            <a:latin typeface="Lexend Light" panose="020B0604020202020204" charset="0"/>
          </a:endParaRPr>
        </a:p>
      </dsp:txBody>
      <dsp:txXfrm>
        <a:off x="409172" y="2281833"/>
        <a:ext cx="7365105" cy="669555"/>
      </dsp:txXfrm>
    </dsp:sp>
    <dsp:sp modelId="{F290285A-65AA-4F9D-926E-56F555E64AD5}">
      <dsp:nvSpPr>
        <dsp:cNvPr id="0" name=""/>
        <dsp:cNvSpPr/>
      </dsp:nvSpPr>
      <dsp:spPr>
        <a:xfrm>
          <a:off x="409172" y="2951388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2362736"/>
            <a:satOff val="5264"/>
            <a:lumOff val="-3225"/>
            <a:alphaOff val="0"/>
          </a:schemeClr>
        </a:solidFill>
        <a:ln w="25400" cap="flat" cmpd="sng" algn="ctr">
          <a:solidFill>
            <a:schemeClr val="accent3">
              <a:hueOff val="-2362736"/>
              <a:satOff val="5264"/>
              <a:lumOff val="-32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8B4788-47FE-4CD5-A798-54CDB2F8E8C8}">
      <dsp:nvSpPr>
        <dsp:cNvPr id="0" name=""/>
        <dsp:cNvSpPr/>
      </dsp:nvSpPr>
      <dsp:spPr>
        <a:xfrm>
          <a:off x="1448470" y="2951388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2700270"/>
            <a:satOff val="6016"/>
            <a:lumOff val="-3686"/>
            <a:alphaOff val="0"/>
          </a:schemeClr>
        </a:solidFill>
        <a:ln w="25400" cap="flat" cmpd="sng" algn="ctr">
          <a:solidFill>
            <a:schemeClr val="accent3">
              <a:hueOff val="-2700270"/>
              <a:satOff val="6016"/>
              <a:lumOff val="-3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96D220-C66D-42F9-A274-CE2A1EFFE09C}">
      <dsp:nvSpPr>
        <dsp:cNvPr id="0" name=""/>
        <dsp:cNvSpPr/>
      </dsp:nvSpPr>
      <dsp:spPr>
        <a:xfrm>
          <a:off x="2487768" y="2951388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3037804"/>
            <a:satOff val="6768"/>
            <a:lumOff val="-4147"/>
            <a:alphaOff val="0"/>
          </a:schemeClr>
        </a:solidFill>
        <a:ln w="25400" cap="flat" cmpd="sng" algn="ctr">
          <a:solidFill>
            <a:schemeClr val="accent3">
              <a:hueOff val="-3037804"/>
              <a:satOff val="6768"/>
              <a:lumOff val="-41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C2F030-5DA0-4612-A2D0-A545B0AA6009}">
      <dsp:nvSpPr>
        <dsp:cNvPr id="0" name=""/>
        <dsp:cNvSpPr/>
      </dsp:nvSpPr>
      <dsp:spPr>
        <a:xfrm>
          <a:off x="3527066" y="2951388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3375338"/>
            <a:satOff val="7520"/>
            <a:lumOff val="-4608"/>
            <a:alphaOff val="0"/>
          </a:schemeClr>
        </a:solidFill>
        <a:ln w="25400" cap="flat" cmpd="sng" algn="ctr">
          <a:solidFill>
            <a:schemeClr val="accent3">
              <a:hueOff val="-3375338"/>
              <a:satOff val="7520"/>
              <a:lumOff val="-46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D3E280-8935-4258-A1A0-A90330DB49BB}">
      <dsp:nvSpPr>
        <dsp:cNvPr id="0" name=""/>
        <dsp:cNvSpPr/>
      </dsp:nvSpPr>
      <dsp:spPr>
        <a:xfrm>
          <a:off x="4566365" y="2951388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3712872"/>
            <a:satOff val="8272"/>
            <a:lumOff val="-5068"/>
            <a:alphaOff val="0"/>
          </a:schemeClr>
        </a:solidFill>
        <a:ln w="25400" cap="flat" cmpd="sng" algn="ctr">
          <a:solidFill>
            <a:schemeClr val="accent3">
              <a:hueOff val="-3712872"/>
              <a:satOff val="8272"/>
              <a:lumOff val="-50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01C811-068A-4322-9D44-78F4B6D964B5}">
      <dsp:nvSpPr>
        <dsp:cNvPr id="0" name=""/>
        <dsp:cNvSpPr/>
      </dsp:nvSpPr>
      <dsp:spPr>
        <a:xfrm>
          <a:off x="5605663" y="2951388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4050406"/>
            <a:satOff val="9024"/>
            <a:lumOff val="-5529"/>
            <a:alphaOff val="0"/>
          </a:schemeClr>
        </a:solidFill>
        <a:ln w="25400" cap="flat" cmpd="sng" algn="ctr">
          <a:solidFill>
            <a:schemeClr val="accent3">
              <a:hueOff val="-4050406"/>
              <a:satOff val="9024"/>
              <a:lumOff val="-55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58A08D-B995-4D44-9B6A-6371309B283B}">
      <dsp:nvSpPr>
        <dsp:cNvPr id="0" name=""/>
        <dsp:cNvSpPr/>
      </dsp:nvSpPr>
      <dsp:spPr>
        <a:xfrm>
          <a:off x="6644961" y="2951388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4387939"/>
            <a:satOff val="9776"/>
            <a:lumOff val="-5990"/>
            <a:alphaOff val="0"/>
          </a:schemeClr>
        </a:solidFill>
        <a:ln w="25400" cap="flat" cmpd="sng" algn="ctr">
          <a:solidFill>
            <a:schemeClr val="accent3">
              <a:hueOff val="-4387939"/>
              <a:satOff val="9776"/>
              <a:lumOff val="-59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3D066A-F375-44EC-8B22-EC4C7791E4C8}">
      <dsp:nvSpPr>
        <dsp:cNvPr id="0" name=""/>
        <dsp:cNvSpPr/>
      </dsp:nvSpPr>
      <dsp:spPr>
        <a:xfrm>
          <a:off x="409172" y="3222994"/>
          <a:ext cx="7365105" cy="6695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 smtClean="0">
              <a:solidFill>
                <a:schemeClr val="tx1"/>
              </a:solidFill>
              <a:latin typeface="Lexend Light" panose="020B0604020202020204" charset="0"/>
            </a:rPr>
            <a:t>Ofrecer información a gestante, pareja o  acompañante, que permita la preparación para la maternidad y una interrelación adecuada</a:t>
          </a:r>
          <a:endParaRPr lang="es-ES" sz="1400" kern="1200" dirty="0">
            <a:solidFill>
              <a:schemeClr val="tx1"/>
            </a:solidFill>
            <a:latin typeface="Lexend Light" panose="020B0604020202020204" charset="0"/>
          </a:endParaRPr>
        </a:p>
      </dsp:txBody>
      <dsp:txXfrm>
        <a:off x="409172" y="3222994"/>
        <a:ext cx="7365105" cy="669555"/>
      </dsp:txXfrm>
    </dsp:sp>
    <dsp:sp modelId="{E8AFFF76-4D35-4AA9-802A-D5463B756DFC}">
      <dsp:nvSpPr>
        <dsp:cNvPr id="0" name=""/>
        <dsp:cNvSpPr/>
      </dsp:nvSpPr>
      <dsp:spPr>
        <a:xfrm>
          <a:off x="409172" y="3892549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4725473"/>
            <a:satOff val="10528"/>
            <a:lumOff val="-6451"/>
            <a:alphaOff val="0"/>
          </a:schemeClr>
        </a:solidFill>
        <a:ln w="25400" cap="flat" cmpd="sng" algn="ctr">
          <a:solidFill>
            <a:schemeClr val="accent3">
              <a:hueOff val="-4725473"/>
              <a:satOff val="10528"/>
              <a:lumOff val="-6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57701F-9856-4A75-BEF7-F614C44568B5}">
      <dsp:nvSpPr>
        <dsp:cNvPr id="0" name=""/>
        <dsp:cNvSpPr/>
      </dsp:nvSpPr>
      <dsp:spPr>
        <a:xfrm>
          <a:off x="1448470" y="3892549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5063007"/>
            <a:satOff val="11280"/>
            <a:lumOff val="-6911"/>
            <a:alphaOff val="0"/>
          </a:schemeClr>
        </a:solidFill>
        <a:ln w="25400" cap="flat" cmpd="sng" algn="ctr">
          <a:solidFill>
            <a:schemeClr val="accent3">
              <a:hueOff val="-5063007"/>
              <a:satOff val="11280"/>
              <a:lumOff val="-69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4507E2-F132-4D64-B182-E45965B5EE59}">
      <dsp:nvSpPr>
        <dsp:cNvPr id="0" name=""/>
        <dsp:cNvSpPr/>
      </dsp:nvSpPr>
      <dsp:spPr>
        <a:xfrm>
          <a:off x="2487768" y="3892549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5400541"/>
            <a:satOff val="12032"/>
            <a:lumOff val="-7372"/>
            <a:alphaOff val="0"/>
          </a:schemeClr>
        </a:solidFill>
        <a:ln w="25400" cap="flat" cmpd="sng" algn="ctr">
          <a:solidFill>
            <a:schemeClr val="accent3">
              <a:hueOff val="-5400541"/>
              <a:satOff val="12032"/>
              <a:lumOff val="-73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4F9FFC-1025-4B23-8D9E-0EC5A24EC4D1}">
      <dsp:nvSpPr>
        <dsp:cNvPr id="0" name=""/>
        <dsp:cNvSpPr/>
      </dsp:nvSpPr>
      <dsp:spPr>
        <a:xfrm>
          <a:off x="3527066" y="3892549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5738074"/>
            <a:satOff val="12784"/>
            <a:lumOff val="-7833"/>
            <a:alphaOff val="0"/>
          </a:schemeClr>
        </a:solidFill>
        <a:ln w="25400" cap="flat" cmpd="sng" algn="ctr">
          <a:solidFill>
            <a:schemeClr val="accent3">
              <a:hueOff val="-5738074"/>
              <a:satOff val="12784"/>
              <a:lumOff val="-78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BFCF7-B465-4CAB-9290-70CCE3C95EB7}">
      <dsp:nvSpPr>
        <dsp:cNvPr id="0" name=""/>
        <dsp:cNvSpPr/>
      </dsp:nvSpPr>
      <dsp:spPr>
        <a:xfrm>
          <a:off x="4566365" y="3892549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6075608"/>
            <a:satOff val="13536"/>
            <a:lumOff val="-8294"/>
            <a:alphaOff val="0"/>
          </a:schemeClr>
        </a:solidFill>
        <a:ln w="25400" cap="flat" cmpd="sng" algn="ctr">
          <a:solidFill>
            <a:schemeClr val="accent3">
              <a:hueOff val="-6075608"/>
              <a:satOff val="13536"/>
              <a:lumOff val="-8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FC671C-45E9-4AEB-BFCE-17603213E654}">
      <dsp:nvSpPr>
        <dsp:cNvPr id="0" name=""/>
        <dsp:cNvSpPr/>
      </dsp:nvSpPr>
      <dsp:spPr>
        <a:xfrm>
          <a:off x="5605663" y="3892549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6413142"/>
            <a:satOff val="14288"/>
            <a:lumOff val="-8754"/>
            <a:alphaOff val="0"/>
          </a:schemeClr>
        </a:solidFill>
        <a:ln w="25400" cap="flat" cmpd="sng" algn="ctr">
          <a:solidFill>
            <a:schemeClr val="accent3">
              <a:hueOff val="-6413142"/>
              <a:satOff val="14288"/>
              <a:lumOff val="-87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AD2FB6-4F8F-4124-B28B-BAE7010CC561}">
      <dsp:nvSpPr>
        <dsp:cNvPr id="0" name=""/>
        <dsp:cNvSpPr/>
      </dsp:nvSpPr>
      <dsp:spPr>
        <a:xfrm>
          <a:off x="6644961" y="3892549"/>
          <a:ext cx="982014" cy="163669"/>
        </a:xfrm>
        <a:prstGeom prst="parallelogram">
          <a:avLst>
            <a:gd name="adj" fmla="val 140840"/>
          </a:avLst>
        </a:prstGeom>
        <a:solidFill>
          <a:schemeClr val="accent3">
            <a:hueOff val="-6750676"/>
            <a:satOff val="15040"/>
            <a:lumOff val="-9215"/>
            <a:alphaOff val="0"/>
          </a:schemeClr>
        </a:solidFill>
        <a:ln w="25400" cap="flat" cmpd="sng" algn="ctr">
          <a:solidFill>
            <a:schemeClr val="accent3">
              <a:hueOff val="-6750676"/>
              <a:satOff val="15040"/>
              <a:lumOff val="-92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603C71-887A-40AB-9CA4-7F12B6416B94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3E24D2-BAF1-4F44-B247-57ED27AEA0A2}">
      <dsp:nvSpPr>
        <dsp:cNvPr id="0" name=""/>
        <dsp:cNvSpPr/>
      </dsp:nvSpPr>
      <dsp:spPr>
        <a:xfrm>
          <a:off x="460128" y="312440"/>
          <a:ext cx="4890402" cy="6252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>
              <a:latin typeface="Lexend" panose="020B0604020202020204" charset="0"/>
            </a:rPr>
            <a:t>Realizar examen físico completo: </a:t>
          </a:r>
          <a:r>
            <a:rPr lang="es-MX" sz="1400" kern="1200" dirty="0" smtClean="0">
              <a:latin typeface="Lexend" panose="020B0604020202020204" charset="0"/>
            </a:rPr>
            <a:t>céfalo caudal </a:t>
          </a:r>
          <a:endParaRPr lang="es-ES" sz="1400" kern="1200" dirty="0">
            <a:latin typeface="Lexend" panose="020B0604020202020204" charset="0"/>
          </a:endParaRPr>
        </a:p>
      </dsp:txBody>
      <dsp:txXfrm>
        <a:off x="460128" y="312440"/>
        <a:ext cx="4890402" cy="625205"/>
      </dsp:txXfrm>
    </dsp:sp>
    <dsp:sp modelId="{15194B8B-3AAF-4DAF-AEC9-57CBE9F5B3CB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D1F9C-ADAD-4BB8-BC81-2EEAD2620369}">
      <dsp:nvSpPr>
        <dsp:cNvPr id="0" name=""/>
        <dsp:cNvSpPr/>
      </dsp:nvSpPr>
      <dsp:spPr>
        <a:xfrm>
          <a:off x="818573" y="1250411"/>
          <a:ext cx="4531957" cy="6252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>
              <a:latin typeface="Lexend" panose="020B0604020202020204" charset="0"/>
            </a:rPr>
            <a:t>Tomar signos vitales: pulso, respiración, temperatura y tensión arterial.</a:t>
          </a:r>
          <a:endParaRPr lang="es-MX" sz="1400" kern="1200" dirty="0">
            <a:latin typeface="Lexend" panose="020B0604020202020204" charset="0"/>
          </a:endParaRPr>
        </a:p>
      </dsp:txBody>
      <dsp:txXfrm>
        <a:off x="818573" y="1250411"/>
        <a:ext cx="4531957" cy="625205"/>
      </dsp:txXfrm>
    </dsp:sp>
    <dsp:sp modelId="{3A683A32-4E7F-4CB8-A7AB-2E31B53A1F57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1F7F99-00E4-4368-91DF-95D006B32C7C}">
      <dsp:nvSpPr>
        <dsp:cNvPr id="0" name=""/>
        <dsp:cNvSpPr/>
      </dsp:nvSpPr>
      <dsp:spPr>
        <a:xfrm>
          <a:off x="818573" y="2188382"/>
          <a:ext cx="4531957" cy="6252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>
              <a:latin typeface="Lexend" panose="020B0604020202020204" charset="0"/>
            </a:rPr>
            <a:t>Valoración antropométrica: </a:t>
          </a:r>
          <a:r>
            <a:rPr lang="es-MX" sz="1400" kern="1200" dirty="0" smtClean="0">
              <a:latin typeface="Lexend" panose="020B0604020202020204" charset="0"/>
            </a:rPr>
            <a:t>peso, talla, altura uterina, valorar estado nutrición.  (IMC)</a:t>
          </a:r>
          <a:endParaRPr lang="es-MX" sz="1400" kern="1200" dirty="0" smtClean="0">
            <a:latin typeface="Lexend" panose="020B0604020202020204" charset="0"/>
          </a:endParaRPr>
        </a:p>
      </dsp:txBody>
      <dsp:txXfrm>
        <a:off x="818573" y="2188382"/>
        <a:ext cx="4531957" cy="625205"/>
      </dsp:txXfrm>
    </dsp:sp>
    <dsp:sp modelId="{D067290E-AABB-4C1F-AB9D-8D7067CA661B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C4B4B7-565C-490A-88DB-1CAA60886FB6}">
      <dsp:nvSpPr>
        <dsp:cNvPr id="0" name=""/>
        <dsp:cNvSpPr/>
      </dsp:nvSpPr>
      <dsp:spPr>
        <a:xfrm>
          <a:off x="460128" y="3126353"/>
          <a:ext cx="4890402" cy="6252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>
              <a:latin typeface="Lexend" panose="020B0604020202020204" charset="0"/>
            </a:rPr>
            <a:t>Valoración Ginecológica                                     y obstétrica </a:t>
          </a:r>
          <a:endParaRPr lang="es-MX" sz="1400" b="1" kern="1200" dirty="0">
            <a:latin typeface="Lexend" panose="020B0604020202020204" charset="0"/>
          </a:endParaRPr>
        </a:p>
      </dsp:txBody>
      <dsp:txXfrm>
        <a:off x="460128" y="3126353"/>
        <a:ext cx="4890402" cy="625205"/>
      </dsp:txXfrm>
    </dsp:sp>
    <dsp:sp modelId="{FA7158A0-1770-4ABE-8427-B853C5248B14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E57CDC-0C89-409A-BF41-16336E32A1D9}">
      <dsp:nvSpPr>
        <dsp:cNvPr id="0" name=""/>
        <dsp:cNvSpPr/>
      </dsp:nvSpPr>
      <dsp:spPr>
        <a:xfrm>
          <a:off x="743339" y="0"/>
          <a:ext cx="2677427" cy="148745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solidFill>
                <a:schemeClr val="tx1"/>
              </a:solidFill>
              <a:latin typeface="Lexend Light" panose="020B0604020202020204" charset="0"/>
            </a:rPr>
            <a:t>Trombofilias heredadas o adquiridas, evento tromboembolico venoso previo, anemia de células falciformes</a:t>
          </a:r>
          <a:endParaRPr lang="es-ES" sz="1400" kern="1200" dirty="0">
            <a:solidFill>
              <a:schemeClr val="tx1"/>
            </a:solidFill>
            <a:latin typeface="Lexend Light" panose="020B0604020202020204" charset="0"/>
          </a:endParaRPr>
        </a:p>
      </dsp:txBody>
      <dsp:txXfrm>
        <a:off x="786905" y="43566"/>
        <a:ext cx="2590295" cy="1400327"/>
      </dsp:txXfrm>
    </dsp:sp>
    <dsp:sp modelId="{93EA26B4-086D-429C-B481-754715C4734B}">
      <dsp:nvSpPr>
        <dsp:cNvPr id="0" name=""/>
        <dsp:cNvSpPr/>
      </dsp:nvSpPr>
      <dsp:spPr>
        <a:xfrm rot="5400000">
          <a:off x="1802984" y="1524873"/>
          <a:ext cx="558137" cy="6693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900" kern="1200"/>
        </a:p>
      </dsp:txBody>
      <dsp:txXfrm rot="-5400000">
        <a:off x="1881246" y="1580483"/>
        <a:ext cx="401614" cy="390696"/>
      </dsp:txXfrm>
    </dsp:sp>
    <dsp:sp modelId="{3D68146C-37E7-46AC-AB2D-728069E15DE4}">
      <dsp:nvSpPr>
        <dsp:cNvPr id="0" name=""/>
        <dsp:cNvSpPr/>
      </dsp:nvSpPr>
      <dsp:spPr>
        <a:xfrm>
          <a:off x="743339" y="2231643"/>
          <a:ext cx="2677427" cy="1487459"/>
        </a:xfrm>
        <a:prstGeom prst="roundRect">
          <a:avLst>
            <a:gd name="adj" fmla="val 10000"/>
          </a:avLst>
        </a:prstGeom>
        <a:solidFill>
          <a:schemeClr val="accent2">
            <a:hueOff val="-5399655"/>
            <a:satOff val="-12564"/>
            <a:lumOff val="10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 smtClean="0">
              <a:solidFill>
                <a:schemeClr val="tx1"/>
              </a:solidFill>
              <a:latin typeface="Lexend Light" panose="020B0604020202020204" charset="0"/>
            </a:rPr>
            <a:t>Gestante con una 1 prueba de anticuerpos rápida reactiva para VIH realice una 2 prueba de anticuerpos</a:t>
          </a:r>
          <a:endParaRPr lang="es-ES" sz="1400" kern="1200" dirty="0">
            <a:solidFill>
              <a:schemeClr val="tx1"/>
            </a:solidFill>
            <a:latin typeface="Lexend Light" panose="020B0604020202020204" charset="0"/>
          </a:endParaRPr>
        </a:p>
      </dsp:txBody>
      <dsp:txXfrm>
        <a:off x="786905" y="2275209"/>
        <a:ext cx="2590295" cy="14003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10647F-E0A7-4738-B37C-7E46B6F8750E}">
      <dsp:nvSpPr>
        <dsp:cNvPr id="0" name=""/>
        <dsp:cNvSpPr/>
      </dsp:nvSpPr>
      <dsp:spPr>
        <a:xfrm>
          <a:off x="978662" y="454"/>
          <a:ext cx="2677427" cy="148745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 smtClean="0">
              <a:solidFill>
                <a:schemeClr val="tx1"/>
              </a:solidFill>
              <a:latin typeface="Lexend Light" panose="020B0604020202020204" charset="0"/>
            </a:rPr>
            <a:t>Gestantes con factores de riesgo biopsicosociales, enfermedades tienen mayor riesgo de morbimortalidad</a:t>
          </a:r>
          <a:endParaRPr lang="es-ES" sz="1400" kern="1200" dirty="0">
            <a:solidFill>
              <a:schemeClr val="tx1"/>
            </a:solidFill>
            <a:latin typeface="Lexend Light" panose="020B0604020202020204" charset="0"/>
          </a:endParaRPr>
        </a:p>
      </dsp:txBody>
      <dsp:txXfrm>
        <a:off x="1022228" y="44020"/>
        <a:ext cx="2590295" cy="1400327"/>
      </dsp:txXfrm>
    </dsp:sp>
    <dsp:sp modelId="{5004885C-CB8A-4758-AF62-97316FC62240}">
      <dsp:nvSpPr>
        <dsp:cNvPr id="0" name=""/>
        <dsp:cNvSpPr/>
      </dsp:nvSpPr>
      <dsp:spPr>
        <a:xfrm rot="5400000">
          <a:off x="2038477" y="1525100"/>
          <a:ext cx="557797" cy="6693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900" kern="1200"/>
        </a:p>
      </dsp:txBody>
      <dsp:txXfrm rot="-5400000">
        <a:off x="2116569" y="1580880"/>
        <a:ext cx="401614" cy="390458"/>
      </dsp:txXfrm>
    </dsp:sp>
    <dsp:sp modelId="{898E439B-AFDA-4496-A9AB-766B3456DF6B}">
      <dsp:nvSpPr>
        <dsp:cNvPr id="0" name=""/>
        <dsp:cNvSpPr/>
      </dsp:nvSpPr>
      <dsp:spPr>
        <a:xfrm>
          <a:off x="978662" y="2231643"/>
          <a:ext cx="2677427" cy="1487459"/>
        </a:xfrm>
        <a:prstGeom prst="roundRect">
          <a:avLst>
            <a:gd name="adj" fmla="val 10000"/>
          </a:avLst>
        </a:prstGeom>
        <a:solidFill>
          <a:schemeClr val="accent3">
            <a:hueOff val="-6750676"/>
            <a:satOff val="15040"/>
            <a:lumOff val="-92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 smtClean="0">
              <a:solidFill>
                <a:schemeClr val="tx1"/>
              </a:solidFill>
              <a:latin typeface="Lexend Light" panose="020B0604020202020204" charset="0"/>
            </a:rPr>
            <a:t>Tiene o se sospecha una enfermedad mental grave se debe garantizar su atención en un servicio de salud mental.</a:t>
          </a:r>
          <a:endParaRPr lang="es-ES" sz="1400" kern="1200" dirty="0">
            <a:solidFill>
              <a:schemeClr val="tx1"/>
            </a:solidFill>
            <a:latin typeface="Lexend Light" panose="020B0604020202020204" charset="0"/>
          </a:endParaRPr>
        </a:p>
      </dsp:txBody>
      <dsp:txXfrm>
        <a:off x="1022228" y="2275209"/>
        <a:ext cx="2590295" cy="14003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D59E9-7A98-4F5C-AC44-F756D314517A}">
      <dsp:nvSpPr>
        <dsp:cNvPr id="0" name=""/>
        <dsp:cNvSpPr/>
      </dsp:nvSpPr>
      <dsp:spPr>
        <a:xfrm>
          <a:off x="1459189" y="1419"/>
          <a:ext cx="4631948" cy="421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bg2">
                  <a:lumMod val="10000"/>
                </a:schemeClr>
              </a:solidFill>
              <a:latin typeface="Lexend Light" panose="020B0604020202020204" charset="0"/>
            </a:rPr>
            <a:t>Valoración integral del estado de salud de las gestantes</a:t>
          </a:r>
          <a:endParaRPr lang="es-CO" sz="1600" kern="1200" dirty="0">
            <a:solidFill>
              <a:schemeClr val="bg2">
                <a:lumMod val="10000"/>
              </a:schemeClr>
            </a:solidFill>
            <a:latin typeface="Lexend Light" panose="020B0604020202020204" charset="0"/>
          </a:endParaRPr>
        </a:p>
      </dsp:txBody>
      <dsp:txXfrm>
        <a:off x="1459189" y="1419"/>
        <a:ext cx="4631948" cy="421086"/>
      </dsp:txXfrm>
    </dsp:sp>
    <dsp:sp modelId="{C4EC0FF2-7DC5-4D0C-96AE-D8C618477A3A}">
      <dsp:nvSpPr>
        <dsp:cNvPr id="0" name=""/>
        <dsp:cNvSpPr/>
      </dsp:nvSpPr>
      <dsp:spPr>
        <a:xfrm>
          <a:off x="1459189" y="422505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CCDC3-1658-4B32-9C66-9938CC5C0E01}">
      <dsp:nvSpPr>
        <dsp:cNvPr id="0" name=""/>
        <dsp:cNvSpPr/>
      </dsp:nvSpPr>
      <dsp:spPr>
        <a:xfrm>
          <a:off x="2112808" y="422505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158813"/>
            <a:satOff val="-370"/>
            <a:lumOff val="300"/>
            <a:alphaOff val="0"/>
          </a:schemeClr>
        </a:solidFill>
        <a:ln w="9525" cap="flat" cmpd="sng" algn="ctr">
          <a:solidFill>
            <a:schemeClr val="accent2">
              <a:hueOff val="-158813"/>
              <a:satOff val="-370"/>
              <a:lumOff val="30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AE300B-E3DC-4160-97F7-D000729019D7}">
      <dsp:nvSpPr>
        <dsp:cNvPr id="0" name=""/>
        <dsp:cNvSpPr/>
      </dsp:nvSpPr>
      <dsp:spPr>
        <a:xfrm>
          <a:off x="2766428" y="422505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317627"/>
            <a:satOff val="-739"/>
            <a:lumOff val="600"/>
            <a:alphaOff val="0"/>
          </a:schemeClr>
        </a:solidFill>
        <a:ln w="9525" cap="flat" cmpd="sng" algn="ctr">
          <a:solidFill>
            <a:schemeClr val="accent2">
              <a:hueOff val="-317627"/>
              <a:satOff val="-739"/>
              <a:lumOff val="60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D7C6FE-17E6-48E7-ABCF-4F0E2434FB04}">
      <dsp:nvSpPr>
        <dsp:cNvPr id="0" name=""/>
        <dsp:cNvSpPr/>
      </dsp:nvSpPr>
      <dsp:spPr>
        <a:xfrm>
          <a:off x="3420047" y="422505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476440"/>
            <a:satOff val="-1109"/>
            <a:lumOff val="900"/>
            <a:alphaOff val="0"/>
          </a:schemeClr>
        </a:solidFill>
        <a:ln w="9525" cap="flat" cmpd="sng" algn="ctr">
          <a:solidFill>
            <a:schemeClr val="accent2">
              <a:hueOff val="-476440"/>
              <a:satOff val="-1109"/>
              <a:lumOff val="90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F298BD-8721-42CA-AA49-B8864FBB35FB}">
      <dsp:nvSpPr>
        <dsp:cNvPr id="0" name=""/>
        <dsp:cNvSpPr/>
      </dsp:nvSpPr>
      <dsp:spPr>
        <a:xfrm>
          <a:off x="4073666" y="422505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635254"/>
            <a:satOff val="-1478"/>
            <a:lumOff val="1200"/>
            <a:alphaOff val="0"/>
          </a:schemeClr>
        </a:solidFill>
        <a:ln w="9525" cap="flat" cmpd="sng" algn="ctr">
          <a:solidFill>
            <a:schemeClr val="accent2">
              <a:hueOff val="-635254"/>
              <a:satOff val="-1478"/>
              <a:lumOff val="120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C53440-614A-4F06-8DED-C4E0E066F6C7}">
      <dsp:nvSpPr>
        <dsp:cNvPr id="0" name=""/>
        <dsp:cNvSpPr/>
      </dsp:nvSpPr>
      <dsp:spPr>
        <a:xfrm>
          <a:off x="4727286" y="422505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794067"/>
            <a:satOff val="-1848"/>
            <a:lumOff val="1499"/>
            <a:alphaOff val="0"/>
          </a:schemeClr>
        </a:solidFill>
        <a:ln w="9525" cap="flat" cmpd="sng" algn="ctr">
          <a:solidFill>
            <a:schemeClr val="accent2">
              <a:hueOff val="-794067"/>
              <a:satOff val="-1848"/>
              <a:lumOff val="1499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D3240-EC5E-4D05-A15F-DEFAC8575CF8}">
      <dsp:nvSpPr>
        <dsp:cNvPr id="0" name=""/>
        <dsp:cNvSpPr/>
      </dsp:nvSpPr>
      <dsp:spPr>
        <a:xfrm>
          <a:off x="5380905" y="422505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952880"/>
            <a:satOff val="-2217"/>
            <a:lumOff val="1799"/>
            <a:alphaOff val="0"/>
          </a:schemeClr>
        </a:solidFill>
        <a:ln w="9525" cap="flat" cmpd="sng" algn="ctr">
          <a:solidFill>
            <a:schemeClr val="accent2">
              <a:hueOff val="-952880"/>
              <a:satOff val="-2217"/>
              <a:lumOff val="1799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9D9088-278A-438C-B024-CA1045A7D8D0}">
      <dsp:nvSpPr>
        <dsp:cNvPr id="0" name=""/>
        <dsp:cNvSpPr/>
      </dsp:nvSpPr>
      <dsp:spPr>
        <a:xfrm>
          <a:off x="1459189" y="563258"/>
          <a:ext cx="4631948" cy="421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bg2">
                  <a:lumMod val="10000"/>
                </a:schemeClr>
              </a:solidFill>
              <a:latin typeface="Lexend Light" panose="020B0604020202020204" charset="0"/>
            </a:rPr>
            <a:t>Seguimiento al plan integral de cuidado para la salud</a:t>
          </a:r>
          <a:endParaRPr lang="es-CO" sz="1600" kern="1200" dirty="0">
            <a:solidFill>
              <a:schemeClr val="bg2">
                <a:lumMod val="10000"/>
              </a:schemeClr>
            </a:solidFill>
            <a:latin typeface="Lexend Light" panose="020B0604020202020204" charset="0"/>
          </a:endParaRPr>
        </a:p>
      </dsp:txBody>
      <dsp:txXfrm>
        <a:off x="1459189" y="563258"/>
        <a:ext cx="4631948" cy="421086"/>
      </dsp:txXfrm>
    </dsp:sp>
    <dsp:sp modelId="{B7D47CD9-400A-4F60-8000-BD362FBD667E}">
      <dsp:nvSpPr>
        <dsp:cNvPr id="0" name=""/>
        <dsp:cNvSpPr/>
      </dsp:nvSpPr>
      <dsp:spPr>
        <a:xfrm>
          <a:off x="1459189" y="984344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1111694"/>
            <a:satOff val="-2587"/>
            <a:lumOff val="2099"/>
            <a:alphaOff val="0"/>
          </a:schemeClr>
        </a:solidFill>
        <a:ln w="9525" cap="flat" cmpd="sng" algn="ctr">
          <a:solidFill>
            <a:schemeClr val="accent2">
              <a:hueOff val="-1111694"/>
              <a:satOff val="-2587"/>
              <a:lumOff val="2099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7AF399-BD8F-4DD5-B5B6-342942880323}">
      <dsp:nvSpPr>
        <dsp:cNvPr id="0" name=""/>
        <dsp:cNvSpPr/>
      </dsp:nvSpPr>
      <dsp:spPr>
        <a:xfrm>
          <a:off x="2112808" y="984344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1270507"/>
            <a:satOff val="-2956"/>
            <a:lumOff val="2399"/>
            <a:alphaOff val="0"/>
          </a:schemeClr>
        </a:solidFill>
        <a:ln w="9525" cap="flat" cmpd="sng" algn="ctr">
          <a:solidFill>
            <a:schemeClr val="accent2">
              <a:hueOff val="-1270507"/>
              <a:satOff val="-2956"/>
              <a:lumOff val="2399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BDF169-D0B8-4711-BA66-671A7DE83315}">
      <dsp:nvSpPr>
        <dsp:cNvPr id="0" name=""/>
        <dsp:cNvSpPr/>
      </dsp:nvSpPr>
      <dsp:spPr>
        <a:xfrm>
          <a:off x="2766428" y="984344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1429320"/>
            <a:satOff val="-3326"/>
            <a:lumOff val="2699"/>
            <a:alphaOff val="0"/>
          </a:schemeClr>
        </a:solidFill>
        <a:ln w="9525" cap="flat" cmpd="sng" algn="ctr">
          <a:solidFill>
            <a:schemeClr val="accent2">
              <a:hueOff val="-1429320"/>
              <a:satOff val="-3326"/>
              <a:lumOff val="2699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87521-C570-4FAA-8049-D6D33755726E}">
      <dsp:nvSpPr>
        <dsp:cNvPr id="0" name=""/>
        <dsp:cNvSpPr/>
      </dsp:nvSpPr>
      <dsp:spPr>
        <a:xfrm>
          <a:off x="3420047" y="984344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1588134"/>
            <a:satOff val="-3695"/>
            <a:lumOff val="2999"/>
            <a:alphaOff val="0"/>
          </a:schemeClr>
        </a:solidFill>
        <a:ln w="9525" cap="flat" cmpd="sng" algn="ctr">
          <a:solidFill>
            <a:schemeClr val="accent2">
              <a:hueOff val="-1588134"/>
              <a:satOff val="-3695"/>
              <a:lumOff val="2999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8575BC-C5C3-4A57-AB4C-158954E1F91D}">
      <dsp:nvSpPr>
        <dsp:cNvPr id="0" name=""/>
        <dsp:cNvSpPr/>
      </dsp:nvSpPr>
      <dsp:spPr>
        <a:xfrm>
          <a:off x="4073666" y="984344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1746947"/>
            <a:satOff val="-4065"/>
            <a:lumOff val="3299"/>
            <a:alphaOff val="0"/>
          </a:schemeClr>
        </a:solidFill>
        <a:ln w="9525" cap="flat" cmpd="sng" algn="ctr">
          <a:solidFill>
            <a:schemeClr val="accent2">
              <a:hueOff val="-1746947"/>
              <a:satOff val="-4065"/>
              <a:lumOff val="3299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54F6DF-6B56-4450-97D1-A3FAA625D73B}">
      <dsp:nvSpPr>
        <dsp:cNvPr id="0" name=""/>
        <dsp:cNvSpPr/>
      </dsp:nvSpPr>
      <dsp:spPr>
        <a:xfrm>
          <a:off x="4727286" y="984344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1905761"/>
            <a:satOff val="-4434"/>
            <a:lumOff val="3599"/>
            <a:alphaOff val="0"/>
          </a:schemeClr>
        </a:solidFill>
        <a:ln w="9525" cap="flat" cmpd="sng" algn="ctr">
          <a:solidFill>
            <a:schemeClr val="accent2">
              <a:hueOff val="-1905761"/>
              <a:satOff val="-4434"/>
              <a:lumOff val="3599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2FF94D-67B2-4F21-90E8-982B21B77679}">
      <dsp:nvSpPr>
        <dsp:cNvPr id="0" name=""/>
        <dsp:cNvSpPr/>
      </dsp:nvSpPr>
      <dsp:spPr>
        <a:xfrm>
          <a:off x="5380905" y="984344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2064574"/>
            <a:satOff val="-4804"/>
            <a:lumOff val="3898"/>
            <a:alphaOff val="0"/>
          </a:schemeClr>
        </a:solidFill>
        <a:ln w="9525" cap="flat" cmpd="sng" algn="ctr">
          <a:solidFill>
            <a:schemeClr val="accent2">
              <a:hueOff val="-2064574"/>
              <a:satOff val="-4804"/>
              <a:lumOff val="389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CA2A5B-D457-4D7F-A8F3-07026FDABA25}">
      <dsp:nvSpPr>
        <dsp:cNvPr id="0" name=""/>
        <dsp:cNvSpPr/>
      </dsp:nvSpPr>
      <dsp:spPr>
        <a:xfrm>
          <a:off x="1459189" y="1125096"/>
          <a:ext cx="4631948" cy="421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bg2">
                  <a:lumMod val="10000"/>
                </a:schemeClr>
              </a:solidFill>
              <a:latin typeface="Lexend Light" panose="020B0604020202020204" charset="0"/>
            </a:rPr>
            <a:t>Detección temprana de alteraciones</a:t>
          </a:r>
          <a:endParaRPr lang="es-CO" sz="1600" kern="1200" dirty="0">
            <a:solidFill>
              <a:schemeClr val="bg2">
                <a:lumMod val="10000"/>
              </a:schemeClr>
            </a:solidFill>
            <a:latin typeface="Lexend Light" panose="020B0604020202020204" charset="0"/>
          </a:endParaRPr>
        </a:p>
      </dsp:txBody>
      <dsp:txXfrm>
        <a:off x="1459189" y="1125096"/>
        <a:ext cx="4631948" cy="421086"/>
      </dsp:txXfrm>
    </dsp:sp>
    <dsp:sp modelId="{3CDE9DBD-A16D-458C-A935-DDA40C87B939}">
      <dsp:nvSpPr>
        <dsp:cNvPr id="0" name=""/>
        <dsp:cNvSpPr/>
      </dsp:nvSpPr>
      <dsp:spPr>
        <a:xfrm>
          <a:off x="1459189" y="1546183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2223387"/>
            <a:satOff val="-5173"/>
            <a:lumOff val="4198"/>
            <a:alphaOff val="0"/>
          </a:schemeClr>
        </a:solidFill>
        <a:ln w="9525" cap="flat" cmpd="sng" algn="ctr">
          <a:solidFill>
            <a:schemeClr val="accent2">
              <a:hueOff val="-2223387"/>
              <a:satOff val="-5173"/>
              <a:lumOff val="419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6043AB-93B3-451E-8298-5129FC59B651}">
      <dsp:nvSpPr>
        <dsp:cNvPr id="0" name=""/>
        <dsp:cNvSpPr/>
      </dsp:nvSpPr>
      <dsp:spPr>
        <a:xfrm>
          <a:off x="2112808" y="1546183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2382201"/>
            <a:satOff val="-5543"/>
            <a:lumOff val="4498"/>
            <a:alphaOff val="0"/>
          </a:schemeClr>
        </a:solidFill>
        <a:ln w="9525" cap="flat" cmpd="sng" algn="ctr">
          <a:solidFill>
            <a:schemeClr val="accent2">
              <a:hueOff val="-2382201"/>
              <a:satOff val="-5543"/>
              <a:lumOff val="449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BFD7A7-ADD6-46A2-9488-6AC507C70329}">
      <dsp:nvSpPr>
        <dsp:cNvPr id="0" name=""/>
        <dsp:cNvSpPr/>
      </dsp:nvSpPr>
      <dsp:spPr>
        <a:xfrm>
          <a:off x="2766428" y="1546183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2541014"/>
            <a:satOff val="-5912"/>
            <a:lumOff val="4798"/>
            <a:alphaOff val="0"/>
          </a:schemeClr>
        </a:solidFill>
        <a:ln w="9525" cap="flat" cmpd="sng" algn="ctr">
          <a:solidFill>
            <a:schemeClr val="accent2">
              <a:hueOff val="-2541014"/>
              <a:satOff val="-5912"/>
              <a:lumOff val="479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0F2578-4D78-4575-9ADD-D2B9A8732381}">
      <dsp:nvSpPr>
        <dsp:cNvPr id="0" name=""/>
        <dsp:cNvSpPr/>
      </dsp:nvSpPr>
      <dsp:spPr>
        <a:xfrm>
          <a:off x="3420047" y="1546183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2699827"/>
            <a:satOff val="-6282"/>
            <a:lumOff val="5098"/>
            <a:alphaOff val="0"/>
          </a:schemeClr>
        </a:solidFill>
        <a:ln w="9525" cap="flat" cmpd="sng" algn="ctr">
          <a:solidFill>
            <a:schemeClr val="accent2">
              <a:hueOff val="-2699827"/>
              <a:satOff val="-6282"/>
              <a:lumOff val="509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D1575-7746-425D-8BB2-437180E777CA}">
      <dsp:nvSpPr>
        <dsp:cNvPr id="0" name=""/>
        <dsp:cNvSpPr/>
      </dsp:nvSpPr>
      <dsp:spPr>
        <a:xfrm>
          <a:off x="4073666" y="1546183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2858641"/>
            <a:satOff val="-6652"/>
            <a:lumOff val="5398"/>
            <a:alphaOff val="0"/>
          </a:schemeClr>
        </a:solidFill>
        <a:ln w="9525" cap="flat" cmpd="sng" algn="ctr">
          <a:solidFill>
            <a:schemeClr val="accent2">
              <a:hueOff val="-2858641"/>
              <a:satOff val="-6652"/>
              <a:lumOff val="539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664020-9D20-4F0A-A9A8-AAE2F0367B97}">
      <dsp:nvSpPr>
        <dsp:cNvPr id="0" name=""/>
        <dsp:cNvSpPr/>
      </dsp:nvSpPr>
      <dsp:spPr>
        <a:xfrm>
          <a:off x="4727286" y="1546183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3017454"/>
            <a:satOff val="-7021"/>
            <a:lumOff val="5698"/>
            <a:alphaOff val="0"/>
          </a:schemeClr>
        </a:solidFill>
        <a:ln w="9525" cap="flat" cmpd="sng" algn="ctr">
          <a:solidFill>
            <a:schemeClr val="accent2">
              <a:hueOff val="-3017454"/>
              <a:satOff val="-7021"/>
              <a:lumOff val="569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ADB680-32D9-43DE-A85A-3548F85DF8B7}">
      <dsp:nvSpPr>
        <dsp:cNvPr id="0" name=""/>
        <dsp:cNvSpPr/>
      </dsp:nvSpPr>
      <dsp:spPr>
        <a:xfrm>
          <a:off x="5380905" y="1546183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3176268"/>
            <a:satOff val="-7391"/>
            <a:lumOff val="5998"/>
            <a:alphaOff val="0"/>
          </a:schemeClr>
        </a:solidFill>
        <a:ln w="9525" cap="flat" cmpd="sng" algn="ctr">
          <a:solidFill>
            <a:schemeClr val="accent2">
              <a:hueOff val="-3176268"/>
              <a:satOff val="-7391"/>
              <a:lumOff val="599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4C735E-58A0-49A7-90AA-7F0BC11A19DE}">
      <dsp:nvSpPr>
        <dsp:cNvPr id="0" name=""/>
        <dsp:cNvSpPr/>
      </dsp:nvSpPr>
      <dsp:spPr>
        <a:xfrm>
          <a:off x="1459189" y="1686935"/>
          <a:ext cx="4631948" cy="421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bg2">
                  <a:lumMod val="10000"/>
                </a:schemeClr>
              </a:solidFill>
              <a:latin typeface="Lexend Light" panose="020B0604020202020204" charset="0"/>
            </a:rPr>
            <a:t>Información en salud</a:t>
          </a:r>
          <a:endParaRPr lang="es-CO" sz="1600" kern="1200" dirty="0">
            <a:solidFill>
              <a:schemeClr val="bg2">
                <a:lumMod val="10000"/>
              </a:schemeClr>
            </a:solidFill>
            <a:latin typeface="Lexend Light" panose="020B0604020202020204" charset="0"/>
          </a:endParaRPr>
        </a:p>
      </dsp:txBody>
      <dsp:txXfrm>
        <a:off x="1459189" y="1686935"/>
        <a:ext cx="4631948" cy="421086"/>
      </dsp:txXfrm>
    </dsp:sp>
    <dsp:sp modelId="{1C95F829-F26A-4B3C-9D18-75DF423E5F0C}">
      <dsp:nvSpPr>
        <dsp:cNvPr id="0" name=""/>
        <dsp:cNvSpPr/>
      </dsp:nvSpPr>
      <dsp:spPr>
        <a:xfrm>
          <a:off x="1459189" y="2108021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3335081"/>
            <a:satOff val="-7760"/>
            <a:lumOff val="6298"/>
            <a:alphaOff val="0"/>
          </a:schemeClr>
        </a:solidFill>
        <a:ln w="9525" cap="flat" cmpd="sng" algn="ctr">
          <a:solidFill>
            <a:schemeClr val="accent2">
              <a:hueOff val="-3335081"/>
              <a:satOff val="-7760"/>
              <a:lumOff val="629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785381-C0F3-42F5-836D-B7B4AB4FBA57}">
      <dsp:nvSpPr>
        <dsp:cNvPr id="0" name=""/>
        <dsp:cNvSpPr/>
      </dsp:nvSpPr>
      <dsp:spPr>
        <a:xfrm>
          <a:off x="2112808" y="2108021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3493895"/>
            <a:satOff val="-8130"/>
            <a:lumOff val="6597"/>
            <a:alphaOff val="0"/>
          </a:schemeClr>
        </a:solidFill>
        <a:ln w="9525" cap="flat" cmpd="sng" algn="ctr">
          <a:solidFill>
            <a:schemeClr val="accent2">
              <a:hueOff val="-3493895"/>
              <a:satOff val="-8130"/>
              <a:lumOff val="6597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0205C5-C0B7-4DA8-8FA5-545700348F8F}">
      <dsp:nvSpPr>
        <dsp:cNvPr id="0" name=""/>
        <dsp:cNvSpPr/>
      </dsp:nvSpPr>
      <dsp:spPr>
        <a:xfrm>
          <a:off x="2766428" y="2108021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3652708"/>
            <a:satOff val="-8499"/>
            <a:lumOff val="6897"/>
            <a:alphaOff val="0"/>
          </a:schemeClr>
        </a:solidFill>
        <a:ln w="9525" cap="flat" cmpd="sng" algn="ctr">
          <a:solidFill>
            <a:schemeClr val="accent2">
              <a:hueOff val="-3652708"/>
              <a:satOff val="-8499"/>
              <a:lumOff val="6897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BE3E95-260C-4442-83B9-1EE09457C3EA}">
      <dsp:nvSpPr>
        <dsp:cNvPr id="0" name=""/>
        <dsp:cNvSpPr/>
      </dsp:nvSpPr>
      <dsp:spPr>
        <a:xfrm>
          <a:off x="3420047" y="2108021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3811521"/>
            <a:satOff val="-8869"/>
            <a:lumOff val="7197"/>
            <a:alphaOff val="0"/>
          </a:schemeClr>
        </a:solidFill>
        <a:ln w="9525" cap="flat" cmpd="sng" algn="ctr">
          <a:solidFill>
            <a:schemeClr val="accent2">
              <a:hueOff val="-3811521"/>
              <a:satOff val="-8869"/>
              <a:lumOff val="7197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F4FA54-BC52-4A36-AC63-97E3D7276A8C}">
      <dsp:nvSpPr>
        <dsp:cNvPr id="0" name=""/>
        <dsp:cNvSpPr/>
      </dsp:nvSpPr>
      <dsp:spPr>
        <a:xfrm>
          <a:off x="4073666" y="2108021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3970334"/>
            <a:satOff val="-9238"/>
            <a:lumOff val="7497"/>
            <a:alphaOff val="0"/>
          </a:schemeClr>
        </a:solidFill>
        <a:ln w="9525" cap="flat" cmpd="sng" algn="ctr">
          <a:solidFill>
            <a:schemeClr val="accent2">
              <a:hueOff val="-3970334"/>
              <a:satOff val="-9238"/>
              <a:lumOff val="7497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AC5F09-301C-4FD9-A39C-282A26CCC085}">
      <dsp:nvSpPr>
        <dsp:cNvPr id="0" name=""/>
        <dsp:cNvSpPr/>
      </dsp:nvSpPr>
      <dsp:spPr>
        <a:xfrm>
          <a:off x="4727286" y="2108021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4129148"/>
            <a:satOff val="-9608"/>
            <a:lumOff val="7797"/>
            <a:alphaOff val="0"/>
          </a:schemeClr>
        </a:solidFill>
        <a:ln w="9525" cap="flat" cmpd="sng" algn="ctr">
          <a:solidFill>
            <a:schemeClr val="accent2">
              <a:hueOff val="-4129148"/>
              <a:satOff val="-9608"/>
              <a:lumOff val="7797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84B4D9-423D-4B41-A714-2F3EAE6E5811}">
      <dsp:nvSpPr>
        <dsp:cNvPr id="0" name=""/>
        <dsp:cNvSpPr/>
      </dsp:nvSpPr>
      <dsp:spPr>
        <a:xfrm>
          <a:off x="5380905" y="2108021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4287961"/>
            <a:satOff val="-9977"/>
            <a:lumOff val="8097"/>
            <a:alphaOff val="0"/>
          </a:schemeClr>
        </a:solidFill>
        <a:ln w="9525" cap="flat" cmpd="sng" algn="ctr">
          <a:solidFill>
            <a:schemeClr val="accent2">
              <a:hueOff val="-4287961"/>
              <a:satOff val="-9977"/>
              <a:lumOff val="8097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A5E69A-C77D-44AC-8ADF-BC8D0577A006}">
      <dsp:nvSpPr>
        <dsp:cNvPr id="0" name=""/>
        <dsp:cNvSpPr/>
      </dsp:nvSpPr>
      <dsp:spPr>
        <a:xfrm>
          <a:off x="1459189" y="2248774"/>
          <a:ext cx="4631948" cy="421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bg2">
                  <a:lumMod val="10000"/>
                </a:schemeClr>
              </a:solidFill>
              <a:latin typeface="Lexend Light" panose="020B0604020202020204" charset="0"/>
            </a:rPr>
            <a:t>Establecimiento del plan de parto</a:t>
          </a:r>
          <a:endParaRPr lang="es-CO" sz="1600" kern="1200" dirty="0">
            <a:solidFill>
              <a:schemeClr val="bg2">
                <a:lumMod val="10000"/>
              </a:schemeClr>
            </a:solidFill>
            <a:latin typeface="Lexend Light" panose="020B0604020202020204" charset="0"/>
          </a:endParaRPr>
        </a:p>
      </dsp:txBody>
      <dsp:txXfrm>
        <a:off x="1459189" y="2248774"/>
        <a:ext cx="4631948" cy="421086"/>
      </dsp:txXfrm>
    </dsp:sp>
    <dsp:sp modelId="{F8C86792-8051-4856-A670-EC27992178F8}">
      <dsp:nvSpPr>
        <dsp:cNvPr id="0" name=""/>
        <dsp:cNvSpPr/>
      </dsp:nvSpPr>
      <dsp:spPr>
        <a:xfrm>
          <a:off x="1459189" y="2669860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4446774"/>
            <a:satOff val="-10347"/>
            <a:lumOff val="8397"/>
            <a:alphaOff val="0"/>
          </a:schemeClr>
        </a:solidFill>
        <a:ln w="9525" cap="flat" cmpd="sng" algn="ctr">
          <a:solidFill>
            <a:schemeClr val="accent2">
              <a:hueOff val="-4446774"/>
              <a:satOff val="-10347"/>
              <a:lumOff val="8397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21DBD2-01E6-4F52-8513-09857D9A94DF}">
      <dsp:nvSpPr>
        <dsp:cNvPr id="0" name=""/>
        <dsp:cNvSpPr/>
      </dsp:nvSpPr>
      <dsp:spPr>
        <a:xfrm>
          <a:off x="2112808" y="2669860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4605588"/>
            <a:satOff val="-10716"/>
            <a:lumOff val="8697"/>
            <a:alphaOff val="0"/>
          </a:schemeClr>
        </a:solidFill>
        <a:ln w="9525" cap="flat" cmpd="sng" algn="ctr">
          <a:solidFill>
            <a:schemeClr val="accent2">
              <a:hueOff val="-4605588"/>
              <a:satOff val="-10716"/>
              <a:lumOff val="8697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9EC83B-783E-45F1-830C-3E67EEC6B5CD}">
      <dsp:nvSpPr>
        <dsp:cNvPr id="0" name=""/>
        <dsp:cNvSpPr/>
      </dsp:nvSpPr>
      <dsp:spPr>
        <a:xfrm>
          <a:off x="2766428" y="2669860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4764402"/>
            <a:satOff val="-11086"/>
            <a:lumOff val="8996"/>
            <a:alphaOff val="0"/>
          </a:schemeClr>
        </a:solidFill>
        <a:ln w="9525" cap="flat" cmpd="sng" algn="ctr">
          <a:solidFill>
            <a:schemeClr val="accent2">
              <a:hueOff val="-4764402"/>
              <a:satOff val="-11086"/>
              <a:lumOff val="8996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88C8E5-6F12-4236-AA35-C563044DEC08}">
      <dsp:nvSpPr>
        <dsp:cNvPr id="0" name=""/>
        <dsp:cNvSpPr/>
      </dsp:nvSpPr>
      <dsp:spPr>
        <a:xfrm>
          <a:off x="3420047" y="2669860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4923214"/>
            <a:satOff val="-11455"/>
            <a:lumOff val="9296"/>
            <a:alphaOff val="0"/>
          </a:schemeClr>
        </a:solidFill>
        <a:ln w="9525" cap="flat" cmpd="sng" algn="ctr">
          <a:solidFill>
            <a:schemeClr val="accent2">
              <a:hueOff val="-4923214"/>
              <a:satOff val="-11455"/>
              <a:lumOff val="9296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FFA918-A294-442C-8CFE-8BCFBBD50F08}">
      <dsp:nvSpPr>
        <dsp:cNvPr id="0" name=""/>
        <dsp:cNvSpPr/>
      </dsp:nvSpPr>
      <dsp:spPr>
        <a:xfrm>
          <a:off x="4073666" y="2669860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5082028"/>
            <a:satOff val="-11825"/>
            <a:lumOff val="9596"/>
            <a:alphaOff val="0"/>
          </a:schemeClr>
        </a:solidFill>
        <a:ln w="9525" cap="flat" cmpd="sng" algn="ctr">
          <a:solidFill>
            <a:schemeClr val="accent2">
              <a:hueOff val="-5082028"/>
              <a:satOff val="-11825"/>
              <a:lumOff val="9596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6ADCBA-07DD-4B66-AE45-3BBFCD531079}">
      <dsp:nvSpPr>
        <dsp:cNvPr id="0" name=""/>
        <dsp:cNvSpPr/>
      </dsp:nvSpPr>
      <dsp:spPr>
        <a:xfrm>
          <a:off x="4727286" y="2669860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5240842"/>
            <a:satOff val="-12194"/>
            <a:lumOff val="9896"/>
            <a:alphaOff val="0"/>
          </a:schemeClr>
        </a:solidFill>
        <a:ln w="9525" cap="flat" cmpd="sng" algn="ctr">
          <a:solidFill>
            <a:schemeClr val="accent2">
              <a:hueOff val="-5240842"/>
              <a:satOff val="-12194"/>
              <a:lumOff val="9896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FBB096-4B01-47F4-85AA-7AA932BA810A}">
      <dsp:nvSpPr>
        <dsp:cNvPr id="0" name=""/>
        <dsp:cNvSpPr/>
      </dsp:nvSpPr>
      <dsp:spPr>
        <a:xfrm>
          <a:off x="5380905" y="2669860"/>
          <a:ext cx="617593" cy="102932"/>
        </a:xfrm>
        <a:prstGeom prst="parallelogram">
          <a:avLst>
            <a:gd name="adj" fmla="val 140840"/>
          </a:avLst>
        </a:prstGeom>
        <a:solidFill>
          <a:schemeClr val="accent2">
            <a:hueOff val="-5399655"/>
            <a:satOff val="-12564"/>
            <a:lumOff val="10196"/>
            <a:alphaOff val="0"/>
          </a:schemeClr>
        </a:solidFill>
        <a:ln w="9525" cap="flat" cmpd="sng" algn="ctr">
          <a:solidFill>
            <a:schemeClr val="accent2">
              <a:hueOff val="-5399655"/>
              <a:satOff val="-12564"/>
              <a:lumOff val="10196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136ddcb562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1" name="Google Shape;1521;g136ddcb562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gf48d753952_0_6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0" name="Google Shape;1630;gf48d753952_0_6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gf48d753952_0_7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7" name="Google Shape;1647;gf48d753952_0_7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gf48d753952_0_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8" name="Google Shape;1708;gf48d753952_0_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gf48d753952_0_7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7" name="Google Shape;1647;gf48d753952_0_7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8188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gf48d753952_0_10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7" name="Google Shape;1797;gf48d753952_0_10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gf48d753952_0_10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7" name="Google Shape;1797;gf48d753952_0_10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85353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gf48d753952_0_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8" name="Google Shape;1708;gf48d753952_0_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1220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gf48d753952_0_10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7" name="Google Shape;1797;gf48d753952_0_10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3945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gf48d753952_0_10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7" name="Google Shape;1797;gf48d753952_0_10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9332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gf48d753952_0_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5" name="Google Shape;1665;gf48d753952_0_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" name="Google Shape;2033;g136ddcb5620_0_26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4" name="Google Shape;2034;g136ddcb5620_0_26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" name="Google Shape;2713;g136ddcb5620_0_49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4" name="Google Shape;2714;g136ddcb5620_0_49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620588"/>
            <a:ext cx="4847400" cy="128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030013"/>
            <a:ext cx="3858900" cy="4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13225" y="2336700"/>
            <a:ext cx="5806800" cy="75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60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713225" y="3428249"/>
            <a:ext cx="4864200" cy="4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290450"/>
            <a:ext cx="1448100" cy="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7400">
                <a:highlight>
                  <a:schemeClr val="accent1"/>
                </a:highlight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grpSp>
        <p:nvGrpSpPr>
          <p:cNvPr id="15" name="Google Shape;15;p3"/>
          <p:cNvGrpSpPr/>
          <p:nvPr/>
        </p:nvGrpSpPr>
        <p:grpSpPr>
          <a:xfrm rot="4577290" flipH="1">
            <a:off x="-1010282" y="-619719"/>
            <a:ext cx="2215225" cy="1900331"/>
            <a:chOff x="4770475" y="2910125"/>
            <a:chExt cx="548975" cy="470975"/>
          </a:xfrm>
        </p:grpSpPr>
        <p:sp>
          <p:nvSpPr>
            <p:cNvPr id="16" name="Google Shape;16;p3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3"/>
          <p:cNvGrpSpPr/>
          <p:nvPr/>
        </p:nvGrpSpPr>
        <p:grpSpPr>
          <a:xfrm rot="317026" flipH="1">
            <a:off x="446733" y="3951009"/>
            <a:ext cx="2215249" cy="1900313"/>
            <a:chOff x="4770475" y="2910125"/>
            <a:chExt cx="548975" cy="470975"/>
          </a:xfrm>
        </p:grpSpPr>
        <p:sp>
          <p:nvSpPr>
            <p:cNvPr id="23" name="Google Shape;23;p3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29;p3"/>
          <p:cNvGrpSpPr/>
          <p:nvPr/>
        </p:nvGrpSpPr>
        <p:grpSpPr>
          <a:xfrm rot="10799915" flipH="1">
            <a:off x="4399167" y="-970806"/>
            <a:ext cx="2215224" cy="1900337"/>
            <a:chOff x="4770475" y="2910125"/>
            <a:chExt cx="548975" cy="470975"/>
          </a:xfrm>
        </p:grpSpPr>
        <p:sp>
          <p:nvSpPr>
            <p:cNvPr id="30" name="Google Shape;30;p3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6"/>
          <p:cNvSpPr/>
          <p:nvPr/>
        </p:nvSpPr>
        <p:spPr>
          <a:xfrm rot="-2002575">
            <a:off x="8247415" y="4157839"/>
            <a:ext cx="638026" cy="638026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8" name="Google Shape;168;p6"/>
          <p:cNvGrpSpPr/>
          <p:nvPr/>
        </p:nvGrpSpPr>
        <p:grpSpPr>
          <a:xfrm>
            <a:off x="430954" y="1063869"/>
            <a:ext cx="564544" cy="479708"/>
            <a:chOff x="4021700" y="2078100"/>
            <a:chExt cx="294125" cy="249900"/>
          </a:xfrm>
        </p:grpSpPr>
        <p:sp>
          <p:nvSpPr>
            <p:cNvPr id="169" name="Google Shape;169;p6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" name="Google Shape;171;p6"/>
          <p:cNvGrpSpPr/>
          <p:nvPr/>
        </p:nvGrpSpPr>
        <p:grpSpPr>
          <a:xfrm rot="4577290" flipH="1">
            <a:off x="-1081769" y="-718044"/>
            <a:ext cx="2215225" cy="1900331"/>
            <a:chOff x="4770475" y="2910125"/>
            <a:chExt cx="548975" cy="470975"/>
          </a:xfrm>
        </p:grpSpPr>
        <p:sp>
          <p:nvSpPr>
            <p:cNvPr id="172" name="Google Shape;172;p6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" name="Google Shape;178;p6"/>
          <p:cNvGrpSpPr/>
          <p:nvPr/>
        </p:nvGrpSpPr>
        <p:grpSpPr>
          <a:xfrm rot="4980100">
            <a:off x="-598858" y="3644355"/>
            <a:ext cx="1438501" cy="2688962"/>
            <a:chOff x="4530725" y="2880400"/>
            <a:chExt cx="418300" cy="781875"/>
          </a:xfrm>
        </p:grpSpPr>
        <p:sp>
          <p:nvSpPr>
            <p:cNvPr id="179" name="Google Shape;179;p6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" name="Google Shape;194;p6"/>
          <p:cNvGrpSpPr/>
          <p:nvPr/>
        </p:nvGrpSpPr>
        <p:grpSpPr>
          <a:xfrm rot="-5400000">
            <a:off x="8281348" y="-613100"/>
            <a:ext cx="1438492" cy="2688946"/>
            <a:chOff x="4530725" y="2880400"/>
            <a:chExt cx="418300" cy="781875"/>
          </a:xfrm>
        </p:grpSpPr>
        <p:sp>
          <p:nvSpPr>
            <p:cNvPr id="195" name="Google Shape;195;p6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"/>
          <p:cNvSpPr txBox="1">
            <a:spLocks noGrp="1"/>
          </p:cNvSpPr>
          <p:nvPr>
            <p:ph type="title"/>
          </p:nvPr>
        </p:nvSpPr>
        <p:spPr>
          <a:xfrm>
            <a:off x="1251525" y="1774550"/>
            <a:ext cx="2992800" cy="117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12" name="Google Shape;212;p7"/>
          <p:cNvSpPr txBox="1">
            <a:spLocks noGrp="1"/>
          </p:cNvSpPr>
          <p:nvPr>
            <p:ph type="body" idx="1"/>
          </p:nvPr>
        </p:nvSpPr>
        <p:spPr>
          <a:xfrm>
            <a:off x="4625163" y="1161000"/>
            <a:ext cx="3267300" cy="282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grpSp>
        <p:nvGrpSpPr>
          <p:cNvPr id="213" name="Google Shape;213;p7"/>
          <p:cNvGrpSpPr/>
          <p:nvPr/>
        </p:nvGrpSpPr>
        <p:grpSpPr>
          <a:xfrm>
            <a:off x="6678078" y="283520"/>
            <a:ext cx="581015" cy="493652"/>
            <a:chOff x="4021700" y="2078100"/>
            <a:chExt cx="294125" cy="249900"/>
          </a:xfrm>
        </p:grpSpPr>
        <p:sp>
          <p:nvSpPr>
            <p:cNvPr id="214" name="Google Shape;214;p7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16;p7"/>
          <p:cNvGrpSpPr/>
          <p:nvPr/>
        </p:nvGrpSpPr>
        <p:grpSpPr>
          <a:xfrm rot="3220419">
            <a:off x="2446919" y="4291439"/>
            <a:ext cx="581017" cy="493655"/>
            <a:chOff x="4021700" y="2078100"/>
            <a:chExt cx="294125" cy="249900"/>
          </a:xfrm>
        </p:grpSpPr>
        <p:sp>
          <p:nvSpPr>
            <p:cNvPr id="217" name="Google Shape;217;p7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9" name="Google Shape;219;p7"/>
          <p:cNvGrpSpPr/>
          <p:nvPr/>
        </p:nvGrpSpPr>
        <p:grpSpPr>
          <a:xfrm rot="4545127" flipH="1">
            <a:off x="-1288459" y="459778"/>
            <a:ext cx="2281619" cy="1957394"/>
            <a:chOff x="4770475" y="2910125"/>
            <a:chExt cx="548975" cy="470975"/>
          </a:xfrm>
        </p:grpSpPr>
        <p:sp>
          <p:nvSpPr>
            <p:cNvPr id="220" name="Google Shape;220;p7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7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7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7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6" name="Google Shape;226;p7"/>
          <p:cNvGrpSpPr/>
          <p:nvPr/>
        </p:nvGrpSpPr>
        <p:grpSpPr>
          <a:xfrm rot="9782681">
            <a:off x="722403" y="-616102"/>
            <a:ext cx="2104354" cy="1668474"/>
            <a:chOff x="6401200" y="1260600"/>
            <a:chExt cx="1319750" cy="1046450"/>
          </a:xfrm>
        </p:grpSpPr>
        <p:sp>
          <p:nvSpPr>
            <p:cNvPr id="227" name="Google Shape;227;p7"/>
            <p:cNvSpPr/>
            <p:nvPr/>
          </p:nvSpPr>
          <p:spPr>
            <a:xfrm>
              <a:off x="6781225" y="1412450"/>
              <a:ext cx="939725" cy="894600"/>
            </a:xfrm>
            <a:custGeom>
              <a:avLst/>
              <a:gdLst/>
              <a:ahLst/>
              <a:cxnLst/>
              <a:rect l="l" t="t" r="r" b="b"/>
              <a:pathLst>
                <a:path w="37589" h="35784" extrusionOk="0">
                  <a:moveTo>
                    <a:pt x="19526" y="1"/>
                  </a:moveTo>
                  <a:cubicBezTo>
                    <a:pt x="17120" y="1"/>
                    <a:pt x="15281" y="429"/>
                    <a:pt x="14644" y="600"/>
                  </a:cubicBezTo>
                  <a:cubicBezTo>
                    <a:pt x="14541" y="626"/>
                    <a:pt x="14480" y="731"/>
                    <a:pt x="14509" y="833"/>
                  </a:cubicBezTo>
                  <a:cubicBezTo>
                    <a:pt x="14531" y="918"/>
                    <a:pt x="14608" y="975"/>
                    <a:pt x="14694" y="975"/>
                  </a:cubicBezTo>
                  <a:cubicBezTo>
                    <a:pt x="14710" y="975"/>
                    <a:pt x="14726" y="973"/>
                    <a:pt x="14742" y="968"/>
                  </a:cubicBezTo>
                  <a:cubicBezTo>
                    <a:pt x="15367" y="800"/>
                    <a:pt x="17171" y="379"/>
                    <a:pt x="19530" y="379"/>
                  </a:cubicBezTo>
                  <a:cubicBezTo>
                    <a:pt x="22441" y="379"/>
                    <a:pt x="26196" y="1020"/>
                    <a:pt x="29621" y="3566"/>
                  </a:cubicBezTo>
                  <a:cubicBezTo>
                    <a:pt x="35924" y="8254"/>
                    <a:pt x="37187" y="16202"/>
                    <a:pt x="35642" y="22001"/>
                  </a:cubicBezTo>
                  <a:cubicBezTo>
                    <a:pt x="33580" y="29734"/>
                    <a:pt x="26030" y="35403"/>
                    <a:pt x="17903" y="35403"/>
                  </a:cubicBezTo>
                  <a:cubicBezTo>
                    <a:pt x="17696" y="35403"/>
                    <a:pt x="17489" y="35399"/>
                    <a:pt x="17281" y="35392"/>
                  </a:cubicBezTo>
                  <a:cubicBezTo>
                    <a:pt x="9568" y="35118"/>
                    <a:pt x="2465" y="29731"/>
                    <a:pt x="394" y="22585"/>
                  </a:cubicBezTo>
                  <a:cubicBezTo>
                    <a:pt x="371" y="22500"/>
                    <a:pt x="294" y="22446"/>
                    <a:pt x="211" y="22446"/>
                  </a:cubicBezTo>
                  <a:cubicBezTo>
                    <a:pt x="194" y="22446"/>
                    <a:pt x="176" y="22448"/>
                    <a:pt x="159" y="22453"/>
                  </a:cubicBezTo>
                  <a:cubicBezTo>
                    <a:pt x="58" y="22484"/>
                    <a:pt x="1" y="22588"/>
                    <a:pt x="29" y="22689"/>
                  </a:cubicBezTo>
                  <a:cubicBezTo>
                    <a:pt x="2144" y="29991"/>
                    <a:pt x="9395" y="35492"/>
                    <a:pt x="17268" y="35772"/>
                  </a:cubicBezTo>
                  <a:cubicBezTo>
                    <a:pt x="17490" y="35779"/>
                    <a:pt x="17710" y="35783"/>
                    <a:pt x="17931" y="35783"/>
                  </a:cubicBezTo>
                  <a:cubicBezTo>
                    <a:pt x="26332" y="35783"/>
                    <a:pt x="33871" y="30119"/>
                    <a:pt x="36009" y="22098"/>
                  </a:cubicBezTo>
                  <a:cubicBezTo>
                    <a:pt x="37588" y="16177"/>
                    <a:pt x="36294" y="8056"/>
                    <a:pt x="29847" y="3262"/>
                  </a:cubicBezTo>
                  <a:cubicBezTo>
                    <a:pt x="26341" y="655"/>
                    <a:pt x="22500" y="1"/>
                    <a:pt x="195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7"/>
            <p:cNvSpPr/>
            <p:nvPr/>
          </p:nvSpPr>
          <p:spPr>
            <a:xfrm>
              <a:off x="6401200" y="1313150"/>
              <a:ext cx="499825" cy="631150"/>
            </a:xfrm>
            <a:custGeom>
              <a:avLst/>
              <a:gdLst/>
              <a:ahLst/>
              <a:cxnLst/>
              <a:rect l="l" t="t" r="r" b="b"/>
              <a:pathLst>
                <a:path w="19993" h="25246" extrusionOk="0">
                  <a:moveTo>
                    <a:pt x="9792" y="0"/>
                  </a:moveTo>
                  <a:cubicBezTo>
                    <a:pt x="9334" y="0"/>
                    <a:pt x="8868" y="83"/>
                    <a:pt x="8416" y="258"/>
                  </a:cubicBezTo>
                  <a:lnTo>
                    <a:pt x="8390" y="268"/>
                  </a:lnTo>
                  <a:lnTo>
                    <a:pt x="8880" y="1531"/>
                  </a:lnTo>
                  <a:lnTo>
                    <a:pt x="8907" y="1522"/>
                  </a:lnTo>
                  <a:cubicBezTo>
                    <a:pt x="9199" y="1409"/>
                    <a:pt x="9499" y="1355"/>
                    <a:pt x="9794" y="1355"/>
                  </a:cubicBezTo>
                  <a:cubicBezTo>
                    <a:pt x="10781" y="1355"/>
                    <a:pt x="11713" y="1953"/>
                    <a:pt x="12093" y="2928"/>
                  </a:cubicBezTo>
                  <a:lnTo>
                    <a:pt x="17360" y="16393"/>
                  </a:lnTo>
                  <a:cubicBezTo>
                    <a:pt x="18459" y="19226"/>
                    <a:pt x="17047" y="22422"/>
                    <a:pt x="14216" y="23518"/>
                  </a:cubicBezTo>
                  <a:cubicBezTo>
                    <a:pt x="13564" y="23771"/>
                    <a:pt x="12892" y="23891"/>
                    <a:pt x="12231" y="23891"/>
                  </a:cubicBezTo>
                  <a:cubicBezTo>
                    <a:pt x="10023" y="23891"/>
                    <a:pt x="7934" y="22553"/>
                    <a:pt x="7090" y="20373"/>
                  </a:cubicBezTo>
                  <a:lnTo>
                    <a:pt x="1821" y="6909"/>
                  </a:lnTo>
                  <a:cubicBezTo>
                    <a:pt x="1462" y="5987"/>
                    <a:pt x="1692" y="4938"/>
                    <a:pt x="2404" y="4249"/>
                  </a:cubicBezTo>
                  <a:lnTo>
                    <a:pt x="1460" y="3276"/>
                  </a:lnTo>
                  <a:cubicBezTo>
                    <a:pt x="358" y="4342"/>
                    <a:pt x="0" y="5968"/>
                    <a:pt x="557" y="7399"/>
                  </a:cubicBezTo>
                  <a:lnTo>
                    <a:pt x="5826" y="20862"/>
                  </a:lnTo>
                  <a:cubicBezTo>
                    <a:pt x="6880" y="23578"/>
                    <a:pt x="9483" y="25245"/>
                    <a:pt x="12235" y="25245"/>
                  </a:cubicBezTo>
                  <a:cubicBezTo>
                    <a:pt x="13058" y="25245"/>
                    <a:pt x="13894" y="25096"/>
                    <a:pt x="14706" y="24782"/>
                  </a:cubicBezTo>
                  <a:cubicBezTo>
                    <a:pt x="18234" y="23414"/>
                    <a:pt x="19992" y="19431"/>
                    <a:pt x="18626" y="15902"/>
                  </a:cubicBezTo>
                  <a:lnTo>
                    <a:pt x="13357" y="2438"/>
                  </a:lnTo>
                  <a:cubicBezTo>
                    <a:pt x="12770" y="927"/>
                    <a:pt x="11322" y="0"/>
                    <a:pt x="97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7"/>
            <p:cNvSpPr/>
            <p:nvPr/>
          </p:nvSpPr>
          <p:spPr>
            <a:xfrm>
              <a:off x="6420675" y="1358500"/>
              <a:ext cx="105425" cy="80175"/>
            </a:xfrm>
            <a:custGeom>
              <a:avLst/>
              <a:gdLst/>
              <a:ahLst/>
              <a:cxnLst/>
              <a:rect l="l" t="t" r="r" b="b"/>
              <a:pathLst>
                <a:path w="4217" h="3207" extrusionOk="0">
                  <a:moveTo>
                    <a:pt x="3303" y="0"/>
                  </a:moveTo>
                  <a:cubicBezTo>
                    <a:pt x="3265" y="0"/>
                    <a:pt x="3226" y="7"/>
                    <a:pt x="3189" y="21"/>
                  </a:cubicBezTo>
                  <a:lnTo>
                    <a:pt x="244" y="1163"/>
                  </a:lnTo>
                  <a:cubicBezTo>
                    <a:pt x="82" y="1228"/>
                    <a:pt x="0" y="1410"/>
                    <a:pt x="63" y="1574"/>
                  </a:cubicBezTo>
                  <a:lnTo>
                    <a:pt x="618" y="3005"/>
                  </a:lnTo>
                  <a:cubicBezTo>
                    <a:pt x="666" y="3130"/>
                    <a:pt x="786" y="3207"/>
                    <a:pt x="914" y="3207"/>
                  </a:cubicBezTo>
                  <a:cubicBezTo>
                    <a:pt x="952" y="3207"/>
                    <a:pt x="991" y="3200"/>
                    <a:pt x="1028" y="3185"/>
                  </a:cubicBezTo>
                  <a:lnTo>
                    <a:pt x="3974" y="2043"/>
                  </a:lnTo>
                  <a:cubicBezTo>
                    <a:pt x="4137" y="1981"/>
                    <a:pt x="4217" y="1796"/>
                    <a:pt x="4154" y="1633"/>
                  </a:cubicBezTo>
                  <a:lnTo>
                    <a:pt x="3599" y="204"/>
                  </a:lnTo>
                  <a:cubicBezTo>
                    <a:pt x="3551" y="78"/>
                    <a:pt x="3430" y="0"/>
                    <a:pt x="33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6578575" y="1297300"/>
              <a:ext cx="105500" cy="80175"/>
            </a:xfrm>
            <a:custGeom>
              <a:avLst/>
              <a:gdLst/>
              <a:ahLst/>
              <a:cxnLst/>
              <a:rect l="l" t="t" r="r" b="b"/>
              <a:pathLst>
                <a:path w="4220" h="3207" extrusionOk="0">
                  <a:moveTo>
                    <a:pt x="3306" y="1"/>
                  </a:moveTo>
                  <a:cubicBezTo>
                    <a:pt x="3268" y="1"/>
                    <a:pt x="3229" y="8"/>
                    <a:pt x="3191" y="22"/>
                  </a:cubicBezTo>
                  <a:lnTo>
                    <a:pt x="244" y="1164"/>
                  </a:lnTo>
                  <a:cubicBezTo>
                    <a:pt x="80" y="1227"/>
                    <a:pt x="1" y="1411"/>
                    <a:pt x="63" y="1574"/>
                  </a:cubicBezTo>
                  <a:lnTo>
                    <a:pt x="620" y="3003"/>
                  </a:lnTo>
                  <a:cubicBezTo>
                    <a:pt x="669" y="3129"/>
                    <a:pt x="788" y="3207"/>
                    <a:pt x="915" y="3207"/>
                  </a:cubicBezTo>
                  <a:cubicBezTo>
                    <a:pt x="953" y="3207"/>
                    <a:pt x="991" y="3200"/>
                    <a:pt x="1029" y="3186"/>
                  </a:cubicBezTo>
                  <a:lnTo>
                    <a:pt x="3974" y="2044"/>
                  </a:lnTo>
                  <a:cubicBezTo>
                    <a:pt x="4139" y="1981"/>
                    <a:pt x="4219" y="1797"/>
                    <a:pt x="4156" y="1633"/>
                  </a:cubicBezTo>
                  <a:lnTo>
                    <a:pt x="3601" y="203"/>
                  </a:lnTo>
                  <a:cubicBezTo>
                    <a:pt x="3552" y="77"/>
                    <a:pt x="3432" y="1"/>
                    <a:pt x="33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6535825" y="1693100"/>
              <a:ext cx="372875" cy="257975"/>
            </a:xfrm>
            <a:custGeom>
              <a:avLst/>
              <a:gdLst/>
              <a:ahLst/>
              <a:cxnLst/>
              <a:rect l="l" t="t" r="r" b="b"/>
              <a:pathLst>
                <a:path w="14915" h="10319" extrusionOk="0">
                  <a:moveTo>
                    <a:pt x="12608" y="0"/>
                  </a:moveTo>
                  <a:cubicBezTo>
                    <a:pt x="12494" y="0"/>
                    <a:pt x="12379" y="21"/>
                    <a:pt x="12266" y="64"/>
                  </a:cubicBezTo>
                  <a:cubicBezTo>
                    <a:pt x="11778" y="254"/>
                    <a:pt x="11535" y="803"/>
                    <a:pt x="11725" y="1291"/>
                  </a:cubicBezTo>
                  <a:cubicBezTo>
                    <a:pt x="12768" y="3984"/>
                    <a:pt x="11426" y="7024"/>
                    <a:pt x="8734" y="8067"/>
                  </a:cubicBezTo>
                  <a:cubicBezTo>
                    <a:pt x="8114" y="8308"/>
                    <a:pt x="7476" y="8421"/>
                    <a:pt x="6847" y="8421"/>
                  </a:cubicBezTo>
                  <a:cubicBezTo>
                    <a:pt x="4747" y="8421"/>
                    <a:pt x="2761" y="7149"/>
                    <a:pt x="1958" y="5077"/>
                  </a:cubicBezTo>
                  <a:cubicBezTo>
                    <a:pt x="1813" y="4701"/>
                    <a:pt x="1454" y="4470"/>
                    <a:pt x="1073" y="4470"/>
                  </a:cubicBezTo>
                  <a:cubicBezTo>
                    <a:pt x="959" y="4470"/>
                    <a:pt x="843" y="4491"/>
                    <a:pt x="730" y="4535"/>
                  </a:cubicBezTo>
                  <a:cubicBezTo>
                    <a:pt x="242" y="4725"/>
                    <a:pt x="1" y="5274"/>
                    <a:pt x="189" y="5763"/>
                  </a:cubicBezTo>
                  <a:cubicBezTo>
                    <a:pt x="1283" y="8586"/>
                    <a:pt x="3988" y="10319"/>
                    <a:pt x="6849" y="10319"/>
                  </a:cubicBezTo>
                  <a:cubicBezTo>
                    <a:pt x="7704" y="10319"/>
                    <a:pt x="8574" y="10164"/>
                    <a:pt x="9418" y="9837"/>
                  </a:cubicBezTo>
                  <a:cubicBezTo>
                    <a:pt x="13087" y="8415"/>
                    <a:pt x="14915" y="4275"/>
                    <a:pt x="13492" y="607"/>
                  </a:cubicBezTo>
                  <a:cubicBezTo>
                    <a:pt x="13347" y="230"/>
                    <a:pt x="12988" y="0"/>
                    <a:pt x="126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6727800" y="1901050"/>
              <a:ext cx="76725" cy="98600"/>
            </a:xfrm>
            <a:custGeom>
              <a:avLst/>
              <a:gdLst/>
              <a:ahLst/>
              <a:cxnLst/>
              <a:rect l="l" t="t" r="r" b="b"/>
              <a:pathLst>
                <a:path w="3069" h="3944" extrusionOk="0">
                  <a:moveTo>
                    <a:pt x="2402" y="0"/>
                  </a:moveTo>
                  <a:lnTo>
                    <a:pt x="0" y="878"/>
                  </a:lnTo>
                  <a:lnTo>
                    <a:pt x="1712" y="3943"/>
                  </a:lnTo>
                  <a:lnTo>
                    <a:pt x="3069" y="3447"/>
                  </a:lnTo>
                  <a:lnTo>
                    <a:pt x="240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7032675" y="1260600"/>
              <a:ext cx="326150" cy="297100"/>
            </a:xfrm>
            <a:custGeom>
              <a:avLst/>
              <a:gdLst/>
              <a:ahLst/>
              <a:cxnLst/>
              <a:rect l="l" t="t" r="r" b="b"/>
              <a:pathLst>
                <a:path w="13046" h="11884" extrusionOk="0">
                  <a:moveTo>
                    <a:pt x="6522" y="1"/>
                  </a:moveTo>
                  <a:cubicBezTo>
                    <a:pt x="5001" y="1"/>
                    <a:pt x="3481" y="581"/>
                    <a:pt x="2321" y="1741"/>
                  </a:cubicBezTo>
                  <a:cubicBezTo>
                    <a:pt x="0" y="4061"/>
                    <a:pt x="0" y="7823"/>
                    <a:pt x="2321" y="10143"/>
                  </a:cubicBezTo>
                  <a:cubicBezTo>
                    <a:pt x="3481" y="11303"/>
                    <a:pt x="5001" y="11883"/>
                    <a:pt x="6522" y="11883"/>
                  </a:cubicBezTo>
                  <a:cubicBezTo>
                    <a:pt x="8042" y="11883"/>
                    <a:pt x="9563" y="11303"/>
                    <a:pt x="10723" y="10143"/>
                  </a:cubicBezTo>
                  <a:cubicBezTo>
                    <a:pt x="13045" y="7823"/>
                    <a:pt x="13045" y="4061"/>
                    <a:pt x="10723" y="1741"/>
                  </a:cubicBezTo>
                  <a:cubicBezTo>
                    <a:pt x="9563" y="581"/>
                    <a:pt x="8042" y="1"/>
                    <a:pt x="6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7103175" y="1321725"/>
              <a:ext cx="185200" cy="174800"/>
            </a:xfrm>
            <a:custGeom>
              <a:avLst/>
              <a:gdLst/>
              <a:ahLst/>
              <a:cxnLst/>
              <a:rect l="l" t="t" r="r" b="b"/>
              <a:pathLst>
                <a:path w="7408" h="6992" extrusionOk="0">
                  <a:moveTo>
                    <a:pt x="3696" y="383"/>
                  </a:moveTo>
                  <a:cubicBezTo>
                    <a:pt x="3825" y="383"/>
                    <a:pt x="3955" y="390"/>
                    <a:pt x="4082" y="406"/>
                  </a:cubicBezTo>
                  <a:cubicBezTo>
                    <a:pt x="5786" y="616"/>
                    <a:pt x="7002" y="2173"/>
                    <a:pt x="6793" y="3877"/>
                  </a:cubicBezTo>
                  <a:cubicBezTo>
                    <a:pt x="6600" y="5453"/>
                    <a:pt x="5253" y="6612"/>
                    <a:pt x="3703" y="6612"/>
                  </a:cubicBezTo>
                  <a:cubicBezTo>
                    <a:pt x="3577" y="6612"/>
                    <a:pt x="3450" y="6604"/>
                    <a:pt x="3322" y="6589"/>
                  </a:cubicBezTo>
                  <a:cubicBezTo>
                    <a:pt x="1619" y="6378"/>
                    <a:pt x="403" y="4822"/>
                    <a:pt x="612" y="3117"/>
                  </a:cubicBezTo>
                  <a:cubicBezTo>
                    <a:pt x="804" y="1559"/>
                    <a:pt x="2125" y="387"/>
                    <a:pt x="3696" y="383"/>
                  </a:cubicBezTo>
                  <a:close/>
                  <a:moveTo>
                    <a:pt x="3700" y="1"/>
                  </a:moveTo>
                  <a:cubicBezTo>
                    <a:pt x="1963" y="1"/>
                    <a:pt x="452" y="1302"/>
                    <a:pt x="234" y="3070"/>
                  </a:cubicBezTo>
                  <a:cubicBezTo>
                    <a:pt x="0" y="4983"/>
                    <a:pt x="1365" y="6731"/>
                    <a:pt x="3278" y="6965"/>
                  </a:cubicBezTo>
                  <a:cubicBezTo>
                    <a:pt x="3419" y="6984"/>
                    <a:pt x="3561" y="6992"/>
                    <a:pt x="3706" y="6992"/>
                  </a:cubicBezTo>
                  <a:cubicBezTo>
                    <a:pt x="5444" y="6992"/>
                    <a:pt x="6953" y="5692"/>
                    <a:pt x="7173" y="3923"/>
                  </a:cubicBezTo>
                  <a:cubicBezTo>
                    <a:pt x="7407" y="2009"/>
                    <a:pt x="6043" y="265"/>
                    <a:pt x="4129" y="27"/>
                  </a:cubicBezTo>
                  <a:cubicBezTo>
                    <a:pt x="3985" y="10"/>
                    <a:pt x="3842" y="1"/>
                    <a:pt x="37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7118850" y="1311500"/>
              <a:ext cx="65150" cy="61200"/>
            </a:xfrm>
            <a:custGeom>
              <a:avLst/>
              <a:gdLst/>
              <a:ahLst/>
              <a:cxnLst/>
              <a:rect l="l" t="t" r="r" b="b"/>
              <a:pathLst>
                <a:path w="2606" h="2448" extrusionOk="0">
                  <a:moveTo>
                    <a:pt x="1311" y="0"/>
                  </a:moveTo>
                  <a:cubicBezTo>
                    <a:pt x="874" y="0"/>
                    <a:pt x="462" y="234"/>
                    <a:pt x="244" y="621"/>
                  </a:cubicBezTo>
                  <a:cubicBezTo>
                    <a:pt x="0" y="1052"/>
                    <a:pt x="40" y="1588"/>
                    <a:pt x="344" y="1977"/>
                  </a:cubicBezTo>
                  <a:cubicBezTo>
                    <a:pt x="581" y="2279"/>
                    <a:pt x="939" y="2447"/>
                    <a:pt x="1310" y="2447"/>
                  </a:cubicBezTo>
                  <a:cubicBezTo>
                    <a:pt x="1419" y="2447"/>
                    <a:pt x="1528" y="2433"/>
                    <a:pt x="1636" y="2403"/>
                  </a:cubicBezTo>
                  <a:cubicBezTo>
                    <a:pt x="2113" y="2270"/>
                    <a:pt x="2463" y="1863"/>
                    <a:pt x="2524" y="1373"/>
                  </a:cubicBezTo>
                  <a:cubicBezTo>
                    <a:pt x="2605" y="702"/>
                    <a:pt x="2129" y="92"/>
                    <a:pt x="1458" y="9"/>
                  </a:cubicBezTo>
                  <a:cubicBezTo>
                    <a:pt x="1409" y="3"/>
                    <a:pt x="1360" y="0"/>
                    <a:pt x="13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" name="Google Shape;236;p7"/>
          <p:cNvGrpSpPr/>
          <p:nvPr/>
        </p:nvGrpSpPr>
        <p:grpSpPr>
          <a:xfrm rot="5400000">
            <a:off x="-193869" y="3204026"/>
            <a:ext cx="1427616" cy="2668461"/>
            <a:chOff x="4530725" y="2880400"/>
            <a:chExt cx="418300" cy="781875"/>
          </a:xfrm>
        </p:grpSpPr>
        <p:sp>
          <p:nvSpPr>
            <p:cNvPr id="237" name="Google Shape;237;p7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2" name="Google Shape;252;p7"/>
          <p:cNvGrpSpPr/>
          <p:nvPr/>
        </p:nvGrpSpPr>
        <p:grpSpPr>
          <a:xfrm rot="-9991047" flipH="1">
            <a:off x="7289971" y="-821819"/>
            <a:ext cx="2281616" cy="1957392"/>
            <a:chOff x="4770475" y="2910125"/>
            <a:chExt cx="548975" cy="470975"/>
          </a:xfrm>
        </p:grpSpPr>
        <p:sp>
          <p:nvSpPr>
            <p:cNvPr id="253" name="Google Shape;253;p7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7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9" name="Google Shape;259;p7"/>
          <p:cNvGrpSpPr/>
          <p:nvPr/>
        </p:nvGrpSpPr>
        <p:grpSpPr>
          <a:xfrm rot="-5003494" flipH="1">
            <a:off x="5827788" y="4143033"/>
            <a:ext cx="2281603" cy="1957384"/>
            <a:chOff x="4770475" y="2910125"/>
            <a:chExt cx="548975" cy="470975"/>
          </a:xfrm>
        </p:grpSpPr>
        <p:sp>
          <p:nvSpPr>
            <p:cNvPr id="260" name="Google Shape;260;p7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7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" name="Google Shape;266;p7"/>
          <p:cNvGrpSpPr/>
          <p:nvPr/>
        </p:nvGrpSpPr>
        <p:grpSpPr>
          <a:xfrm rot="-6172011">
            <a:off x="7990474" y="3547858"/>
            <a:ext cx="1599741" cy="2121417"/>
            <a:chOff x="1936325" y="996650"/>
            <a:chExt cx="730000" cy="968000"/>
          </a:xfrm>
        </p:grpSpPr>
        <p:sp>
          <p:nvSpPr>
            <p:cNvPr id="267" name="Google Shape;267;p7"/>
            <p:cNvSpPr/>
            <p:nvPr/>
          </p:nvSpPr>
          <p:spPr>
            <a:xfrm>
              <a:off x="1936325" y="1796325"/>
              <a:ext cx="228750" cy="168325"/>
            </a:xfrm>
            <a:custGeom>
              <a:avLst/>
              <a:gdLst/>
              <a:ahLst/>
              <a:cxnLst/>
              <a:rect l="l" t="t" r="r" b="b"/>
              <a:pathLst>
                <a:path w="9150" h="6733" extrusionOk="0">
                  <a:moveTo>
                    <a:pt x="1536" y="0"/>
                  </a:moveTo>
                  <a:cubicBezTo>
                    <a:pt x="1315" y="0"/>
                    <a:pt x="1156" y="56"/>
                    <a:pt x="1074" y="172"/>
                  </a:cubicBezTo>
                  <a:cubicBezTo>
                    <a:pt x="1032" y="231"/>
                    <a:pt x="422" y="1105"/>
                    <a:pt x="380" y="1164"/>
                  </a:cubicBezTo>
                  <a:cubicBezTo>
                    <a:pt x="0" y="1704"/>
                    <a:pt x="1414" y="3349"/>
                    <a:pt x="3540" y="4839"/>
                  </a:cubicBezTo>
                  <a:cubicBezTo>
                    <a:pt x="5206" y="6007"/>
                    <a:pt x="6813" y="6733"/>
                    <a:pt x="7613" y="6733"/>
                  </a:cubicBezTo>
                  <a:cubicBezTo>
                    <a:pt x="7834" y="6733"/>
                    <a:pt x="7994" y="6677"/>
                    <a:pt x="8076" y="6561"/>
                  </a:cubicBezTo>
                  <a:cubicBezTo>
                    <a:pt x="8118" y="6502"/>
                    <a:pt x="8729" y="5628"/>
                    <a:pt x="8769" y="5569"/>
                  </a:cubicBezTo>
                  <a:cubicBezTo>
                    <a:pt x="9149" y="5029"/>
                    <a:pt x="7736" y="3386"/>
                    <a:pt x="5611" y="1894"/>
                  </a:cubicBezTo>
                  <a:cubicBezTo>
                    <a:pt x="3945" y="727"/>
                    <a:pt x="2337" y="0"/>
                    <a:pt x="1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7"/>
            <p:cNvSpPr/>
            <p:nvPr/>
          </p:nvSpPr>
          <p:spPr>
            <a:xfrm>
              <a:off x="1952775" y="1796325"/>
              <a:ext cx="211425" cy="143525"/>
            </a:xfrm>
            <a:custGeom>
              <a:avLst/>
              <a:gdLst/>
              <a:ahLst/>
              <a:cxnLst/>
              <a:rect l="l" t="t" r="r" b="b"/>
              <a:pathLst>
                <a:path w="8457" h="5741" extrusionOk="0">
                  <a:moveTo>
                    <a:pt x="844" y="0"/>
                  </a:moveTo>
                  <a:cubicBezTo>
                    <a:pt x="622" y="0"/>
                    <a:pt x="463" y="56"/>
                    <a:pt x="381" y="172"/>
                  </a:cubicBezTo>
                  <a:cubicBezTo>
                    <a:pt x="1" y="712"/>
                    <a:pt x="1416" y="2358"/>
                    <a:pt x="3541" y="3847"/>
                  </a:cubicBezTo>
                  <a:cubicBezTo>
                    <a:pt x="5204" y="5015"/>
                    <a:pt x="6812" y="5741"/>
                    <a:pt x="7613" y="5741"/>
                  </a:cubicBezTo>
                  <a:cubicBezTo>
                    <a:pt x="7834" y="5741"/>
                    <a:pt x="7994" y="5686"/>
                    <a:pt x="8076" y="5569"/>
                  </a:cubicBezTo>
                  <a:cubicBezTo>
                    <a:pt x="8456" y="5029"/>
                    <a:pt x="7041" y="3384"/>
                    <a:pt x="4918" y="1894"/>
                  </a:cubicBezTo>
                  <a:cubicBezTo>
                    <a:pt x="3254" y="727"/>
                    <a:pt x="1645" y="0"/>
                    <a:pt x="8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2024675" y="1708750"/>
              <a:ext cx="152225" cy="182200"/>
            </a:xfrm>
            <a:custGeom>
              <a:avLst/>
              <a:gdLst/>
              <a:ahLst/>
              <a:cxnLst/>
              <a:rect l="l" t="t" r="r" b="b"/>
              <a:pathLst>
                <a:path w="6089" h="7288" extrusionOk="0">
                  <a:moveTo>
                    <a:pt x="4532" y="0"/>
                  </a:moveTo>
                  <a:lnTo>
                    <a:pt x="141" y="5857"/>
                  </a:lnTo>
                  <a:cubicBezTo>
                    <a:pt x="0" y="6056"/>
                    <a:pt x="314" y="6516"/>
                    <a:pt x="842" y="6887"/>
                  </a:cubicBezTo>
                  <a:cubicBezTo>
                    <a:pt x="1207" y="7142"/>
                    <a:pt x="1577" y="7288"/>
                    <a:pt x="1818" y="7288"/>
                  </a:cubicBezTo>
                  <a:cubicBezTo>
                    <a:pt x="1927" y="7288"/>
                    <a:pt x="2009" y="7258"/>
                    <a:pt x="2053" y="7196"/>
                  </a:cubicBezTo>
                  <a:lnTo>
                    <a:pt x="6088" y="1091"/>
                  </a:lnTo>
                  <a:lnTo>
                    <a:pt x="45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1990900" y="1607325"/>
              <a:ext cx="330325" cy="235825"/>
            </a:xfrm>
            <a:custGeom>
              <a:avLst/>
              <a:gdLst/>
              <a:ahLst/>
              <a:cxnLst/>
              <a:rect l="l" t="t" r="r" b="b"/>
              <a:pathLst>
                <a:path w="13213" h="9433" extrusionOk="0">
                  <a:moveTo>
                    <a:pt x="1715" y="1"/>
                  </a:moveTo>
                  <a:cubicBezTo>
                    <a:pt x="1445" y="1"/>
                    <a:pt x="1252" y="67"/>
                    <a:pt x="1154" y="208"/>
                  </a:cubicBezTo>
                  <a:cubicBezTo>
                    <a:pt x="1082" y="308"/>
                    <a:pt x="580" y="1025"/>
                    <a:pt x="508" y="1127"/>
                  </a:cubicBezTo>
                  <a:cubicBezTo>
                    <a:pt x="0" y="1848"/>
                    <a:pt x="2172" y="4247"/>
                    <a:pt x="5363" y="6484"/>
                  </a:cubicBezTo>
                  <a:cubicBezTo>
                    <a:pt x="7933" y="8286"/>
                    <a:pt x="10379" y="9433"/>
                    <a:pt x="11498" y="9433"/>
                  </a:cubicBezTo>
                  <a:cubicBezTo>
                    <a:pt x="11768" y="9433"/>
                    <a:pt x="11960" y="9366"/>
                    <a:pt x="12059" y="9226"/>
                  </a:cubicBezTo>
                  <a:cubicBezTo>
                    <a:pt x="12131" y="9125"/>
                    <a:pt x="12633" y="8409"/>
                    <a:pt x="12705" y="8306"/>
                  </a:cubicBezTo>
                  <a:cubicBezTo>
                    <a:pt x="13212" y="7584"/>
                    <a:pt x="11038" y="5186"/>
                    <a:pt x="7850" y="2950"/>
                  </a:cubicBezTo>
                  <a:cubicBezTo>
                    <a:pt x="5279" y="1148"/>
                    <a:pt x="2833" y="1"/>
                    <a:pt x="1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2010325" y="1605175"/>
              <a:ext cx="311900" cy="211075"/>
            </a:xfrm>
            <a:custGeom>
              <a:avLst/>
              <a:gdLst/>
              <a:ahLst/>
              <a:cxnLst/>
              <a:rect l="l" t="t" r="r" b="b"/>
              <a:pathLst>
                <a:path w="12476" h="8443" extrusionOk="0">
                  <a:moveTo>
                    <a:pt x="929" y="1"/>
                  </a:moveTo>
                  <a:cubicBezTo>
                    <a:pt x="704" y="1"/>
                    <a:pt x="544" y="56"/>
                    <a:pt x="462" y="172"/>
                  </a:cubicBezTo>
                  <a:cubicBezTo>
                    <a:pt x="0" y="828"/>
                    <a:pt x="2214" y="3171"/>
                    <a:pt x="5403" y="5407"/>
                  </a:cubicBezTo>
                  <a:cubicBezTo>
                    <a:pt x="8028" y="7249"/>
                    <a:pt x="10501" y="8442"/>
                    <a:pt x="11548" y="8442"/>
                  </a:cubicBezTo>
                  <a:cubicBezTo>
                    <a:pt x="11773" y="8442"/>
                    <a:pt x="11932" y="8388"/>
                    <a:pt x="12013" y="8272"/>
                  </a:cubicBezTo>
                  <a:cubicBezTo>
                    <a:pt x="12475" y="7617"/>
                    <a:pt x="10261" y="5274"/>
                    <a:pt x="7073" y="3038"/>
                  </a:cubicBezTo>
                  <a:cubicBezTo>
                    <a:pt x="4449" y="1197"/>
                    <a:pt x="1979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2529375" y="996650"/>
              <a:ext cx="136950" cy="192050"/>
            </a:xfrm>
            <a:custGeom>
              <a:avLst/>
              <a:gdLst/>
              <a:ahLst/>
              <a:cxnLst/>
              <a:rect l="l" t="t" r="r" b="b"/>
              <a:pathLst>
                <a:path w="5478" h="7682" extrusionOk="0">
                  <a:moveTo>
                    <a:pt x="5263" y="1"/>
                  </a:moveTo>
                  <a:cubicBezTo>
                    <a:pt x="5203" y="1"/>
                    <a:pt x="5142" y="29"/>
                    <a:pt x="5106" y="83"/>
                  </a:cubicBezTo>
                  <a:lnTo>
                    <a:pt x="87" y="7385"/>
                  </a:lnTo>
                  <a:cubicBezTo>
                    <a:pt x="0" y="7510"/>
                    <a:pt x="88" y="7681"/>
                    <a:pt x="240" y="7681"/>
                  </a:cubicBezTo>
                  <a:cubicBezTo>
                    <a:pt x="241" y="7681"/>
                    <a:pt x="242" y="7681"/>
                    <a:pt x="243" y="7681"/>
                  </a:cubicBezTo>
                  <a:cubicBezTo>
                    <a:pt x="306" y="7681"/>
                    <a:pt x="365" y="7651"/>
                    <a:pt x="401" y="7600"/>
                  </a:cubicBezTo>
                  <a:lnTo>
                    <a:pt x="5419" y="299"/>
                  </a:lnTo>
                  <a:cubicBezTo>
                    <a:pt x="5478" y="212"/>
                    <a:pt x="5457" y="94"/>
                    <a:pt x="5370" y="33"/>
                  </a:cubicBezTo>
                  <a:cubicBezTo>
                    <a:pt x="5337" y="11"/>
                    <a:pt x="5300" y="1"/>
                    <a:pt x="5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2057250" y="1102900"/>
              <a:ext cx="553600" cy="689200"/>
            </a:xfrm>
            <a:custGeom>
              <a:avLst/>
              <a:gdLst/>
              <a:ahLst/>
              <a:cxnLst/>
              <a:rect l="l" t="t" r="r" b="b"/>
              <a:pathLst>
                <a:path w="22144" h="27568" extrusionOk="0">
                  <a:moveTo>
                    <a:pt x="20120" y="0"/>
                  </a:moveTo>
                  <a:cubicBezTo>
                    <a:pt x="20106" y="0"/>
                    <a:pt x="20092" y="5"/>
                    <a:pt x="20080" y="13"/>
                  </a:cubicBezTo>
                  <a:lnTo>
                    <a:pt x="17534" y="2474"/>
                  </a:lnTo>
                  <a:lnTo>
                    <a:pt x="17463" y="2424"/>
                  </a:lnTo>
                  <a:lnTo>
                    <a:pt x="14655" y="1936"/>
                  </a:lnTo>
                  <a:cubicBezTo>
                    <a:pt x="14593" y="1925"/>
                    <a:pt x="14531" y="1920"/>
                    <a:pt x="14472" y="1920"/>
                  </a:cubicBezTo>
                  <a:cubicBezTo>
                    <a:pt x="14205" y="1920"/>
                    <a:pt x="13973" y="2026"/>
                    <a:pt x="13840" y="2215"/>
                  </a:cubicBezTo>
                  <a:lnTo>
                    <a:pt x="8785" y="9438"/>
                  </a:lnTo>
                  <a:lnTo>
                    <a:pt x="1" y="21867"/>
                  </a:lnTo>
                  <a:cubicBezTo>
                    <a:pt x="2275" y="24326"/>
                    <a:pt x="5050" y="26269"/>
                    <a:pt x="8139" y="27567"/>
                  </a:cubicBezTo>
                  <a:lnTo>
                    <a:pt x="16924" y="15138"/>
                  </a:lnTo>
                  <a:lnTo>
                    <a:pt x="21978" y="7916"/>
                  </a:lnTo>
                  <a:cubicBezTo>
                    <a:pt x="22144" y="7684"/>
                    <a:pt x="22138" y="7357"/>
                    <a:pt x="21965" y="7055"/>
                  </a:cubicBezTo>
                  <a:lnTo>
                    <a:pt x="20551" y="4585"/>
                  </a:lnTo>
                  <a:lnTo>
                    <a:pt x="20481" y="4535"/>
                  </a:lnTo>
                  <a:lnTo>
                    <a:pt x="21933" y="1313"/>
                  </a:lnTo>
                  <a:cubicBezTo>
                    <a:pt x="21942" y="1282"/>
                    <a:pt x="21929" y="1250"/>
                    <a:pt x="21904" y="1235"/>
                  </a:cubicBezTo>
                  <a:lnTo>
                    <a:pt x="20162" y="15"/>
                  </a:lnTo>
                  <a:cubicBezTo>
                    <a:pt x="20150" y="5"/>
                    <a:pt x="20135" y="0"/>
                    <a:pt x="201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2124325" y="1395375"/>
              <a:ext cx="275325" cy="359625"/>
            </a:xfrm>
            <a:custGeom>
              <a:avLst/>
              <a:gdLst/>
              <a:ahLst/>
              <a:cxnLst/>
              <a:rect l="l" t="t" r="r" b="b"/>
              <a:pathLst>
                <a:path w="11013" h="14385" extrusionOk="0">
                  <a:moveTo>
                    <a:pt x="9329" y="0"/>
                  </a:moveTo>
                  <a:lnTo>
                    <a:pt x="1" y="13204"/>
                  </a:lnTo>
                  <a:lnTo>
                    <a:pt x="1684" y="14384"/>
                  </a:lnTo>
                  <a:lnTo>
                    <a:pt x="11012" y="1178"/>
                  </a:lnTo>
                  <a:lnTo>
                    <a:pt x="93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2288850" y="1331750"/>
              <a:ext cx="187325" cy="145350"/>
            </a:xfrm>
            <a:custGeom>
              <a:avLst/>
              <a:gdLst/>
              <a:ahLst/>
              <a:cxnLst/>
              <a:rect l="l" t="t" r="r" b="b"/>
              <a:pathLst>
                <a:path w="7493" h="5814" extrusionOk="0">
                  <a:moveTo>
                    <a:pt x="787" y="1"/>
                  </a:moveTo>
                  <a:lnTo>
                    <a:pt x="0" y="1118"/>
                  </a:lnTo>
                  <a:lnTo>
                    <a:pt x="6706" y="5813"/>
                  </a:lnTo>
                  <a:lnTo>
                    <a:pt x="7493" y="4696"/>
                  </a:lnTo>
                  <a:lnTo>
                    <a:pt x="7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2308425" y="1124125"/>
              <a:ext cx="277950" cy="325125"/>
            </a:xfrm>
            <a:custGeom>
              <a:avLst/>
              <a:gdLst/>
              <a:ahLst/>
              <a:cxnLst/>
              <a:rect l="l" t="t" r="r" b="b"/>
              <a:pathLst>
                <a:path w="11118" h="13005" extrusionOk="0">
                  <a:moveTo>
                    <a:pt x="9947" y="0"/>
                  </a:moveTo>
                  <a:cubicBezTo>
                    <a:pt x="9944" y="0"/>
                    <a:pt x="9940" y="6"/>
                    <a:pt x="9936" y="8"/>
                  </a:cubicBezTo>
                  <a:cubicBezTo>
                    <a:pt x="9930" y="8"/>
                    <a:pt x="9925" y="12"/>
                    <a:pt x="9921" y="15"/>
                  </a:cubicBezTo>
                  <a:lnTo>
                    <a:pt x="8703" y="1186"/>
                  </a:lnTo>
                  <a:lnTo>
                    <a:pt x="6824" y="2991"/>
                  </a:lnTo>
                  <a:lnTo>
                    <a:pt x="4507" y="2586"/>
                  </a:lnTo>
                  <a:cubicBezTo>
                    <a:pt x="4456" y="2578"/>
                    <a:pt x="4405" y="2573"/>
                    <a:pt x="4353" y="2573"/>
                  </a:cubicBezTo>
                  <a:cubicBezTo>
                    <a:pt x="4336" y="2573"/>
                    <a:pt x="4319" y="2574"/>
                    <a:pt x="4302" y="2575"/>
                  </a:cubicBezTo>
                  <a:cubicBezTo>
                    <a:pt x="4104" y="2588"/>
                    <a:pt x="3935" y="2674"/>
                    <a:pt x="3835" y="2818"/>
                  </a:cubicBezTo>
                  <a:lnTo>
                    <a:pt x="0" y="8302"/>
                  </a:lnTo>
                  <a:lnTo>
                    <a:pt x="6713" y="13005"/>
                  </a:lnTo>
                  <a:lnTo>
                    <a:pt x="10546" y="7521"/>
                  </a:lnTo>
                  <a:cubicBezTo>
                    <a:pt x="10681" y="7329"/>
                    <a:pt x="10677" y="7059"/>
                    <a:pt x="10535" y="6810"/>
                  </a:cubicBezTo>
                  <a:lnTo>
                    <a:pt x="9368" y="4773"/>
                  </a:lnTo>
                  <a:lnTo>
                    <a:pt x="11108" y="850"/>
                  </a:lnTo>
                  <a:cubicBezTo>
                    <a:pt x="11118" y="829"/>
                    <a:pt x="11112" y="806"/>
                    <a:pt x="11095" y="793"/>
                  </a:cubicBezTo>
                  <a:lnTo>
                    <a:pt x="9978" y="10"/>
                  </a:lnTo>
                  <a:cubicBezTo>
                    <a:pt x="9968" y="2"/>
                    <a:pt x="9959" y="0"/>
                    <a:pt x="99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2454100" y="1314800"/>
              <a:ext cx="80225" cy="96625"/>
            </a:xfrm>
            <a:custGeom>
              <a:avLst/>
              <a:gdLst/>
              <a:ahLst/>
              <a:cxnLst/>
              <a:rect l="l" t="t" r="r" b="b"/>
              <a:pathLst>
                <a:path w="3209" h="3865" extrusionOk="0">
                  <a:moveTo>
                    <a:pt x="2783" y="1"/>
                  </a:moveTo>
                  <a:cubicBezTo>
                    <a:pt x="2417" y="1"/>
                    <a:pt x="1700" y="643"/>
                    <a:pt x="1063" y="1566"/>
                  </a:cubicBezTo>
                  <a:cubicBezTo>
                    <a:pt x="343" y="2613"/>
                    <a:pt x="1" y="3628"/>
                    <a:pt x="299" y="3829"/>
                  </a:cubicBezTo>
                  <a:cubicBezTo>
                    <a:pt x="335" y="3853"/>
                    <a:pt x="377" y="3865"/>
                    <a:pt x="426" y="3865"/>
                  </a:cubicBezTo>
                  <a:cubicBezTo>
                    <a:pt x="792" y="3865"/>
                    <a:pt x="1510" y="3223"/>
                    <a:pt x="2146" y="2300"/>
                  </a:cubicBezTo>
                  <a:cubicBezTo>
                    <a:pt x="2866" y="1251"/>
                    <a:pt x="3208" y="238"/>
                    <a:pt x="2910" y="36"/>
                  </a:cubicBezTo>
                  <a:cubicBezTo>
                    <a:pt x="2875" y="12"/>
                    <a:pt x="2832" y="1"/>
                    <a:pt x="2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9"/>
          <p:cNvSpPr txBox="1">
            <a:spLocks noGrp="1"/>
          </p:cNvSpPr>
          <p:nvPr>
            <p:ph type="title"/>
          </p:nvPr>
        </p:nvSpPr>
        <p:spPr>
          <a:xfrm>
            <a:off x="2339700" y="1461188"/>
            <a:ext cx="44646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28" name="Google Shape;328;p9"/>
          <p:cNvSpPr txBox="1">
            <a:spLocks noGrp="1"/>
          </p:cNvSpPr>
          <p:nvPr>
            <p:ph type="subTitle" idx="1"/>
          </p:nvPr>
        </p:nvSpPr>
        <p:spPr>
          <a:xfrm>
            <a:off x="2339700" y="2442400"/>
            <a:ext cx="4464600" cy="12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29" name="Google Shape;329;p9"/>
          <p:cNvGrpSpPr/>
          <p:nvPr/>
        </p:nvGrpSpPr>
        <p:grpSpPr>
          <a:xfrm rot="4545127" flipH="1">
            <a:off x="-974134" y="459778"/>
            <a:ext cx="2281619" cy="1957394"/>
            <a:chOff x="4770475" y="2910125"/>
            <a:chExt cx="548975" cy="470975"/>
          </a:xfrm>
        </p:grpSpPr>
        <p:sp>
          <p:nvSpPr>
            <p:cNvPr id="330" name="Google Shape;330;p9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6" name="Google Shape;336;p9"/>
          <p:cNvSpPr/>
          <p:nvPr/>
        </p:nvSpPr>
        <p:spPr>
          <a:xfrm rot="-2004035">
            <a:off x="8092995" y="3443965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9"/>
          <p:cNvSpPr/>
          <p:nvPr/>
        </p:nvSpPr>
        <p:spPr>
          <a:xfrm rot="-365596">
            <a:off x="-119220" y="3279063"/>
            <a:ext cx="1224512" cy="1005026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8" name="Google Shape;338;p9"/>
          <p:cNvGrpSpPr/>
          <p:nvPr/>
        </p:nvGrpSpPr>
        <p:grpSpPr>
          <a:xfrm>
            <a:off x="1845206" y="356301"/>
            <a:ext cx="494659" cy="420282"/>
            <a:chOff x="4021700" y="2078100"/>
            <a:chExt cx="294125" cy="249900"/>
          </a:xfrm>
        </p:grpSpPr>
        <p:sp>
          <p:nvSpPr>
            <p:cNvPr id="339" name="Google Shape;339;p9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1" name="Google Shape;341;p9"/>
          <p:cNvGrpSpPr/>
          <p:nvPr/>
        </p:nvGrpSpPr>
        <p:grpSpPr>
          <a:xfrm rot="-7200046">
            <a:off x="7866279" y="-1405192"/>
            <a:ext cx="2145746" cy="4011012"/>
            <a:chOff x="4530725" y="2880400"/>
            <a:chExt cx="418300" cy="781875"/>
          </a:xfrm>
        </p:grpSpPr>
        <p:sp>
          <p:nvSpPr>
            <p:cNvPr id="342" name="Google Shape;342;p9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9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9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3"/>
          <p:cNvSpPr txBox="1">
            <a:spLocks noGrp="1"/>
          </p:cNvSpPr>
          <p:nvPr>
            <p:ph type="title" hasCustomPrompt="1"/>
          </p:nvPr>
        </p:nvSpPr>
        <p:spPr>
          <a:xfrm>
            <a:off x="2603396" y="1494488"/>
            <a:ext cx="733200" cy="593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1" name="Google Shape;461;p13"/>
          <p:cNvSpPr txBox="1">
            <a:spLocks noGrp="1"/>
          </p:cNvSpPr>
          <p:nvPr>
            <p:ph type="subTitle" idx="1"/>
          </p:nvPr>
        </p:nvSpPr>
        <p:spPr>
          <a:xfrm>
            <a:off x="1367996" y="2357680"/>
            <a:ext cx="3204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13"/>
          <p:cNvSpPr txBox="1">
            <a:spLocks noGrp="1"/>
          </p:cNvSpPr>
          <p:nvPr>
            <p:ph type="title" idx="2" hasCustomPrompt="1"/>
          </p:nvPr>
        </p:nvSpPr>
        <p:spPr>
          <a:xfrm>
            <a:off x="5807405" y="1494488"/>
            <a:ext cx="733200" cy="593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3" name="Google Shape;463;p13"/>
          <p:cNvSpPr txBox="1">
            <a:spLocks noGrp="1"/>
          </p:cNvSpPr>
          <p:nvPr>
            <p:ph type="subTitle" idx="3"/>
          </p:nvPr>
        </p:nvSpPr>
        <p:spPr>
          <a:xfrm>
            <a:off x="4572005" y="2357680"/>
            <a:ext cx="3204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4" name="Google Shape;464;p13"/>
          <p:cNvSpPr txBox="1">
            <a:spLocks noGrp="1"/>
          </p:cNvSpPr>
          <p:nvPr>
            <p:ph type="title" idx="4" hasCustomPrompt="1"/>
          </p:nvPr>
        </p:nvSpPr>
        <p:spPr>
          <a:xfrm>
            <a:off x="2603396" y="3086188"/>
            <a:ext cx="733200" cy="593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5" name="Google Shape;465;p13"/>
          <p:cNvSpPr txBox="1">
            <a:spLocks noGrp="1"/>
          </p:cNvSpPr>
          <p:nvPr>
            <p:ph type="subTitle" idx="5"/>
          </p:nvPr>
        </p:nvSpPr>
        <p:spPr>
          <a:xfrm>
            <a:off x="1367996" y="3957188"/>
            <a:ext cx="3204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13"/>
          <p:cNvSpPr txBox="1">
            <a:spLocks noGrp="1"/>
          </p:cNvSpPr>
          <p:nvPr>
            <p:ph type="title" idx="6" hasCustomPrompt="1"/>
          </p:nvPr>
        </p:nvSpPr>
        <p:spPr>
          <a:xfrm>
            <a:off x="5807405" y="3086188"/>
            <a:ext cx="733200" cy="593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7" name="Google Shape;467;p13"/>
          <p:cNvSpPr txBox="1">
            <a:spLocks noGrp="1"/>
          </p:cNvSpPr>
          <p:nvPr>
            <p:ph type="subTitle" idx="7"/>
          </p:nvPr>
        </p:nvSpPr>
        <p:spPr>
          <a:xfrm>
            <a:off x="4572005" y="3957188"/>
            <a:ext cx="3204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8"/>
          </p:nvPr>
        </p:nvSpPr>
        <p:spPr>
          <a:xfrm>
            <a:off x="1367996" y="2040005"/>
            <a:ext cx="3204000" cy="46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9"/>
          </p:nvPr>
        </p:nvSpPr>
        <p:spPr>
          <a:xfrm>
            <a:off x="4572005" y="2040005"/>
            <a:ext cx="3204000" cy="46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subTitle" idx="13"/>
          </p:nvPr>
        </p:nvSpPr>
        <p:spPr>
          <a:xfrm>
            <a:off x="1367996" y="3636262"/>
            <a:ext cx="3204000" cy="46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14"/>
          </p:nvPr>
        </p:nvSpPr>
        <p:spPr>
          <a:xfrm>
            <a:off x="4572005" y="3636262"/>
            <a:ext cx="3204000" cy="46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title" idx="15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73" name="Google Shape;473;p13"/>
          <p:cNvGrpSpPr/>
          <p:nvPr/>
        </p:nvGrpSpPr>
        <p:grpSpPr>
          <a:xfrm rot="4577290" flipH="1">
            <a:off x="-1010282" y="113706"/>
            <a:ext cx="2215225" cy="1900331"/>
            <a:chOff x="4770475" y="2910125"/>
            <a:chExt cx="548975" cy="470975"/>
          </a:xfrm>
        </p:grpSpPr>
        <p:sp>
          <p:nvSpPr>
            <p:cNvPr id="474" name="Google Shape;474;p13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3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3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3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3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3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0" name="Google Shape;480;p13"/>
          <p:cNvSpPr/>
          <p:nvPr/>
        </p:nvSpPr>
        <p:spPr>
          <a:xfrm rot="-2002575">
            <a:off x="436915" y="2996839"/>
            <a:ext cx="638026" cy="638026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13"/>
          <p:cNvSpPr/>
          <p:nvPr/>
        </p:nvSpPr>
        <p:spPr>
          <a:xfrm rot="-365596">
            <a:off x="7144055" y="-316500"/>
            <a:ext cx="1224512" cy="1005026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2" name="Google Shape;482;p13"/>
          <p:cNvGrpSpPr/>
          <p:nvPr/>
        </p:nvGrpSpPr>
        <p:grpSpPr>
          <a:xfrm rot="7160093">
            <a:off x="-380390" y="-1101355"/>
            <a:ext cx="1438524" cy="2689024"/>
            <a:chOff x="4530725" y="2880400"/>
            <a:chExt cx="418300" cy="781875"/>
          </a:xfrm>
        </p:grpSpPr>
        <p:sp>
          <p:nvSpPr>
            <p:cNvPr id="483" name="Google Shape;483;p13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3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3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3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3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3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3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3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3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3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3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3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3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3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3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" name="Google Shape;498;p13"/>
          <p:cNvGrpSpPr/>
          <p:nvPr/>
        </p:nvGrpSpPr>
        <p:grpSpPr>
          <a:xfrm rot="-8890992" flipH="1">
            <a:off x="7866927" y="678740"/>
            <a:ext cx="2215248" cy="1900329"/>
            <a:chOff x="4770475" y="2910125"/>
            <a:chExt cx="548975" cy="470975"/>
          </a:xfrm>
        </p:grpSpPr>
        <p:sp>
          <p:nvSpPr>
            <p:cNvPr id="499" name="Google Shape;499;p13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3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3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3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3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3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5" name="Google Shape;505;p13"/>
          <p:cNvGrpSpPr/>
          <p:nvPr/>
        </p:nvGrpSpPr>
        <p:grpSpPr>
          <a:xfrm rot="988674">
            <a:off x="-755793" y="3780579"/>
            <a:ext cx="1819045" cy="2412103"/>
            <a:chOff x="1936325" y="996650"/>
            <a:chExt cx="730000" cy="968000"/>
          </a:xfrm>
        </p:grpSpPr>
        <p:sp>
          <p:nvSpPr>
            <p:cNvPr id="506" name="Google Shape;506;p13"/>
            <p:cNvSpPr/>
            <p:nvPr/>
          </p:nvSpPr>
          <p:spPr>
            <a:xfrm>
              <a:off x="1936325" y="1796325"/>
              <a:ext cx="228750" cy="168325"/>
            </a:xfrm>
            <a:custGeom>
              <a:avLst/>
              <a:gdLst/>
              <a:ahLst/>
              <a:cxnLst/>
              <a:rect l="l" t="t" r="r" b="b"/>
              <a:pathLst>
                <a:path w="9150" h="6733" extrusionOk="0">
                  <a:moveTo>
                    <a:pt x="1536" y="0"/>
                  </a:moveTo>
                  <a:cubicBezTo>
                    <a:pt x="1315" y="0"/>
                    <a:pt x="1156" y="56"/>
                    <a:pt x="1074" y="172"/>
                  </a:cubicBezTo>
                  <a:cubicBezTo>
                    <a:pt x="1032" y="231"/>
                    <a:pt x="422" y="1105"/>
                    <a:pt x="380" y="1164"/>
                  </a:cubicBezTo>
                  <a:cubicBezTo>
                    <a:pt x="0" y="1704"/>
                    <a:pt x="1414" y="3349"/>
                    <a:pt x="3540" y="4839"/>
                  </a:cubicBezTo>
                  <a:cubicBezTo>
                    <a:pt x="5206" y="6007"/>
                    <a:pt x="6813" y="6733"/>
                    <a:pt x="7613" y="6733"/>
                  </a:cubicBezTo>
                  <a:cubicBezTo>
                    <a:pt x="7834" y="6733"/>
                    <a:pt x="7994" y="6677"/>
                    <a:pt x="8076" y="6561"/>
                  </a:cubicBezTo>
                  <a:cubicBezTo>
                    <a:pt x="8118" y="6502"/>
                    <a:pt x="8729" y="5628"/>
                    <a:pt x="8769" y="5569"/>
                  </a:cubicBezTo>
                  <a:cubicBezTo>
                    <a:pt x="9149" y="5029"/>
                    <a:pt x="7736" y="3386"/>
                    <a:pt x="5611" y="1894"/>
                  </a:cubicBezTo>
                  <a:cubicBezTo>
                    <a:pt x="3945" y="727"/>
                    <a:pt x="2337" y="0"/>
                    <a:pt x="1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3"/>
            <p:cNvSpPr/>
            <p:nvPr/>
          </p:nvSpPr>
          <p:spPr>
            <a:xfrm>
              <a:off x="1952775" y="1796325"/>
              <a:ext cx="211425" cy="143525"/>
            </a:xfrm>
            <a:custGeom>
              <a:avLst/>
              <a:gdLst/>
              <a:ahLst/>
              <a:cxnLst/>
              <a:rect l="l" t="t" r="r" b="b"/>
              <a:pathLst>
                <a:path w="8457" h="5741" extrusionOk="0">
                  <a:moveTo>
                    <a:pt x="844" y="0"/>
                  </a:moveTo>
                  <a:cubicBezTo>
                    <a:pt x="622" y="0"/>
                    <a:pt x="463" y="56"/>
                    <a:pt x="381" y="172"/>
                  </a:cubicBezTo>
                  <a:cubicBezTo>
                    <a:pt x="1" y="712"/>
                    <a:pt x="1416" y="2358"/>
                    <a:pt x="3541" y="3847"/>
                  </a:cubicBezTo>
                  <a:cubicBezTo>
                    <a:pt x="5204" y="5015"/>
                    <a:pt x="6812" y="5741"/>
                    <a:pt x="7613" y="5741"/>
                  </a:cubicBezTo>
                  <a:cubicBezTo>
                    <a:pt x="7834" y="5741"/>
                    <a:pt x="7994" y="5686"/>
                    <a:pt x="8076" y="5569"/>
                  </a:cubicBezTo>
                  <a:cubicBezTo>
                    <a:pt x="8456" y="5029"/>
                    <a:pt x="7041" y="3384"/>
                    <a:pt x="4918" y="1894"/>
                  </a:cubicBezTo>
                  <a:cubicBezTo>
                    <a:pt x="3254" y="727"/>
                    <a:pt x="1645" y="0"/>
                    <a:pt x="8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3"/>
            <p:cNvSpPr/>
            <p:nvPr/>
          </p:nvSpPr>
          <p:spPr>
            <a:xfrm>
              <a:off x="2024675" y="1708750"/>
              <a:ext cx="152225" cy="182200"/>
            </a:xfrm>
            <a:custGeom>
              <a:avLst/>
              <a:gdLst/>
              <a:ahLst/>
              <a:cxnLst/>
              <a:rect l="l" t="t" r="r" b="b"/>
              <a:pathLst>
                <a:path w="6089" h="7288" extrusionOk="0">
                  <a:moveTo>
                    <a:pt x="4532" y="0"/>
                  </a:moveTo>
                  <a:lnTo>
                    <a:pt x="141" y="5857"/>
                  </a:lnTo>
                  <a:cubicBezTo>
                    <a:pt x="0" y="6056"/>
                    <a:pt x="314" y="6516"/>
                    <a:pt x="842" y="6887"/>
                  </a:cubicBezTo>
                  <a:cubicBezTo>
                    <a:pt x="1207" y="7142"/>
                    <a:pt x="1577" y="7288"/>
                    <a:pt x="1818" y="7288"/>
                  </a:cubicBezTo>
                  <a:cubicBezTo>
                    <a:pt x="1927" y="7288"/>
                    <a:pt x="2009" y="7258"/>
                    <a:pt x="2053" y="7196"/>
                  </a:cubicBezTo>
                  <a:lnTo>
                    <a:pt x="6088" y="1091"/>
                  </a:lnTo>
                  <a:lnTo>
                    <a:pt x="45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3"/>
            <p:cNvSpPr/>
            <p:nvPr/>
          </p:nvSpPr>
          <p:spPr>
            <a:xfrm>
              <a:off x="1990900" y="1607325"/>
              <a:ext cx="330325" cy="235825"/>
            </a:xfrm>
            <a:custGeom>
              <a:avLst/>
              <a:gdLst/>
              <a:ahLst/>
              <a:cxnLst/>
              <a:rect l="l" t="t" r="r" b="b"/>
              <a:pathLst>
                <a:path w="13213" h="9433" extrusionOk="0">
                  <a:moveTo>
                    <a:pt x="1715" y="1"/>
                  </a:moveTo>
                  <a:cubicBezTo>
                    <a:pt x="1445" y="1"/>
                    <a:pt x="1252" y="67"/>
                    <a:pt x="1154" y="208"/>
                  </a:cubicBezTo>
                  <a:cubicBezTo>
                    <a:pt x="1082" y="308"/>
                    <a:pt x="580" y="1025"/>
                    <a:pt x="508" y="1127"/>
                  </a:cubicBezTo>
                  <a:cubicBezTo>
                    <a:pt x="0" y="1848"/>
                    <a:pt x="2172" y="4247"/>
                    <a:pt x="5363" y="6484"/>
                  </a:cubicBezTo>
                  <a:cubicBezTo>
                    <a:pt x="7933" y="8286"/>
                    <a:pt x="10379" y="9433"/>
                    <a:pt x="11498" y="9433"/>
                  </a:cubicBezTo>
                  <a:cubicBezTo>
                    <a:pt x="11768" y="9433"/>
                    <a:pt x="11960" y="9366"/>
                    <a:pt x="12059" y="9226"/>
                  </a:cubicBezTo>
                  <a:cubicBezTo>
                    <a:pt x="12131" y="9125"/>
                    <a:pt x="12633" y="8409"/>
                    <a:pt x="12705" y="8306"/>
                  </a:cubicBezTo>
                  <a:cubicBezTo>
                    <a:pt x="13212" y="7584"/>
                    <a:pt x="11038" y="5186"/>
                    <a:pt x="7850" y="2950"/>
                  </a:cubicBezTo>
                  <a:cubicBezTo>
                    <a:pt x="5279" y="1148"/>
                    <a:pt x="2833" y="1"/>
                    <a:pt x="1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3"/>
            <p:cNvSpPr/>
            <p:nvPr/>
          </p:nvSpPr>
          <p:spPr>
            <a:xfrm>
              <a:off x="2010325" y="1605175"/>
              <a:ext cx="311900" cy="211075"/>
            </a:xfrm>
            <a:custGeom>
              <a:avLst/>
              <a:gdLst/>
              <a:ahLst/>
              <a:cxnLst/>
              <a:rect l="l" t="t" r="r" b="b"/>
              <a:pathLst>
                <a:path w="12476" h="8443" extrusionOk="0">
                  <a:moveTo>
                    <a:pt x="929" y="1"/>
                  </a:moveTo>
                  <a:cubicBezTo>
                    <a:pt x="704" y="1"/>
                    <a:pt x="544" y="56"/>
                    <a:pt x="462" y="172"/>
                  </a:cubicBezTo>
                  <a:cubicBezTo>
                    <a:pt x="0" y="828"/>
                    <a:pt x="2214" y="3171"/>
                    <a:pt x="5403" y="5407"/>
                  </a:cubicBezTo>
                  <a:cubicBezTo>
                    <a:pt x="8028" y="7249"/>
                    <a:pt x="10501" y="8442"/>
                    <a:pt x="11548" y="8442"/>
                  </a:cubicBezTo>
                  <a:cubicBezTo>
                    <a:pt x="11773" y="8442"/>
                    <a:pt x="11932" y="8388"/>
                    <a:pt x="12013" y="8272"/>
                  </a:cubicBezTo>
                  <a:cubicBezTo>
                    <a:pt x="12475" y="7617"/>
                    <a:pt x="10261" y="5274"/>
                    <a:pt x="7073" y="3038"/>
                  </a:cubicBezTo>
                  <a:cubicBezTo>
                    <a:pt x="4449" y="1197"/>
                    <a:pt x="1979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3"/>
            <p:cNvSpPr/>
            <p:nvPr/>
          </p:nvSpPr>
          <p:spPr>
            <a:xfrm>
              <a:off x="2529375" y="996650"/>
              <a:ext cx="136950" cy="192050"/>
            </a:xfrm>
            <a:custGeom>
              <a:avLst/>
              <a:gdLst/>
              <a:ahLst/>
              <a:cxnLst/>
              <a:rect l="l" t="t" r="r" b="b"/>
              <a:pathLst>
                <a:path w="5478" h="7682" extrusionOk="0">
                  <a:moveTo>
                    <a:pt x="5263" y="1"/>
                  </a:moveTo>
                  <a:cubicBezTo>
                    <a:pt x="5203" y="1"/>
                    <a:pt x="5142" y="29"/>
                    <a:pt x="5106" y="83"/>
                  </a:cubicBezTo>
                  <a:lnTo>
                    <a:pt x="87" y="7385"/>
                  </a:lnTo>
                  <a:cubicBezTo>
                    <a:pt x="0" y="7510"/>
                    <a:pt x="88" y="7681"/>
                    <a:pt x="240" y="7681"/>
                  </a:cubicBezTo>
                  <a:cubicBezTo>
                    <a:pt x="241" y="7681"/>
                    <a:pt x="242" y="7681"/>
                    <a:pt x="243" y="7681"/>
                  </a:cubicBezTo>
                  <a:cubicBezTo>
                    <a:pt x="306" y="7681"/>
                    <a:pt x="365" y="7651"/>
                    <a:pt x="401" y="7600"/>
                  </a:cubicBezTo>
                  <a:lnTo>
                    <a:pt x="5419" y="299"/>
                  </a:lnTo>
                  <a:cubicBezTo>
                    <a:pt x="5478" y="212"/>
                    <a:pt x="5457" y="94"/>
                    <a:pt x="5370" y="33"/>
                  </a:cubicBezTo>
                  <a:cubicBezTo>
                    <a:pt x="5337" y="11"/>
                    <a:pt x="5300" y="1"/>
                    <a:pt x="5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3"/>
            <p:cNvSpPr/>
            <p:nvPr/>
          </p:nvSpPr>
          <p:spPr>
            <a:xfrm>
              <a:off x="2057250" y="1102900"/>
              <a:ext cx="553600" cy="689200"/>
            </a:xfrm>
            <a:custGeom>
              <a:avLst/>
              <a:gdLst/>
              <a:ahLst/>
              <a:cxnLst/>
              <a:rect l="l" t="t" r="r" b="b"/>
              <a:pathLst>
                <a:path w="22144" h="27568" extrusionOk="0">
                  <a:moveTo>
                    <a:pt x="20120" y="0"/>
                  </a:moveTo>
                  <a:cubicBezTo>
                    <a:pt x="20106" y="0"/>
                    <a:pt x="20092" y="5"/>
                    <a:pt x="20080" y="13"/>
                  </a:cubicBezTo>
                  <a:lnTo>
                    <a:pt x="17534" y="2474"/>
                  </a:lnTo>
                  <a:lnTo>
                    <a:pt x="17463" y="2424"/>
                  </a:lnTo>
                  <a:lnTo>
                    <a:pt x="14655" y="1936"/>
                  </a:lnTo>
                  <a:cubicBezTo>
                    <a:pt x="14593" y="1925"/>
                    <a:pt x="14531" y="1920"/>
                    <a:pt x="14472" y="1920"/>
                  </a:cubicBezTo>
                  <a:cubicBezTo>
                    <a:pt x="14205" y="1920"/>
                    <a:pt x="13973" y="2026"/>
                    <a:pt x="13840" y="2215"/>
                  </a:cubicBezTo>
                  <a:lnTo>
                    <a:pt x="8785" y="9438"/>
                  </a:lnTo>
                  <a:lnTo>
                    <a:pt x="1" y="21867"/>
                  </a:lnTo>
                  <a:cubicBezTo>
                    <a:pt x="2275" y="24326"/>
                    <a:pt x="5050" y="26269"/>
                    <a:pt x="8139" y="27567"/>
                  </a:cubicBezTo>
                  <a:lnTo>
                    <a:pt x="16924" y="15138"/>
                  </a:lnTo>
                  <a:lnTo>
                    <a:pt x="21978" y="7916"/>
                  </a:lnTo>
                  <a:cubicBezTo>
                    <a:pt x="22144" y="7684"/>
                    <a:pt x="22138" y="7357"/>
                    <a:pt x="21965" y="7055"/>
                  </a:cubicBezTo>
                  <a:lnTo>
                    <a:pt x="20551" y="4585"/>
                  </a:lnTo>
                  <a:lnTo>
                    <a:pt x="20481" y="4535"/>
                  </a:lnTo>
                  <a:lnTo>
                    <a:pt x="21933" y="1313"/>
                  </a:lnTo>
                  <a:cubicBezTo>
                    <a:pt x="21942" y="1282"/>
                    <a:pt x="21929" y="1250"/>
                    <a:pt x="21904" y="1235"/>
                  </a:cubicBezTo>
                  <a:lnTo>
                    <a:pt x="20162" y="15"/>
                  </a:lnTo>
                  <a:cubicBezTo>
                    <a:pt x="20150" y="5"/>
                    <a:pt x="20135" y="0"/>
                    <a:pt x="201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3"/>
            <p:cNvSpPr/>
            <p:nvPr/>
          </p:nvSpPr>
          <p:spPr>
            <a:xfrm>
              <a:off x="2124325" y="1395375"/>
              <a:ext cx="275325" cy="359625"/>
            </a:xfrm>
            <a:custGeom>
              <a:avLst/>
              <a:gdLst/>
              <a:ahLst/>
              <a:cxnLst/>
              <a:rect l="l" t="t" r="r" b="b"/>
              <a:pathLst>
                <a:path w="11013" h="14385" extrusionOk="0">
                  <a:moveTo>
                    <a:pt x="9329" y="0"/>
                  </a:moveTo>
                  <a:lnTo>
                    <a:pt x="1" y="13204"/>
                  </a:lnTo>
                  <a:lnTo>
                    <a:pt x="1684" y="14384"/>
                  </a:lnTo>
                  <a:lnTo>
                    <a:pt x="11012" y="1178"/>
                  </a:lnTo>
                  <a:lnTo>
                    <a:pt x="93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3"/>
            <p:cNvSpPr/>
            <p:nvPr/>
          </p:nvSpPr>
          <p:spPr>
            <a:xfrm>
              <a:off x="2288850" y="1331750"/>
              <a:ext cx="187325" cy="145350"/>
            </a:xfrm>
            <a:custGeom>
              <a:avLst/>
              <a:gdLst/>
              <a:ahLst/>
              <a:cxnLst/>
              <a:rect l="l" t="t" r="r" b="b"/>
              <a:pathLst>
                <a:path w="7493" h="5814" extrusionOk="0">
                  <a:moveTo>
                    <a:pt x="787" y="1"/>
                  </a:moveTo>
                  <a:lnTo>
                    <a:pt x="0" y="1118"/>
                  </a:lnTo>
                  <a:lnTo>
                    <a:pt x="6706" y="5813"/>
                  </a:lnTo>
                  <a:lnTo>
                    <a:pt x="7493" y="4696"/>
                  </a:lnTo>
                  <a:lnTo>
                    <a:pt x="7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3"/>
            <p:cNvSpPr/>
            <p:nvPr/>
          </p:nvSpPr>
          <p:spPr>
            <a:xfrm>
              <a:off x="2308425" y="1124125"/>
              <a:ext cx="277950" cy="325125"/>
            </a:xfrm>
            <a:custGeom>
              <a:avLst/>
              <a:gdLst/>
              <a:ahLst/>
              <a:cxnLst/>
              <a:rect l="l" t="t" r="r" b="b"/>
              <a:pathLst>
                <a:path w="11118" h="13005" extrusionOk="0">
                  <a:moveTo>
                    <a:pt x="9947" y="0"/>
                  </a:moveTo>
                  <a:cubicBezTo>
                    <a:pt x="9944" y="0"/>
                    <a:pt x="9940" y="6"/>
                    <a:pt x="9936" y="8"/>
                  </a:cubicBezTo>
                  <a:cubicBezTo>
                    <a:pt x="9930" y="8"/>
                    <a:pt x="9925" y="12"/>
                    <a:pt x="9921" y="15"/>
                  </a:cubicBezTo>
                  <a:lnTo>
                    <a:pt x="8703" y="1186"/>
                  </a:lnTo>
                  <a:lnTo>
                    <a:pt x="6824" y="2991"/>
                  </a:lnTo>
                  <a:lnTo>
                    <a:pt x="4507" y="2586"/>
                  </a:lnTo>
                  <a:cubicBezTo>
                    <a:pt x="4456" y="2578"/>
                    <a:pt x="4405" y="2573"/>
                    <a:pt x="4353" y="2573"/>
                  </a:cubicBezTo>
                  <a:cubicBezTo>
                    <a:pt x="4336" y="2573"/>
                    <a:pt x="4319" y="2574"/>
                    <a:pt x="4302" y="2575"/>
                  </a:cubicBezTo>
                  <a:cubicBezTo>
                    <a:pt x="4104" y="2588"/>
                    <a:pt x="3935" y="2674"/>
                    <a:pt x="3835" y="2818"/>
                  </a:cubicBezTo>
                  <a:lnTo>
                    <a:pt x="0" y="8302"/>
                  </a:lnTo>
                  <a:lnTo>
                    <a:pt x="6713" y="13005"/>
                  </a:lnTo>
                  <a:lnTo>
                    <a:pt x="10546" y="7521"/>
                  </a:lnTo>
                  <a:cubicBezTo>
                    <a:pt x="10681" y="7329"/>
                    <a:pt x="10677" y="7059"/>
                    <a:pt x="10535" y="6810"/>
                  </a:cubicBezTo>
                  <a:lnTo>
                    <a:pt x="9368" y="4773"/>
                  </a:lnTo>
                  <a:lnTo>
                    <a:pt x="11108" y="850"/>
                  </a:lnTo>
                  <a:cubicBezTo>
                    <a:pt x="11118" y="829"/>
                    <a:pt x="11112" y="806"/>
                    <a:pt x="11095" y="793"/>
                  </a:cubicBezTo>
                  <a:lnTo>
                    <a:pt x="9978" y="10"/>
                  </a:lnTo>
                  <a:cubicBezTo>
                    <a:pt x="9968" y="2"/>
                    <a:pt x="9959" y="0"/>
                    <a:pt x="99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3"/>
            <p:cNvSpPr/>
            <p:nvPr/>
          </p:nvSpPr>
          <p:spPr>
            <a:xfrm>
              <a:off x="2454100" y="1314800"/>
              <a:ext cx="80225" cy="96625"/>
            </a:xfrm>
            <a:custGeom>
              <a:avLst/>
              <a:gdLst/>
              <a:ahLst/>
              <a:cxnLst/>
              <a:rect l="l" t="t" r="r" b="b"/>
              <a:pathLst>
                <a:path w="3209" h="3865" extrusionOk="0">
                  <a:moveTo>
                    <a:pt x="2783" y="1"/>
                  </a:moveTo>
                  <a:cubicBezTo>
                    <a:pt x="2417" y="1"/>
                    <a:pt x="1700" y="643"/>
                    <a:pt x="1063" y="1566"/>
                  </a:cubicBezTo>
                  <a:cubicBezTo>
                    <a:pt x="343" y="2613"/>
                    <a:pt x="1" y="3628"/>
                    <a:pt x="299" y="3829"/>
                  </a:cubicBezTo>
                  <a:cubicBezTo>
                    <a:pt x="335" y="3853"/>
                    <a:pt x="377" y="3865"/>
                    <a:pt x="426" y="3865"/>
                  </a:cubicBezTo>
                  <a:cubicBezTo>
                    <a:pt x="792" y="3865"/>
                    <a:pt x="1510" y="3223"/>
                    <a:pt x="2146" y="2300"/>
                  </a:cubicBezTo>
                  <a:cubicBezTo>
                    <a:pt x="2866" y="1251"/>
                    <a:pt x="3208" y="238"/>
                    <a:pt x="2910" y="36"/>
                  </a:cubicBezTo>
                  <a:cubicBezTo>
                    <a:pt x="2875" y="12"/>
                    <a:pt x="2832" y="1"/>
                    <a:pt x="2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7" name="Google Shape;517;p13"/>
          <p:cNvGrpSpPr/>
          <p:nvPr/>
        </p:nvGrpSpPr>
        <p:grpSpPr>
          <a:xfrm rot="-7200031">
            <a:off x="8477653" y="2824597"/>
            <a:ext cx="1438511" cy="2689001"/>
            <a:chOff x="4530725" y="2880400"/>
            <a:chExt cx="418300" cy="781875"/>
          </a:xfrm>
        </p:grpSpPr>
        <p:sp>
          <p:nvSpPr>
            <p:cNvPr id="518" name="Google Shape;518;p13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13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3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3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3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3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3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3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3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3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3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3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3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3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3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3" name="Google Shape;533;p13"/>
          <p:cNvGrpSpPr/>
          <p:nvPr/>
        </p:nvGrpSpPr>
        <p:grpSpPr>
          <a:xfrm rot="-341900">
            <a:off x="8030850" y="2550354"/>
            <a:ext cx="883674" cy="835342"/>
            <a:chOff x="7608325" y="2238725"/>
            <a:chExt cx="542950" cy="513225"/>
          </a:xfrm>
        </p:grpSpPr>
        <p:sp>
          <p:nvSpPr>
            <p:cNvPr id="534" name="Google Shape;534;p13"/>
            <p:cNvSpPr/>
            <p:nvPr/>
          </p:nvSpPr>
          <p:spPr>
            <a:xfrm>
              <a:off x="7608325" y="2238725"/>
              <a:ext cx="542950" cy="513225"/>
            </a:xfrm>
            <a:custGeom>
              <a:avLst/>
              <a:gdLst/>
              <a:ahLst/>
              <a:cxnLst/>
              <a:rect l="l" t="t" r="r" b="b"/>
              <a:pathLst>
                <a:path w="21718" h="20529" extrusionOk="0">
                  <a:moveTo>
                    <a:pt x="16798" y="0"/>
                  </a:moveTo>
                  <a:cubicBezTo>
                    <a:pt x="16437" y="0"/>
                    <a:pt x="16074" y="132"/>
                    <a:pt x="15787" y="397"/>
                  </a:cubicBezTo>
                  <a:lnTo>
                    <a:pt x="639" y="14416"/>
                  </a:lnTo>
                  <a:cubicBezTo>
                    <a:pt x="37" y="14975"/>
                    <a:pt x="1" y="15917"/>
                    <a:pt x="559" y="16522"/>
                  </a:cubicBezTo>
                  <a:lnTo>
                    <a:pt x="3826" y="20052"/>
                  </a:lnTo>
                  <a:cubicBezTo>
                    <a:pt x="4119" y="20369"/>
                    <a:pt x="4519" y="20529"/>
                    <a:pt x="4919" y="20529"/>
                  </a:cubicBezTo>
                  <a:cubicBezTo>
                    <a:pt x="5281" y="20529"/>
                    <a:pt x="5644" y="20398"/>
                    <a:pt x="5931" y="20134"/>
                  </a:cubicBezTo>
                  <a:lnTo>
                    <a:pt x="21077" y="6114"/>
                  </a:lnTo>
                  <a:cubicBezTo>
                    <a:pt x="21682" y="5556"/>
                    <a:pt x="21718" y="4613"/>
                    <a:pt x="21159" y="4009"/>
                  </a:cubicBezTo>
                  <a:lnTo>
                    <a:pt x="17891" y="478"/>
                  </a:lnTo>
                  <a:cubicBezTo>
                    <a:pt x="17597" y="161"/>
                    <a:pt x="17199" y="0"/>
                    <a:pt x="167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3"/>
            <p:cNvSpPr/>
            <p:nvPr/>
          </p:nvSpPr>
          <p:spPr>
            <a:xfrm>
              <a:off x="7769125" y="2386550"/>
              <a:ext cx="221300" cy="217575"/>
            </a:xfrm>
            <a:custGeom>
              <a:avLst/>
              <a:gdLst/>
              <a:ahLst/>
              <a:cxnLst/>
              <a:rect l="l" t="t" r="r" b="b"/>
              <a:pathLst>
                <a:path w="8852" h="8703" extrusionOk="0">
                  <a:moveTo>
                    <a:pt x="5133" y="0"/>
                  </a:moveTo>
                  <a:cubicBezTo>
                    <a:pt x="5061" y="0"/>
                    <a:pt x="4989" y="26"/>
                    <a:pt x="4932" y="80"/>
                  </a:cubicBezTo>
                  <a:lnTo>
                    <a:pt x="128" y="4524"/>
                  </a:lnTo>
                  <a:cubicBezTo>
                    <a:pt x="8" y="4636"/>
                    <a:pt x="1" y="4824"/>
                    <a:pt x="113" y="4946"/>
                  </a:cubicBezTo>
                  <a:lnTo>
                    <a:pt x="3503" y="8608"/>
                  </a:lnTo>
                  <a:cubicBezTo>
                    <a:pt x="3561" y="8670"/>
                    <a:pt x="3640" y="8702"/>
                    <a:pt x="3720" y="8702"/>
                  </a:cubicBezTo>
                  <a:cubicBezTo>
                    <a:pt x="3792" y="8702"/>
                    <a:pt x="3865" y="8676"/>
                    <a:pt x="3923" y="8623"/>
                  </a:cubicBezTo>
                  <a:lnTo>
                    <a:pt x="8725" y="4178"/>
                  </a:lnTo>
                  <a:cubicBezTo>
                    <a:pt x="8846" y="4068"/>
                    <a:pt x="8852" y="3878"/>
                    <a:pt x="8742" y="3758"/>
                  </a:cubicBezTo>
                  <a:lnTo>
                    <a:pt x="5352" y="95"/>
                  </a:lnTo>
                  <a:cubicBezTo>
                    <a:pt x="5293" y="32"/>
                    <a:pt x="5213" y="0"/>
                    <a:pt x="51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3"/>
            <p:cNvSpPr/>
            <p:nvPr/>
          </p:nvSpPr>
          <p:spPr>
            <a:xfrm>
              <a:off x="7663525" y="2602400"/>
              <a:ext cx="32650" cy="24550"/>
            </a:xfrm>
            <a:custGeom>
              <a:avLst/>
              <a:gdLst/>
              <a:ahLst/>
              <a:cxnLst/>
              <a:rect l="l" t="t" r="r" b="b"/>
              <a:pathLst>
                <a:path w="1306" h="982" extrusionOk="0">
                  <a:moveTo>
                    <a:pt x="654" y="0"/>
                  </a:moveTo>
                  <a:cubicBezTo>
                    <a:pt x="535" y="0"/>
                    <a:pt x="415" y="44"/>
                    <a:pt x="320" y="131"/>
                  </a:cubicBezTo>
                  <a:cubicBezTo>
                    <a:pt x="1" y="428"/>
                    <a:pt x="198" y="964"/>
                    <a:pt x="635" y="981"/>
                  </a:cubicBezTo>
                  <a:cubicBezTo>
                    <a:pt x="642" y="981"/>
                    <a:pt x="648" y="981"/>
                    <a:pt x="654" y="981"/>
                  </a:cubicBezTo>
                  <a:cubicBezTo>
                    <a:pt x="1077" y="981"/>
                    <a:pt x="1306" y="473"/>
                    <a:pt x="1014" y="158"/>
                  </a:cubicBezTo>
                  <a:cubicBezTo>
                    <a:pt x="917" y="53"/>
                    <a:pt x="786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13"/>
            <p:cNvSpPr/>
            <p:nvPr/>
          </p:nvSpPr>
          <p:spPr>
            <a:xfrm>
              <a:off x="7696250" y="2637800"/>
              <a:ext cx="32700" cy="24525"/>
            </a:xfrm>
            <a:custGeom>
              <a:avLst/>
              <a:gdLst/>
              <a:ahLst/>
              <a:cxnLst/>
              <a:rect l="l" t="t" r="r" b="b"/>
              <a:pathLst>
                <a:path w="1308" h="981" extrusionOk="0">
                  <a:moveTo>
                    <a:pt x="656" y="0"/>
                  </a:moveTo>
                  <a:cubicBezTo>
                    <a:pt x="537" y="0"/>
                    <a:pt x="417" y="43"/>
                    <a:pt x="322" y="131"/>
                  </a:cubicBezTo>
                  <a:cubicBezTo>
                    <a:pt x="1" y="427"/>
                    <a:pt x="200" y="963"/>
                    <a:pt x="636" y="980"/>
                  </a:cubicBezTo>
                  <a:cubicBezTo>
                    <a:pt x="643" y="981"/>
                    <a:pt x="650" y="981"/>
                    <a:pt x="657" y="981"/>
                  </a:cubicBezTo>
                  <a:cubicBezTo>
                    <a:pt x="1080" y="981"/>
                    <a:pt x="1307" y="472"/>
                    <a:pt x="1016" y="158"/>
                  </a:cubicBezTo>
                  <a:cubicBezTo>
                    <a:pt x="919" y="53"/>
                    <a:pt x="788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13"/>
            <p:cNvSpPr/>
            <p:nvPr/>
          </p:nvSpPr>
          <p:spPr>
            <a:xfrm>
              <a:off x="7729050" y="2673175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4" y="1"/>
                  </a:moveTo>
                  <a:cubicBezTo>
                    <a:pt x="535" y="1"/>
                    <a:pt x="415" y="44"/>
                    <a:pt x="321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6" y="474"/>
                    <a:pt x="1013" y="158"/>
                  </a:cubicBezTo>
                  <a:cubicBezTo>
                    <a:pt x="917" y="54"/>
                    <a:pt x="786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3"/>
            <p:cNvSpPr/>
            <p:nvPr/>
          </p:nvSpPr>
          <p:spPr>
            <a:xfrm>
              <a:off x="7732750" y="2538325"/>
              <a:ext cx="32675" cy="24525"/>
            </a:xfrm>
            <a:custGeom>
              <a:avLst/>
              <a:gdLst/>
              <a:ahLst/>
              <a:cxnLst/>
              <a:rect l="l" t="t" r="r" b="b"/>
              <a:pathLst>
                <a:path w="1307" h="981" extrusionOk="0">
                  <a:moveTo>
                    <a:pt x="655" y="0"/>
                  </a:moveTo>
                  <a:cubicBezTo>
                    <a:pt x="535" y="0"/>
                    <a:pt x="415" y="43"/>
                    <a:pt x="321" y="131"/>
                  </a:cubicBezTo>
                  <a:cubicBezTo>
                    <a:pt x="0" y="427"/>
                    <a:pt x="198" y="963"/>
                    <a:pt x="635" y="980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7" y="472"/>
                    <a:pt x="1015" y="158"/>
                  </a:cubicBezTo>
                  <a:cubicBezTo>
                    <a:pt x="918" y="53"/>
                    <a:pt x="786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3"/>
            <p:cNvSpPr/>
            <p:nvPr/>
          </p:nvSpPr>
          <p:spPr>
            <a:xfrm>
              <a:off x="7765525" y="2573700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1"/>
                  </a:moveTo>
                  <a:cubicBezTo>
                    <a:pt x="535" y="1"/>
                    <a:pt x="415" y="44"/>
                    <a:pt x="322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5" y="474"/>
                    <a:pt x="1013" y="158"/>
                  </a:cubicBezTo>
                  <a:cubicBezTo>
                    <a:pt x="916" y="54"/>
                    <a:pt x="785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3"/>
            <p:cNvSpPr/>
            <p:nvPr/>
          </p:nvSpPr>
          <p:spPr>
            <a:xfrm>
              <a:off x="7798250" y="2609100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6" y="0"/>
                  </a:moveTo>
                  <a:cubicBezTo>
                    <a:pt x="536" y="0"/>
                    <a:pt x="417" y="44"/>
                    <a:pt x="322" y="131"/>
                  </a:cubicBezTo>
                  <a:cubicBezTo>
                    <a:pt x="1" y="428"/>
                    <a:pt x="200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7" y="474"/>
                    <a:pt x="1015" y="158"/>
                  </a:cubicBezTo>
                  <a:cubicBezTo>
                    <a:pt x="919" y="53"/>
                    <a:pt x="787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3"/>
            <p:cNvSpPr/>
            <p:nvPr/>
          </p:nvSpPr>
          <p:spPr>
            <a:xfrm>
              <a:off x="7714800" y="2588325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3" y="1"/>
                  </a:moveTo>
                  <a:cubicBezTo>
                    <a:pt x="534" y="1"/>
                    <a:pt x="415" y="44"/>
                    <a:pt x="321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2"/>
                    <a:pt x="649" y="982"/>
                    <a:pt x="656" y="982"/>
                  </a:cubicBezTo>
                  <a:cubicBezTo>
                    <a:pt x="1079" y="982"/>
                    <a:pt x="1306" y="474"/>
                    <a:pt x="1013" y="159"/>
                  </a:cubicBezTo>
                  <a:cubicBezTo>
                    <a:pt x="916" y="54"/>
                    <a:pt x="785" y="1"/>
                    <a:pt x="6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3"/>
            <p:cNvSpPr/>
            <p:nvPr/>
          </p:nvSpPr>
          <p:spPr>
            <a:xfrm>
              <a:off x="7747575" y="2623750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2" y="0"/>
                  </a:moveTo>
                  <a:cubicBezTo>
                    <a:pt x="533" y="0"/>
                    <a:pt x="414" y="43"/>
                    <a:pt x="319" y="131"/>
                  </a:cubicBezTo>
                  <a:cubicBezTo>
                    <a:pt x="0" y="427"/>
                    <a:pt x="198" y="963"/>
                    <a:pt x="635" y="980"/>
                  </a:cubicBezTo>
                  <a:cubicBezTo>
                    <a:pt x="642" y="980"/>
                    <a:pt x="649" y="980"/>
                    <a:pt x="656" y="980"/>
                  </a:cubicBezTo>
                  <a:cubicBezTo>
                    <a:pt x="1078" y="980"/>
                    <a:pt x="1305" y="473"/>
                    <a:pt x="1013" y="157"/>
                  </a:cubicBezTo>
                  <a:cubicBezTo>
                    <a:pt x="916" y="53"/>
                    <a:pt x="784" y="0"/>
                    <a:pt x="6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3"/>
            <p:cNvSpPr/>
            <p:nvPr/>
          </p:nvSpPr>
          <p:spPr>
            <a:xfrm>
              <a:off x="7928025" y="2357600"/>
              <a:ext cx="32650" cy="24550"/>
            </a:xfrm>
            <a:custGeom>
              <a:avLst/>
              <a:gdLst/>
              <a:ahLst/>
              <a:cxnLst/>
              <a:rect l="l" t="t" r="r" b="b"/>
              <a:pathLst>
                <a:path w="1306" h="982" extrusionOk="0">
                  <a:moveTo>
                    <a:pt x="654" y="0"/>
                  </a:moveTo>
                  <a:cubicBezTo>
                    <a:pt x="535" y="0"/>
                    <a:pt x="415" y="43"/>
                    <a:pt x="320" y="130"/>
                  </a:cubicBezTo>
                  <a:cubicBezTo>
                    <a:pt x="1" y="428"/>
                    <a:pt x="199" y="964"/>
                    <a:pt x="636" y="981"/>
                  </a:cubicBezTo>
                  <a:cubicBezTo>
                    <a:pt x="643" y="981"/>
                    <a:pt x="650" y="982"/>
                    <a:pt x="656" y="982"/>
                  </a:cubicBezTo>
                  <a:cubicBezTo>
                    <a:pt x="1080" y="982"/>
                    <a:pt x="1305" y="473"/>
                    <a:pt x="1014" y="157"/>
                  </a:cubicBezTo>
                  <a:cubicBezTo>
                    <a:pt x="917" y="53"/>
                    <a:pt x="786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3"/>
            <p:cNvSpPr/>
            <p:nvPr/>
          </p:nvSpPr>
          <p:spPr>
            <a:xfrm>
              <a:off x="7960775" y="2393000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5" y="0"/>
                  </a:moveTo>
                  <a:cubicBezTo>
                    <a:pt x="536" y="0"/>
                    <a:pt x="416" y="44"/>
                    <a:pt x="321" y="131"/>
                  </a:cubicBezTo>
                  <a:cubicBezTo>
                    <a:pt x="0" y="428"/>
                    <a:pt x="200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6" y="472"/>
                    <a:pt x="1015" y="158"/>
                  </a:cubicBezTo>
                  <a:cubicBezTo>
                    <a:pt x="918" y="53"/>
                    <a:pt x="787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3"/>
            <p:cNvSpPr/>
            <p:nvPr/>
          </p:nvSpPr>
          <p:spPr>
            <a:xfrm>
              <a:off x="7993550" y="2428400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4" y="0"/>
                  </a:moveTo>
                  <a:cubicBezTo>
                    <a:pt x="535" y="0"/>
                    <a:pt x="415" y="43"/>
                    <a:pt x="321" y="131"/>
                  </a:cubicBezTo>
                  <a:cubicBezTo>
                    <a:pt x="0" y="428"/>
                    <a:pt x="198" y="963"/>
                    <a:pt x="635" y="980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5" y="472"/>
                    <a:pt x="1013" y="158"/>
                  </a:cubicBezTo>
                  <a:cubicBezTo>
                    <a:pt x="916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3"/>
            <p:cNvSpPr/>
            <p:nvPr/>
          </p:nvSpPr>
          <p:spPr>
            <a:xfrm>
              <a:off x="7997250" y="2293525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1"/>
                  </a:moveTo>
                  <a:cubicBezTo>
                    <a:pt x="535" y="1"/>
                    <a:pt x="416" y="44"/>
                    <a:pt x="322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5" y="472"/>
                    <a:pt x="1013" y="158"/>
                  </a:cubicBezTo>
                  <a:cubicBezTo>
                    <a:pt x="918" y="53"/>
                    <a:pt x="786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3"/>
            <p:cNvSpPr/>
            <p:nvPr/>
          </p:nvSpPr>
          <p:spPr>
            <a:xfrm>
              <a:off x="8030025" y="2328925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4" y="0"/>
                  </a:moveTo>
                  <a:cubicBezTo>
                    <a:pt x="534" y="0"/>
                    <a:pt x="415" y="44"/>
                    <a:pt x="320" y="131"/>
                  </a:cubicBezTo>
                  <a:cubicBezTo>
                    <a:pt x="1" y="428"/>
                    <a:pt x="198" y="963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8" y="981"/>
                    <a:pt x="1305" y="474"/>
                    <a:pt x="1013" y="158"/>
                  </a:cubicBezTo>
                  <a:cubicBezTo>
                    <a:pt x="917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3"/>
            <p:cNvSpPr/>
            <p:nvPr/>
          </p:nvSpPr>
          <p:spPr>
            <a:xfrm>
              <a:off x="8062750" y="2364300"/>
              <a:ext cx="32700" cy="24550"/>
            </a:xfrm>
            <a:custGeom>
              <a:avLst/>
              <a:gdLst/>
              <a:ahLst/>
              <a:cxnLst/>
              <a:rect l="l" t="t" r="r" b="b"/>
              <a:pathLst>
                <a:path w="1308" h="982" extrusionOk="0">
                  <a:moveTo>
                    <a:pt x="656" y="1"/>
                  </a:moveTo>
                  <a:cubicBezTo>
                    <a:pt x="536" y="1"/>
                    <a:pt x="417" y="44"/>
                    <a:pt x="322" y="132"/>
                  </a:cubicBezTo>
                  <a:cubicBezTo>
                    <a:pt x="1" y="428"/>
                    <a:pt x="200" y="964"/>
                    <a:pt x="635" y="981"/>
                  </a:cubicBezTo>
                  <a:cubicBezTo>
                    <a:pt x="643" y="981"/>
                    <a:pt x="650" y="982"/>
                    <a:pt x="656" y="982"/>
                  </a:cubicBezTo>
                  <a:cubicBezTo>
                    <a:pt x="1080" y="982"/>
                    <a:pt x="1307" y="474"/>
                    <a:pt x="1015" y="158"/>
                  </a:cubicBezTo>
                  <a:cubicBezTo>
                    <a:pt x="919" y="54"/>
                    <a:pt x="788" y="1"/>
                    <a:pt x="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3"/>
            <p:cNvSpPr/>
            <p:nvPr/>
          </p:nvSpPr>
          <p:spPr>
            <a:xfrm>
              <a:off x="7979300" y="2343550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0"/>
                  </a:moveTo>
                  <a:cubicBezTo>
                    <a:pt x="534" y="0"/>
                    <a:pt x="415" y="44"/>
                    <a:pt x="321" y="131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5" y="474"/>
                    <a:pt x="1013" y="158"/>
                  </a:cubicBezTo>
                  <a:cubicBezTo>
                    <a:pt x="916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3"/>
            <p:cNvSpPr/>
            <p:nvPr/>
          </p:nvSpPr>
          <p:spPr>
            <a:xfrm>
              <a:off x="8012025" y="2378950"/>
              <a:ext cx="32675" cy="24525"/>
            </a:xfrm>
            <a:custGeom>
              <a:avLst/>
              <a:gdLst/>
              <a:ahLst/>
              <a:cxnLst/>
              <a:rect l="l" t="t" r="r" b="b"/>
              <a:pathLst>
                <a:path w="1307" h="981" extrusionOk="0">
                  <a:moveTo>
                    <a:pt x="655" y="0"/>
                  </a:moveTo>
                  <a:cubicBezTo>
                    <a:pt x="536" y="0"/>
                    <a:pt x="416" y="43"/>
                    <a:pt x="322" y="131"/>
                  </a:cubicBezTo>
                  <a:cubicBezTo>
                    <a:pt x="0" y="427"/>
                    <a:pt x="200" y="965"/>
                    <a:pt x="637" y="980"/>
                  </a:cubicBezTo>
                  <a:cubicBezTo>
                    <a:pt x="644" y="981"/>
                    <a:pt x="651" y="981"/>
                    <a:pt x="658" y="981"/>
                  </a:cubicBezTo>
                  <a:cubicBezTo>
                    <a:pt x="1080" y="981"/>
                    <a:pt x="1307" y="474"/>
                    <a:pt x="1015" y="158"/>
                  </a:cubicBezTo>
                  <a:cubicBezTo>
                    <a:pt x="918" y="53"/>
                    <a:pt x="787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4"/>
          <p:cNvSpPr txBox="1">
            <a:spLocks noGrp="1"/>
          </p:cNvSpPr>
          <p:nvPr>
            <p:ph type="title"/>
          </p:nvPr>
        </p:nvSpPr>
        <p:spPr>
          <a:xfrm>
            <a:off x="2109300" y="3360875"/>
            <a:ext cx="4925400" cy="3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54" name="Google Shape;554;p14"/>
          <p:cNvSpPr txBox="1">
            <a:spLocks noGrp="1"/>
          </p:cNvSpPr>
          <p:nvPr>
            <p:ph type="subTitle" idx="1"/>
          </p:nvPr>
        </p:nvSpPr>
        <p:spPr>
          <a:xfrm>
            <a:off x="1168350" y="1464625"/>
            <a:ext cx="68073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555" name="Google Shape;555;p14"/>
          <p:cNvGrpSpPr/>
          <p:nvPr/>
        </p:nvGrpSpPr>
        <p:grpSpPr>
          <a:xfrm rot="-4545127">
            <a:off x="7918320" y="-6122"/>
            <a:ext cx="2281619" cy="1957394"/>
            <a:chOff x="4770475" y="2910125"/>
            <a:chExt cx="548975" cy="470975"/>
          </a:xfrm>
        </p:grpSpPr>
        <p:sp>
          <p:nvSpPr>
            <p:cNvPr id="556" name="Google Shape;556;p14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4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4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4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4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4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2" name="Google Shape;562;p14"/>
          <p:cNvSpPr/>
          <p:nvPr/>
        </p:nvSpPr>
        <p:spPr>
          <a:xfrm rot="2004035" flipH="1">
            <a:off x="248042" y="2490190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14"/>
          <p:cNvSpPr/>
          <p:nvPr/>
        </p:nvSpPr>
        <p:spPr>
          <a:xfrm rot="365596" flipH="1">
            <a:off x="1595888" y="-226137"/>
            <a:ext cx="1224512" cy="1005026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4" name="Google Shape;564;p14"/>
          <p:cNvGrpSpPr/>
          <p:nvPr/>
        </p:nvGrpSpPr>
        <p:grpSpPr>
          <a:xfrm flipH="1">
            <a:off x="8183439" y="3295501"/>
            <a:ext cx="494659" cy="420282"/>
            <a:chOff x="4021700" y="2078100"/>
            <a:chExt cx="294125" cy="249900"/>
          </a:xfrm>
        </p:grpSpPr>
        <p:sp>
          <p:nvSpPr>
            <p:cNvPr id="565" name="Google Shape;565;p14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4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7" name="Google Shape;567;p14"/>
          <p:cNvGrpSpPr/>
          <p:nvPr/>
        </p:nvGrpSpPr>
        <p:grpSpPr>
          <a:xfrm rot="7200072" flipH="1">
            <a:off x="-489263" y="-1467584"/>
            <a:ext cx="1764075" cy="3297603"/>
            <a:chOff x="4530725" y="2880400"/>
            <a:chExt cx="418300" cy="781875"/>
          </a:xfrm>
        </p:grpSpPr>
        <p:sp>
          <p:nvSpPr>
            <p:cNvPr id="568" name="Google Shape;568;p14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4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4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4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4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4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4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4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4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4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4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4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4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4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4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3" name="Google Shape;583;p14"/>
          <p:cNvGrpSpPr/>
          <p:nvPr/>
        </p:nvGrpSpPr>
        <p:grpSpPr>
          <a:xfrm rot="-5684240">
            <a:off x="6894034" y="-370928"/>
            <a:ext cx="1168239" cy="1104281"/>
            <a:chOff x="7608325" y="2238725"/>
            <a:chExt cx="542950" cy="513225"/>
          </a:xfrm>
        </p:grpSpPr>
        <p:sp>
          <p:nvSpPr>
            <p:cNvPr id="584" name="Google Shape;584;p14"/>
            <p:cNvSpPr/>
            <p:nvPr/>
          </p:nvSpPr>
          <p:spPr>
            <a:xfrm>
              <a:off x="7608325" y="2238725"/>
              <a:ext cx="542950" cy="513225"/>
            </a:xfrm>
            <a:custGeom>
              <a:avLst/>
              <a:gdLst/>
              <a:ahLst/>
              <a:cxnLst/>
              <a:rect l="l" t="t" r="r" b="b"/>
              <a:pathLst>
                <a:path w="21718" h="20529" extrusionOk="0">
                  <a:moveTo>
                    <a:pt x="16798" y="0"/>
                  </a:moveTo>
                  <a:cubicBezTo>
                    <a:pt x="16437" y="0"/>
                    <a:pt x="16074" y="132"/>
                    <a:pt x="15787" y="397"/>
                  </a:cubicBezTo>
                  <a:lnTo>
                    <a:pt x="639" y="14416"/>
                  </a:lnTo>
                  <a:cubicBezTo>
                    <a:pt x="37" y="14975"/>
                    <a:pt x="1" y="15917"/>
                    <a:pt x="559" y="16522"/>
                  </a:cubicBezTo>
                  <a:lnTo>
                    <a:pt x="3826" y="20052"/>
                  </a:lnTo>
                  <a:cubicBezTo>
                    <a:pt x="4119" y="20369"/>
                    <a:pt x="4519" y="20529"/>
                    <a:pt x="4919" y="20529"/>
                  </a:cubicBezTo>
                  <a:cubicBezTo>
                    <a:pt x="5281" y="20529"/>
                    <a:pt x="5644" y="20398"/>
                    <a:pt x="5931" y="20134"/>
                  </a:cubicBezTo>
                  <a:lnTo>
                    <a:pt x="21077" y="6114"/>
                  </a:lnTo>
                  <a:cubicBezTo>
                    <a:pt x="21682" y="5556"/>
                    <a:pt x="21718" y="4613"/>
                    <a:pt x="21159" y="4009"/>
                  </a:cubicBezTo>
                  <a:lnTo>
                    <a:pt x="17891" y="478"/>
                  </a:lnTo>
                  <a:cubicBezTo>
                    <a:pt x="17597" y="161"/>
                    <a:pt x="17199" y="0"/>
                    <a:pt x="167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4"/>
            <p:cNvSpPr/>
            <p:nvPr/>
          </p:nvSpPr>
          <p:spPr>
            <a:xfrm>
              <a:off x="7769125" y="2386550"/>
              <a:ext cx="221300" cy="217575"/>
            </a:xfrm>
            <a:custGeom>
              <a:avLst/>
              <a:gdLst/>
              <a:ahLst/>
              <a:cxnLst/>
              <a:rect l="l" t="t" r="r" b="b"/>
              <a:pathLst>
                <a:path w="8852" h="8703" extrusionOk="0">
                  <a:moveTo>
                    <a:pt x="5133" y="0"/>
                  </a:moveTo>
                  <a:cubicBezTo>
                    <a:pt x="5061" y="0"/>
                    <a:pt x="4989" y="26"/>
                    <a:pt x="4932" y="80"/>
                  </a:cubicBezTo>
                  <a:lnTo>
                    <a:pt x="128" y="4524"/>
                  </a:lnTo>
                  <a:cubicBezTo>
                    <a:pt x="8" y="4636"/>
                    <a:pt x="1" y="4824"/>
                    <a:pt x="113" y="4946"/>
                  </a:cubicBezTo>
                  <a:lnTo>
                    <a:pt x="3503" y="8608"/>
                  </a:lnTo>
                  <a:cubicBezTo>
                    <a:pt x="3561" y="8670"/>
                    <a:pt x="3640" y="8702"/>
                    <a:pt x="3720" y="8702"/>
                  </a:cubicBezTo>
                  <a:cubicBezTo>
                    <a:pt x="3792" y="8702"/>
                    <a:pt x="3865" y="8676"/>
                    <a:pt x="3923" y="8623"/>
                  </a:cubicBezTo>
                  <a:lnTo>
                    <a:pt x="8725" y="4178"/>
                  </a:lnTo>
                  <a:cubicBezTo>
                    <a:pt x="8846" y="4068"/>
                    <a:pt x="8852" y="3878"/>
                    <a:pt x="8742" y="3758"/>
                  </a:cubicBezTo>
                  <a:lnTo>
                    <a:pt x="5352" y="95"/>
                  </a:lnTo>
                  <a:cubicBezTo>
                    <a:pt x="5293" y="32"/>
                    <a:pt x="5213" y="0"/>
                    <a:pt x="51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4"/>
            <p:cNvSpPr/>
            <p:nvPr/>
          </p:nvSpPr>
          <p:spPr>
            <a:xfrm>
              <a:off x="7663525" y="2602400"/>
              <a:ext cx="32650" cy="24550"/>
            </a:xfrm>
            <a:custGeom>
              <a:avLst/>
              <a:gdLst/>
              <a:ahLst/>
              <a:cxnLst/>
              <a:rect l="l" t="t" r="r" b="b"/>
              <a:pathLst>
                <a:path w="1306" h="982" extrusionOk="0">
                  <a:moveTo>
                    <a:pt x="654" y="0"/>
                  </a:moveTo>
                  <a:cubicBezTo>
                    <a:pt x="535" y="0"/>
                    <a:pt x="415" y="44"/>
                    <a:pt x="320" y="131"/>
                  </a:cubicBezTo>
                  <a:cubicBezTo>
                    <a:pt x="1" y="428"/>
                    <a:pt x="198" y="964"/>
                    <a:pt x="635" y="981"/>
                  </a:cubicBezTo>
                  <a:cubicBezTo>
                    <a:pt x="642" y="981"/>
                    <a:pt x="648" y="981"/>
                    <a:pt x="654" y="981"/>
                  </a:cubicBezTo>
                  <a:cubicBezTo>
                    <a:pt x="1077" y="981"/>
                    <a:pt x="1306" y="473"/>
                    <a:pt x="1014" y="158"/>
                  </a:cubicBezTo>
                  <a:cubicBezTo>
                    <a:pt x="917" y="53"/>
                    <a:pt x="786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4"/>
            <p:cNvSpPr/>
            <p:nvPr/>
          </p:nvSpPr>
          <p:spPr>
            <a:xfrm>
              <a:off x="7696250" y="2637800"/>
              <a:ext cx="32700" cy="24525"/>
            </a:xfrm>
            <a:custGeom>
              <a:avLst/>
              <a:gdLst/>
              <a:ahLst/>
              <a:cxnLst/>
              <a:rect l="l" t="t" r="r" b="b"/>
              <a:pathLst>
                <a:path w="1308" h="981" extrusionOk="0">
                  <a:moveTo>
                    <a:pt x="656" y="0"/>
                  </a:moveTo>
                  <a:cubicBezTo>
                    <a:pt x="537" y="0"/>
                    <a:pt x="417" y="43"/>
                    <a:pt x="322" y="131"/>
                  </a:cubicBezTo>
                  <a:cubicBezTo>
                    <a:pt x="1" y="427"/>
                    <a:pt x="200" y="963"/>
                    <a:pt x="636" y="980"/>
                  </a:cubicBezTo>
                  <a:cubicBezTo>
                    <a:pt x="643" y="981"/>
                    <a:pt x="650" y="981"/>
                    <a:pt x="657" y="981"/>
                  </a:cubicBezTo>
                  <a:cubicBezTo>
                    <a:pt x="1080" y="981"/>
                    <a:pt x="1307" y="472"/>
                    <a:pt x="1016" y="158"/>
                  </a:cubicBezTo>
                  <a:cubicBezTo>
                    <a:pt x="919" y="53"/>
                    <a:pt x="788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4"/>
            <p:cNvSpPr/>
            <p:nvPr/>
          </p:nvSpPr>
          <p:spPr>
            <a:xfrm>
              <a:off x="7729050" y="2673175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4" y="1"/>
                  </a:moveTo>
                  <a:cubicBezTo>
                    <a:pt x="535" y="1"/>
                    <a:pt x="415" y="44"/>
                    <a:pt x="321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6" y="474"/>
                    <a:pt x="1013" y="158"/>
                  </a:cubicBezTo>
                  <a:cubicBezTo>
                    <a:pt x="917" y="54"/>
                    <a:pt x="786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4"/>
            <p:cNvSpPr/>
            <p:nvPr/>
          </p:nvSpPr>
          <p:spPr>
            <a:xfrm>
              <a:off x="7732750" y="2538325"/>
              <a:ext cx="32675" cy="24525"/>
            </a:xfrm>
            <a:custGeom>
              <a:avLst/>
              <a:gdLst/>
              <a:ahLst/>
              <a:cxnLst/>
              <a:rect l="l" t="t" r="r" b="b"/>
              <a:pathLst>
                <a:path w="1307" h="981" extrusionOk="0">
                  <a:moveTo>
                    <a:pt x="655" y="0"/>
                  </a:moveTo>
                  <a:cubicBezTo>
                    <a:pt x="535" y="0"/>
                    <a:pt x="415" y="43"/>
                    <a:pt x="321" y="131"/>
                  </a:cubicBezTo>
                  <a:cubicBezTo>
                    <a:pt x="0" y="427"/>
                    <a:pt x="198" y="963"/>
                    <a:pt x="635" y="980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7" y="472"/>
                    <a:pt x="1015" y="158"/>
                  </a:cubicBezTo>
                  <a:cubicBezTo>
                    <a:pt x="918" y="53"/>
                    <a:pt x="786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4"/>
            <p:cNvSpPr/>
            <p:nvPr/>
          </p:nvSpPr>
          <p:spPr>
            <a:xfrm>
              <a:off x="7765525" y="2573700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1"/>
                  </a:moveTo>
                  <a:cubicBezTo>
                    <a:pt x="535" y="1"/>
                    <a:pt x="415" y="44"/>
                    <a:pt x="322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5" y="474"/>
                    <a:pt x="1013" y="158"/>
                  </a:cubicBezTo>
                  <a:cubicBezTo>
                    <a:pt x="916" y="54"/>
                    <a:pt x="785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4"/>
            <p:cNvSpPr/>
            <p:nvPr/>
          </p:nvSpPr>
          <p:spPr>
            <a:xfrm>
              <a:off x="7798250" y="2609100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6" y="0"/>
                  </a:moveTo>
                  <a:cubicBezTo>
                    <a:pt x="536" y="0"/>
                    <a:pt x="417" y="44"/>
                    <a:pt x="322" y="131"/>
                  </a:cubicBezTo>
                  <a:cubicBezTo>
                    <a:pt x="1" y="428"/>
                    <a:pt x="200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7" y="474"/>
                    <a:pt x="1015" y="158"/>
                  </a:cubicBezTo>
                  <a:cubicBezTo>
                    <a:pt x="919" y="53"/>
                    <a:pt x="787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4"/>
            <p:cNvSpPr/>
            <p:nvPr/>
          </p:nvSpPr>
          <p:spPr>
            <a:xfrm>
              <a:off x="7714800" y="2588325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3" y="1"/>
                  </a:moveTo>
                  <a:cubicBezTo>
                    <a:pt x="534" y="1"/>
                    <a:pt x="415" y="44"/>
                    <a:pt x="321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2"/>
                    <a:pt x="649" y="982"/>
                    <a:pt x="656" y="982"/>
                  </a:cubicBezTo>
                  <a:cubicBezTo>
                    <a:pt x="1079" y="982"/>
                    <a:pt x="1306" y="474"/>
                    <a:pt x="1013" y="159"/>
                  </a:cubicBezTo>
                  <a:cubicBezTo>
                    <a:pt x="916" y="54"/>
                    <a:pt x="785" y="1"/>
                    <a:pt x="6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4"/>
            <p:cNvSpPr/>
            <p:nvPr/>
          </p:nvSpPr>
          <p:spPr>
            <a:xfrm>
              <a:off x="7747575" y="2623750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2" y="0"/>
                  </a:moveTo>
                  <a:cubicBezTo>
                    <a:pt x="533" y="0"/>
                    <a:pt x="414" y="43"/>
                    <a:pt x="319" y="131"/>
                  </a:cubicBezTo>
                  <a:cubicBezTo>
                    <a:pt x="0" y="427"/>
                    <a:pt x="198" y="963"/>
                    <a:pt x="635" y="980"/>
                  </a:cubicBezTo>
                  <a:cubicBezTo>
                    <a:pt x="642" y="980"/>
                    <a:pt x="649" y="980"/>
                    <a:pt x="656" y="980"/>
                  </a:cubicBezTo>
                  <a:cubicBezTo>
                    <a:pt x="1078" y="980"/>
                    <a:pt x="1305" y="473"/>
                    <a:pt x="1013" y="157"/>
                  </a:cubicBezTo>
                  <a:cubicBezTo>
                    <a:pt x="916" y="53"/>
                    <a:pt x="784" y="0"/>
                    <a:pt x="6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4"/>
            <p:cNvSpPr/>
            <p:nvPr/>
          </p:nvSpPr>
          <p:spPr>
            <a:xfrm>
              <a:off x="7928025" y="2357600"/>
              <a:ext cx="32650" cy="24550"/>
            </a:xfrm>
            <a:custGeom>
              <a:avLst/>
              <a:gdLst/>
              <a:ahLst/>
              <a:cxnLst/>
              <a:rect l="l" t="t" r="r" b="b"/>
              <a:pathLst>
                <a:path w="1306" h="982" extrusionOk="0">
                  <a:moveTo>
                    <a:pt x="654" y="0"/>
                  </a:moveTo>
                  <a:cubicBezTo>
                    <a:pt x="535" y="0"/>
                    <a:pt x="415" y="43"/>
                    <a:pt x="320" y="130"/>
                  </a:cubicBezTo>
                  <a:cubicBezTo>
                    <a:pt x="1" y="428"/>
                    <a:pt x="199" y="964"/>
                    <a:pt x="636" y="981"/>
                  </a:cubicBezTo>
                  <a:cubicBezTo>
                    <a:pt x="643" y="981"/>
                    <a:pt x="650" y="982"/>
                    <a:pt x="656" y="982"/>
                  </a:cubicBezTo>
                  <a:cubicBezTo>
                    <a:pt x="1080" y="982"/>
                    <a:pt x="1305" y="473"/>
                    <a:pt x="1014" y="157"/>
                  </a:cubicBezTo>
                  <a:cubicBezTo>
                    <a:pt x="917" y="53"/>
                    <a:pt x="786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4"/>
            <p:cNvSpPr/>
            <p:nvPr/>
          </p:nvSpPr>
          <p:spPr>
            <a:xfrm>
              <a:off x="7960775" y="2393000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5" y="0"/>
                  </a:moveTo>
                  <a:cubicBezTo>
                    <a:pt x="536" y="0"/>
                    <a:pt x="416" y="44"/>
                    <a:pt x="321" y="131"/>
                  </a:cubicBezTo>
                  <a:cubicBezTo>
                    <a:pt x="0" y="428"/>
                    <a:pt x="200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6" y="472"/>
                    <a:pt x="1015" y="158"/>
                  </a:cubicBezTo>
                  <a:cubicBezTo>
                    <a:pt x="918" y="53"/>
                    <a:pt x="787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4"/>
            <p:cNvSpPr/>
            <p:nvPr/>
          </p:nvSpPr>
          <p:spPr>
            <a:xfrm>
              <a:off x="7993550" y="2428400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4" y="0"/>
                  </a:moveTo>
                  <a:cubicBezTo>
                    <a:pt x="535" y="0"/>
                    <a:pt x="415" y="43"/>
                    <a:pt x="321" y="131"/>
                  </a:cubicBezTo>
                  <a:cubicBezTo>
                    <a:pt x="0" y="428"/>
                    <a:pt x="198" y="963"/>
                    <a:pt x="635" y="980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5" y="472"/>
                    <a:pt x="1013" y="158"/>
                  </a:cubicBezTo>
                  <a:cubicBezTo>
                    <a:pt x="916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4"/>
            <p:cNvSpPr/>
            <p:nvPr/>
          </p:nvSpPr>
          <p:spPr>
            <a:xfrm>
              <a:off x="7997250" y="2293525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1"/>
                  </a:moveTo>
                  <a:cubicBezTo>
                    <a:pt x="535" y="1"/>
                    <a:pt x="416" y="44"/>
                    <a:pt x="322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5" y="472"/>
                    <a:pt x="1013" y="158"/>
                  </a:cubicBezTo>
                  <a:cubicBezTo>
                    <a:pt x="918" y="53"/>
                    <a:pt x="786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4"/>
            <p:cNvSpPr/>
            <p:nvPr/>
          </p:nvSpPr>
          <p:spPr>
            <a:xfrm>
              <a:off x="8030025" y="2328925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4" y="0"/>
                  </a:moveTo>
                  <a:cubicBezTo>
                    <a:pt x="534" y="0"/>
                    <a:pt x="415" y="44"/>
                    <a:pt x="320" y="131"/>
                  </a:cubicBezTo>
                  <a:cubicBezTo>
                    <a:pt x="1" y="428"/>
                    <a:pt x="198" y="963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8" y="981"/>
                    <a:pt x="1305" y="474"/>
                    <a:pt x="1013" y="158"/>
                  </a:cubicBezTo>
                  <a:cubicBezTo>
                    <a:pt x="917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4"/>
            <p:cNvSpPr/>
            <p:nvPr/>
          </p:nvSpPr>
          <p:spPr>
            <a:xfrm>
              <a:off x="8062750" y="2364300"/>
              <a:ext cx="32700" cy="24550"/>
            </a:xfrm>
            <a:custGeom>
              <a:avLst/>
              <a:gdLst/>
              <a:ahLst/>
              <a:cxnLst/>
              <a:rect l="l" t="t" r="r" b="b"/>
              <a:pathLst>
                <a:path w="1308" h="982" extrusionOk="0">
                  <a:moveTo>
                    <a:pt x="656" y="1"/>
                  </a:moveTo>
                  <a:cubicBezTo>
                    <a:pt x="536" y="1"/>
                    <a:pt x="417" y="44"/>
                    <a:pt x="322" y="132"/>
                  </a:cubicBezTo>
                  <a:cubicBezTo>
                    <a:pt x="1" y="428"/>
                    <a:pt x="200" y="964"/>
                    <a:pt x="635" y="981"/>
                  </a:cubicBezTo>
                  <a:cubicBezTo>
                    <a:pt x="643" y="981"/>
                    <a:pt x="650" y="982"/>
                    <a:pt x="656" y="982"/>
                  </a:cubicBezTo>
                  <a:cubicBezTo>
                    <a:pt x="1080" y="982"/>
                    <a:pt x="1307" y="474"/>
                    <a:pt x="1015" y="158"/>
                  </a:cubicBezTo>
                  <a:cubicBezTo>
                    <a:pt x="919" y="54"/>
                    <a:pt x="788" y="1"/>
                    <a:pt x="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4"/>
            <p:cNvSpPr/>
            <p:nvPr/>
          </p:nvSpPr>
          <p:spPr>
            <a:xfrm>
              <a:off x="7979300" y="2343550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0"/>
                  </a:moveTo>
                  <a:cubicBezTo>
                    <a:pt x="534" y="0"/>
                    <a:pt x="415" y="44"/>
                    <a:pt x="321" y="131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5" y="474"/>
                    <a:pt x="1013" y="158"/>
                  </a:cubicBezTo>
                  <a:cubicBezTo>
                    <a:pt x="916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4"/>
            <p:cNvSpPr/>
            <p:nvPr/>
          </p:nvSpPr>
          <p:spPr>
            <a:xfrm>
              <a:off x="8012025" y="2378950"/>
              <a:ext cx="32675" cy="24525"/>
            </a:xfrm>
            <a:custGeom>
              <a:avLst/>
              <a:gdLst/>
              <a:ahLst/>
              <a:cxnLst/>
              <a:rect l="l" t="t" r="r" b="b"/>
              <a:pathLst>
                <a:path w="1307" h="981" extrusionOk="0">
                  <a:moveTo>
                    <a:pt x="655" y="0"/>
                  </a:moveTo>
                  <a:cubicBezTo>
                    <a:pt x="536" y="0"/>
                    <a:pt x="416" y="43"/>
                    <a:pt x="322" y="131"/>
                  </a:cubicBezTo>
                  <a:cubicBezTo>
                    <a:pt x="0" y="427"/>
                    <a:pt x="200" y="965"/>
                    <a:pt x="637" y="980"/>
                  </a:cubicBezTo>
                  <a:cubicBezTo>
                    <a:pt x="644" y="981"/>
                    <a:pt x="651" y="981"/>
                    <a:pt x="658" y="981"/>
                  </a:cubicBezTo>
                  <a:cubicBezTo>
                    <a:pt x="1080" y="981"/>
                    <a:pt x="1307" y="474"/>
                    <a:pt x="1015" y="158"/>
                  </a:cubicBezTo>
                  <a:cubicBezTo>
                    <a:pt x="918" y="53"/>
                    <a:pt x="787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5" name="Google Shape;1325;p28"/>
          <p:cNvGrpSpPr/>
          <p:nvPr/>
        </p:nvGrpSpPr>
        <p:grpSpPr>
          <a:xfrm rot="317026" flipH="1">
            <a:off x="3682358" y="3951009"/>
            <a:ext cx="2215249" cy="1900313"/>
            <a:chOff x="4770475" y="2910125"/>
            <a:chExt cx="548975" cy="470975"/>
          </a:xfrm>
        </p:grpSpPr>
        <p:sp>
          <p:nvSpPr>
            <p:cNvPr id="1326" name="Google Shape;1326;p28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28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28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28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28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28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2" name="Google Shape;1332;p28"/>
          <p:cNvGrpSpPr/>
          <p:nvPr/>
        </p:nvGrpSpPr>
        <p:grpSpPr>
          <a:xfrm rot="10799915" flipH="1">
            <a:off x="7634792" y="-970806"/>
            <a:ext cx="2215224" cy="1900337"/>
            <a:chOff x="4770475" y="2910125"/>
            <a:chExt cx="548975" cy="470975"/>
          </a:xfrm>
        </p:grpSpPr>
        <p:sp>
          <p:nvSpPr>
            <p:cNvPr id="1333" name="Google Shape;1333;p28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8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8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8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28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28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9" name="Google Shape;1339;p28"/>
          <p:cNvGrpSpPr/>
          <p:nvPr/>
        </p:nvGrpSpPr>
        <p:grpSpPr>
          <a:xfrm rot="7200072" flipH="1">
            <a:off x="1815787" y="-1753334"/>
            <a:ext cx="1764075" cy="3297603"/>
            <a:chOff x="4530725" y="2880400"/>
            <a:chExt cx="418300" cy="781875"/>
          </a:xfrm>
        </p:grpSpPr>
        <p:sp>
          <p:nvSpPr>
            <p:cNvPr id="1340" name="Google Shape;1340;p28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28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28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28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8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8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8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8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8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28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8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8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8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8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8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5" name="Google Shape;1355;p28"/>
          <p:cNvGrpSpPr/>
          <p:nvPr/>
        </p:nvGrpSpPr>
        <p:grpSpPr>
          <a:xfrm rot="-5007571">
            <a:off x="7798598" y="3841845"/>
            <a:ext cx="1618872" cy="2146669"/>
            <a:chOff x="1936325" y="996650"/>
            <a:chExt cx="730000" cy="968000"/>
          </a:xfrm>
        </p:grpSpPr>
        <p:sp>
          <p:nvSpPr>
            <p:cNvPr id="1356" name="Google Shape;1356;p28"/>
            <p:cNvSpPr/>
            <p:nvPr/>
          </p:nvSpPr>
          <p:spPr>
            <a:xfrm>
              <a:off x="1936325" y="1796325"/>
              <a:ext cx="228750" cy="168325"/>
            </a:xfrm>
            <a:custGeom>
              <a:avLst/>
              <a:gdLst/>
              <a:ahLst/>
              <a:cxnLst/>
              <a:rect l="l" t="t" r="r" b="b"/>
              <a:pathLst>
                <a:path w="9150" h="6733" extrusionOk="0">
                  <a:moveTo>
                    <a:pt x="1536" y="0"/>
                  </a:moveTo>
                  <a:cubicBezTo>
                    <a:pt x="1315" y="0"/>
                    <a:pt x="1156" y="56"/>
                    <a:pt x="1074" y="172"/>
                  </a:cubicBezTo>
                  <a:cubicBezTo>
                    <a:pt x="1032" y="231"/>
                    <a:pt x="422" y="1105"/>
                    <a:pt x="380" y="1164"/>
                  </a:cubicBezTo>
                  <a:cubicBezTo>
                    <a:pt x="0" y="1704"/>
                    <a:pt x="1414" y="3349"/>
                    <a:pt x="3540" y="4839"/>
                  </a:cubicBezTo>
                  <a:cubicBezTo>
                    <a:pt x="5206" y="6007"/>
                    <a:pt x="6813" y="6733"/>
                    <a:pt x="7613" y="6733"/>
                  </a:cubicBezTo>
                  <a:cubicBezTo>
                    <a:pt x="7834" y="6733"/>
                    <a:pt x="7994" y="6677"/>
                    <a:pt x="8076" y="6561"/>
                  </a:cubicBezTo>
                  <a:cubicBezTo>
                    <a:pt x="8118" y="6502"/>
                    <a:pt x="8729" y="5628"/>
                    <a:pt x="8769" y="5569"/>
                  </a:cubicBezTo>
                  <a:cubicBezTo>
                    <a:pt x="9149" y="5029"/>
                    <a:pt x="7736" y="3386"/>
                    <a:pt x="5611" y="1894"/>
                  </a:cubicBezTo>
                  <a:cubicBezTo>
                    <a:pt x="3945" y="727"/>
                    <a:pt x="2337" y="0"/>
                    <a:pt x="1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8"/>
            <p:cNvSpPr/>
            <p:nvPr/>
          </p:nvSpPr>
          <p:spPr>
            <a:xfrm>
              <a:off x="1952775" y="1796325"/>
              <a:ext cx="211425" cy="143525"/>
            </a:xfrm>
            <a:custGeom>
              <a:avLst/>
              <a:gdLst/>
              <a:ahLst/>
              <a:cxnLst/>
              <a:rect l="l" t="t" r="r" b="b"/>
              <a:pathLst>
                <a:path w="8457" h="5741" extrusionOk="0">
                  <a:moveTo>
                    <a:pt x="844" y="0"/>
                  </a:moveTo>
                  <a:cubicBezTo>
                    <a:pt x="622" y="0"/>
                    <a:pt x="463" y="56"/>
                    <a:pt x="381" y="172"/>
                  </a:cubicBezTo>
                  <a:cubicBezTo>
                    <a:pt x="1" y="712"/>
                    <a:pt x="1416" y="2358"/>
                    <a:pt x="3541" y="3847"/>
                  </a:cubicBezTo>
                  <a:cubicBezTo>
                    <a:pt x="5204" y="5015"/>
                    <a:pt x="6812" y="5741"/>
                    <a:pt x="7613" y="5741"/>
                  </a:cubicBezTo>
                  <a:cubicBezTo>
                    <a:pt x="7834" y="5741"/>
                    <a:pt x="7994" y="5686"/>
                    <a:pt x="8076" y="5569"/>
                  </a:cubicBezTo>
                  <a:cubicBezTo>
                    <a:pt x="8456" y="5029"/>
                    <a:pt x="7041" y="3384"/>
                    <a:pt x="4918" y="1894"/>
                  </a:cubicBezTo>
                  <a:cubicBezTo>
                    <a:pt x="3254" y="727"/>
                    <a:pt x="1645" y="0"/>
                    <a:pt x="8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8"/>
            <p:cNvSpPr/>
            <p:nvPr/>
          </p:nvSpPr>
          <p:spPr>
            <a:xfrm>
              <a:off x="2024675" y="1708750"/>
              <a:ext cx="152225" cy="182200"/>
            </a:xfrm>
            <a:custGeom>
              <a:avLst/>
              <a:gdLst/>
              <a:ahLst/>
              <a:cxnLst/>
              <a:rect l="l" t="t" r="r" b="b"/>
              <a:pathLst>
                <a:path w="6089" h="7288" extrusionOk="0">
                  <a:moveTo>
                    <a:pt x="4532" y="0"/>
                  </a:moveTo>
                  <a:lnTo>
                    <a:pt x="141" y="5857"/>
                  </a:lnTo>
                  <a:cubicBezTo>
                    <a:pt x="0" y="6056"/>
                    <a:pt x="314" y="6516"/>
                    <a:pt x="842" y="6887"/>
                  </a:cubicBezTo>
                  <a:cubicBezTo>
                    <a:pt x="1207" y="7142"/>
                    <a:pt x="1577" y="7288"/>
                    <a:pt x="1818" y="7288"/>
                  </a:cubicBezTo>
                  <a:cubicBezTo>
                    <a:pt x="1927" y="7288"/>
                    <a:pt x="2009" y="7258"/>
                    <a:pt x="2053" y="7196"/>
                  </a:cubicBezTo>
                  <a:lnTo>
                    <a:pt x="6088" y="1091"/>
                  </a:lnTo>
                  <a:lnTo>
                    <a:pt x="45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8"/>
            <p:cNvSpPr/>
            <p:nvPr/>
          </p:nvSpPr>
          <p:spPr>
            <a:xfrm>
              <a:off x="1990900" y="1607325"/>
              <a:ext cx="330325" cy="235825"/>
            </a:xfrm>
            <a:custGeom>
              <a:avLst/>
              <a:gdLst/>
              <a:ahLst/>
              <a:cxnLst/>
              <a:rect l="l" t="t" r="r" b="b"/>
              <a:pathLst>
                <a:path w="13213" h="9433" extrusionOk="0">
                  <a:moveTo>
                    <a:pt x="1715" y="1"/>
                  </a:moveTo>
                  <a:cubicBezTo>
                    <a:pt x="1445" y="1"/>
                    <a:pt x="1252" y="67"/>
                    <a:pt x="1154" y="208"/>
                  </a:cubicBezTo>
                  <a:cubicBezTo>
                    <a:pt x="1082" y="308"/>
                    <a:pt x="580" y="1025"/>
                    <a:pt x="508" y="1127"/>
                  </a:cubicBezTo>
                  <a:cubicBezTo>
                    <a:pt x="0" y="1848"/>
                    <a:pt x="2172" y="4247"/>
                    <a:pt x="5363" y="6484"/>
                  </a:cubicBezTo>
                  <a:cubicBezTo>
                    <a:pt x="7933" y="8286"/>
                    <a:pt x="10379" y="9433"/>
                    <a:pt x="11498" y="9433"/>
                  </a:cubicBezTo>
                  <a:cubicBezTo>
                    <a:pt x="11768" y="9433"/>
                    <a:pt x="11960" y="9366"/>
                    <a:pt x="12059" y="9226"/>
                  </a:cubicBezTo>
                  <a:cubicBezTo>
                    <a:pt x="12131" y="9125"/>
                    <a:pt x="12633" y="8409"/>
                    <a:pt x="12705" y="8306"/>
                  </a:cubicBezTo>
                  <a:cubicBezTo>
                    <a:pt x="13212" y="7584"/>
                    <a:pt x="11038" y="5186"/>
                    <a:pt x="7850" y="2950"/>
                  </a:cubicBezTo>
                  <a:cubicBezTo>
                    <a:pt x="5279" y="1148"/>
                    <a:pt x="2833" y="1"/>
                    <a:pt x="1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8"/>
            <p:cNvSpPr/>
            <p:nvPr/>
          </p:nvSpPr>
          <p:spPr>
            <a:xfrm>
              <a:off x="2010325" y="1605175"/>
              <a:ext cx="311900" cy="211075"/>
            </a:xfrm>
            <a:custGeom>
              <a:avLst/>
              <a:gdLst/>
              <a:ahLst/>
              <a:cxnLst/>
              <a:rect l="l" t="t" r="r" b="b"/>
              <a:pathLst>
                <a:path w="12476" h="8443" extrusionOk="0">
                  <a:moveTo>
                    <a:pt x="929" y="1"/>
                  </a:moveTo>
                  <a:cubicBezTo>
                    <a:pt x="704" y="1"/>
                    <a:pt x="544" y="56"/>
                    <a:pt x="462" y="172"/>
                  </a:cubicBezTo>
                  <a:cubicBezTo>
                    <a:pt x="0" y="828"/>
                    <a:pt x="2214" y="3171"/>
                    <a:pt x="5403" y="5407"/>
                  </a:cubicBezTo>
                  <a:cubicBezTo>
                    <a:pt x="8028" y="7249"/>
                    <a:pt x="10501" y="8442"/>
                    <a:pt x="11548" y="8442"/>
                  </a:cubicBezTo>
                  <a:cubicBezTo>
                    <a:pt x="11773" y="8442"/>
                    <a:pt x="11932" y="8388"/>
                    <a:pt x="12013" y="8272"/>
                  </a:cubicBezTo>
                  <a:cubicBezTo>
                    <a:pt x="12475" y="7617"/>
                    <a:pt x="10261" y="5274"/>
                    <a:pt x="7073" y="3038"/>
                  </a:cubicBezTo>
                  <a:cubicBezTo>
                    <a:pt x="4449" y="1197"/>
                    <a:pt x="1979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8"/>
            <p:cNvSpPr/>
            <p:nvPr/>
          </p:nvSpPr>
          <p:spPr>
            <a:xfrm>
              <a:off x="2529375" y="996650"/>
              <a:ext cx="136950" cy="192050"/>
            </a:xfrm>
            <a:custGeom>
              <a:avLst/>
              <a:gdLst/>
              <a:ahLst/>
              <a:cxnLst/>
              <a:rect l="l" t="t" r="r" b="b"/>
              <a:pathLst>
                <a:path w="5478" h="7682" extrusionOk="0">
                  <a:moveTo>
                    <a:pt x="5263" y="1"/>
                  </a:moveTo>
                  <a:cubicBezTo>
                    <a:pt x="5203" y="1"/>
                    <a:pt x="5142" y="29"/>
                    <a:pt x="5106" y="83"/>
                  </a:cubicBezTo>
                  <a:lnTo>
                    <a:pt x="87" y="7385"/>
                  </a:lnTo>
                  <a:cubicBezTo>
                    <a:pt x="0" y="7510"/>
                    <a:pt x="88" y="7681"/>
                    <a:pt x="240" y="7681"/>
                  </a:cubicBezTo>
                  <a:cubicBezTo>
                    <a:pt x="241" y="7681"/>
                    <a:pt x="242" y="7681"/>
                    <a:pt x="243" y="7681"/>
                  </a:cubicBezTo>
                  <a:cubicBezTo>
                    <a:pt x="306" y="7681"/>
                    <a:pt x="365" y="7651"/>
                    <a:pt x="401" y="7600"/>
                  </a:cubicBezTo>
                  <a:lnTo>
                    <a:pt x="5419" y="299"/>
                  </a:lnTo>
                  <a:cubicBezTo>
                    <a:pt x="5478" y="212"/>
                    <a:pt x="5457" y="94"/>
                    <a:pt x="5370" y="33"/>
                  </a:cubicBezTo>
                  <a:cubicBezTo>
                    <a:pt x="5337" y="11"/>
                    <a:pt x="5300" y="1"/>
                    <a:pt x="5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8"/>
            <p:cNvSpPr/>
            <p:nvPr/>
          </p:nvSpPr>
          <p:spPr>
            <a:xfrm>
              <a:off x="2057250" y="1102900"/>
              <a:ext cx="553600" cy="689200"/>
            </a:xfrm>
            <a:custGeom>
              <a:avLst/>
              <a:gdLst/>
              <a:ahLst/>
              <a:cxnLst/>
              <a:rect l="l" t="t" r="r" b="b"/>
              <a:pathLst>
                <a:path w="22144" h="27568" extrusionOk="0">
                  <a:moveTo>
                    <a:pt x="20120" y="0"/>
                  </a:moveTo>
                  <a:cubicBezTo>
                    <a:pt x="20106" y="0"/>
                    <a:pt x="20092" y="5"/>
                    <a:pt x="20080" y="13"/>
                  </a:cubicBezTo>
                  <a:lnTo>
                    <a:pt x="17534" y="2474"/>
                  </a:lnTo>
                  <a:lnTo>
                    <a:pt x="17463" y="2424"/>
                  </a:lnTo>
                  <a:lnTo>
                    <a:pt x="14655" y="1936"/>
                  </a:lnTo>
                  <a:cubicBezTo>
                    <a:pt x="14593" y="1925"/>
                    <a:pt x="14531" y="1920"/>
                    <a:pt x="14472" y="1920"/>
                  </a:cubicBezTo>
                  <a:cubicBezTo>
                    <a:pt x="14205" y="1920"/>
                    <a:pt x="13973" y="2026"/>
                    <a:pt x="13840" y="2215"/>
                  </a:cubicBezTo>
                  <a:lnTo>
                    <a:pt x="8785" y="9438"/>
                  </a:lnTo>
                  <a:lnTo>
                    <a:pt x="1" y="21867"/>
                  </a:lnTo>
                  <a:cubicBezTo>
                    <a:pt x="2275" y="24326"/>
                    <a:pt x="5050" y="26269"/>
                    <a:pt x="8139" y="27567"/>
                  </a:cubicBezTo>
                  <a:lnTo>
                    <a:pt x="16924" y="15138"/>
                  </a:lnTo>
                  <a:lnTo>
                    <a:pt x="21978" y="7916"/>
                  </a:lnTo>
                  <a:cubicBezTo>
                    <a:pt x="22144" y="7684"/>
                    <a:pt x="22138" y="7357"/>
                    <a:pt x="21965" y="7055"/>
                  </a:cubicBezTo>
                  <a:lnTo>
                    <a:pt x="20551" y="4585"/>
                  </a:lnTo>
                  <a:lnTo>
                    <a:pt x="20481" y="4535"/>
                  </a:lnTo>
                  <a:lnTo>
                    <a:pt x="21933" y="1313"/>
                  </a:lnTo>
                  <a:cubicBezTo>
                    <a:pt x="21942" y="1282"/>
                    <a:pt x="21929" y="1250"/>
                    <a:pt x="21904" y="1235"/>
                  </a:cubicBezTo>
                  <a:lnTo>
                    <a:pt x="20162" y="15"/>
                  </a:lnTo>
                  <a:cubicBezTo>
                    <a:pt x="20150" y="5"/>
                    <a:pt x="20135" y="0"/>
                    <a:pt x="201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8"/>
            <p:cNvSpPr/>
            <p:nvPr/>
          </p:nvSpPr>
          <p:spPr>
            <a:xfrm>
              <a:off x="2124325" y="1395375"/>
              <a:ext cx="275325" cy="359625"/>
            </a:xfrm>
            <a:custGeom>
              <a:avLst/>
              <a:gdLst/>
              <a:ahLst/>
              <a:cxnLst/>
              <a:rect l="l" t="t" r="r" b="b"/>
              <a:pathLst>
                <a:path w="11013" h="14385" extrusionOk="0">
                  <a:moveTo>
                    <a:pt x="9329" y="0"/>
                  </a:moveTo>
                  <a:lnTo>
                    <a:pt x="1" y="13204"/>
                  </a:lnTo>
                  <a:lnTo>
                    <a:pt x="1684" y="14384"/>
                  </a:lnTo>
                  <a:lnTo>
                    <a:pt x="11012" y="1178"/>
                  </a:lnTo>
                  <a:lnTo>
                    <a:pt x="93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8"/>
            <p:cNvSpPr/>
            <p:nvPr/>
          </p:nvSpPr>
          <p:spPr>
            <a:xfrm>
              <a:off x="2288850" y="1331750"/>
              <a:ext cx="187325" cy="145350"/>
            </a:xfrm>
            <a:custGeom>
              <a:avLst/>
              <a:gdLst/>
              <a:ahLst/>
              <a:cxnLst/>
              <a:rect l="l" t="t" r="r" b="b"/>
              <a:pathLst>
                <a:path w="7493" h="5814" extrusionOk="0">
                  <a:moveTo>
                    <a:pt x="787" y="1"/>
                  </a:moveTo>
                  <a:lnTo>
                    <a:pt x="0" y="1118"/>
                  </a:lnTo>
                  <a:lnTo>
                    <a:pt x="6706" y="5813"/>
                  </a:lnTo>
                  <a:lnTo>
                    <a:pt x="7493" y="4696"/>
                  </a:lnTo>
                  <a:lnTo>
                    <a:pt x="7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8"/>
            <p:cNvSpPr/>
            <p:nvPr/>
          </p:nvSpPr>
          <p:spPr>
            <a:xfrm>
              <a:off x="2308425" y="1124125"/>
              <a:ext cx="277950" cy="325125"/>
            </a:xfrm>
            <a:custGeom>
              <a:avLst/>
              <a:gdLst/>
              <a:ahLst/>
              <a:cxnLst/>
              <a:rect l="l" t="t" r="r" b="b"/>
              <a:pathLst>
                <a:path w="11118" h="13005" extrusionOk="0">
                  <a:moveTo>
                    <a:pt x="9947" y="0"/>
                  </a:moveTo>
                  <a:cubicBezTo>
                    <a:pt x="9944" y="0"/>
                    <a:pt x="9940" y="6"/>
                    <a:pt x="9936" y="8"/>
                  </a:cubicBezTo>
                  <a:cubicBezTo>
                    <a:pt x="9930" y="8"/>
                    <a:pt x="9925" y="12"/>
                    <a:pt x="9921" y="15"/>
                  </a:cubicBezTo>
                  <a:lnTo>
                    <a:pt x="8703" y="1186"/>
                  </a:lnTo>
                  <a:lnTo>
                    <a:pt x="6824" y="2991"/>
                  </a:lnTo>
                  <a:lnTo>
                    <a:pt x="4507" y="2586"/>
                  </a:lnTo>
                  <a:cubicBezTo>
                    <a:pt x="4456" y="2578"/>
                    <a:pt x="4405" y="2573"/>
                    <a:pt x="4353" y="2573"/>
                  </a:cubicBezTo>
                  <a:cubicBezTo>
                    <a:pt x="4336" y="2573"/>
                    <a:pt x="4319" y="2574"/>
                    <a:pt x="4302" y="2575"/>
                  </a:cubicBezTo>
                  <a:cubicBezTo>
                    <a:pt x="4104" y="2588"/>
                    <a:pt x="3935" y="2674"/>
                    <a:pt x="3835" y="2818"/>
                  </a:cubicBezTo>
                  <a:lnTo>
                    <a:pt x="0" y="8302"/>
                  </a:lnTo>
                  <a:lnTo>
                    <a:pt x="6713" y="13005"/>
                  </a:lnTo>
                  <a:lnTo>
                    <a:pt x="10546" y="7521"/>
                  </a:lnTo>
                  <a:cubicBezTo>
                    <a:pt x="10681" y="7329"/>
                    <a:pt x="10677" y="7059"/>
                    <a:pt x="10535" y="6810"/>
                  </a:cubicBezTo>
                  <a:lnTo>
                    <a:pt x="9368" y="4773"/>
                  </a:lnTo>
                  <a:lnTo>
                    <a:pt x="11108" y="850"/>
                  </a:lnTo>
                  <a:cubicBezTo>
                    <a:pt x="11118" y="829"/>
                    <a:pt x="11112" y="806"/>
                    <a:pt x="11095" y="793"/>
                  </a:cubicBezTo>
                  <a:lnTo>
                    <a:pt x="9978" y="10"/>
                  </a:lnTo>
                  <a:cubicBezTo>
                    <a:pt x="9968" y="2"/>
                    <a:pt x="9959" y="0"/>
                    <a:pt x="99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8"/>
            <p:cNvSpPr/>
            <p:nvPr/>
          </p:nvSpPr>
          <p:spPr>
            <a:xfrm>
              <a:off x="2454100" y="1314800"/>
              <a:ext cx="80225" cy="96625"/>
            </a:xfrm>
            <a:custGeom>
              <a:avLst/>
              <a:gdLst/>
              <a:ahLst/>
              <a:cxnLst/>
              <a:rect l="l" t="t" r="r" b="b"/>
              <a:pathLst>
                <a:path w="3209" h="3865" extrusionOk="0">
                  <a:moveTo>
                    <a:pt x="2783" y="1"/>
                  </a:moveTo>
                  <a:cubicBezTo>
                    <a:pt x="2417" y="1"/>
                    <a:pt x="1700" y="643"/>
                    <a:pt x="1063" y="1566"/>
                  </a:cubicBezTo>
                  <a:cubicBezTo>
                    <a:pt x="343" y="2613"/>
                    <a:pt x="1" y="3628"/>
                    <a:pt x="299" y="3829"/>
                  </a:cubicBezTo>
                  <a:cubicBezTo>
                    <a:pt x="335" y="3853"/>
                    <a:pt x="377" y="3865"/>
                    <a:pt x="426" y="3865"/>
                  </a:cubicBezTo>
                  <a:cubicBezTo>
                    <a:pt x="792" y="3865"/>
                    <a:pt x="1510" y="3223"/>
                    <a:pt x="2146" y="2300"/>
                  </a:cubicBezTo>
                  <a:cubicBezTo>
                    <a:pt x="2866" y="1251"/>
                    <a:pt x="3208" y="238"/>
                    <a:pt x="2910" y="36"/>
                  </a:cubicBezTo>
                  <a:cubicBezTo>
                    <a:pt x="2875" y="12"/>
                    <a:pt x="2832" y="1"/>
                    <a:pt x="2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67" name="Google Shape;1367;p28"/>
          <p:cNvSpPr txBox="1">
            <a:spLocks noGrp="1"/>
          </p:cNvSpPr>
          <p:nvPr>
            <p:ph type="title"/>
          </p:nvPr>
        </p:nvSpPr>
        <p:spPr>
          <a:xfrm>
            <a:off x="2623975" y="2336700"/>
            <a:ext cx="5806800" cy="75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68" name="Google Shape;1368;p28"/>
          <p:cNvSpPr txBox="1">
            <a:spLocks noGrp="1"/>
          </p:cNvSpPr>
          <p:nvPr>
            <p:ph type="subTitle" idx="1"/>
          </p:nvPr>
        </p:nvSpPr>
        <p:spPr>
          <a:xfrm>
            <a:off x="3566575" y="3428249"/>
            <a:ext cx="4864200" cy="4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69" name="Google Shape;1369;p28"/>
          <p:cNvSpPr txBox="1">
            <a:spLocks noGrp="1"/>
          </p:cNvSpPr>
          <p:nvPr>
            <p:ph type="title" idx="2" hasCustomPrompt="1"/>
          </p:nvPr>
        </p:nvSpPr>
        <p:spPr>
          <a:xfrm>
            <a:off x="6982675" y="1290450"/>
            <a:ext cx="1448100" cy="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400">
                <a:highlight>
                  <a:schemeClr val="accent1"/>
                </a:highlight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SECTION_HEADER_1_1">
    <p:spTree>
      <p:nvGrpSpPr>
        <p:cNvPr id="1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1" name="Google Shape;1371;p29"/>
          <p:cNvGrpSpPr/>
          <p:nvPr/>
        </p:nvGrpSpPr>
        <p:grpSpPr>
          <a:xfrm rot="-10799915">
            <a:off x="285741" y="-970806"/>
            <a:ext cx="2215224" cy="1900337"/>
            <a:chOff x="4770475" y="2910125"/>
            <a:chExt cx="548975" cy="470975"/>
          </a:xfrm>
        </p:grpSpPr>
        <p:sp>
          <p:nvSpPr>
            <p:cNvPr id="1372" name="Google Shape;1372;p29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9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9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9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9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9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8" name="Google Shape;1378;p29"/>
          <p:cNvSpPr txBox="1">
            <a:spLocks noGrp="1"/>
          </p:cNvSpPr>
          <p:nvPr>
            <p:ph type="ctrTitle"/>
          </p:nvPr>
        </p:nvSpPr>
        <p:spPr>
          <a:xfrm>
            <a:off x="2335525" y="838325"/>
            <a:ext cx="4477200" cy="10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000">
                <a:highlight>
                  <a:schemeClr val="l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79" name="Google Shape;1379;p29"/>
          <p:cNvSpPr txBox="1">
            <a:spLocks noGrp="1"/>
          </p:cNvSpPr>
          <p:nvPr>
            <p:ph type="subTitle" idx="1"/>
          </p:nvPr>
        </p:nvSpPr>
        <p:spPr>
          <a:xfrm>
            <a:off x="2335650" y="2098975"/>
            <a:ext cx="4477200" cy="9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80" name="Google Shape;1380;p29"/>
          <p:cNvSpPr txBox="1"/>
          <p:nvPr/>
        </p:nvSpPr>
        <p:spPr>
          <a:xfrm>
            <a:off x="2342850" y="3800800"/>
            <a:ext cx="4458300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CREDITS: This presentation template was created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and includes icons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and infographics &amp; images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endParaRPr sz="1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2">
    <p:spTree>
      <p:nvGrpSpPr>
        <p:cNvPr id="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2" name="Google Shape;1382;p30"/>
          <p:cNvGrpSpPr/>
          <p:nvPr/>
        </p:nvGrpSpPr>
        <p:grpSpPr>
          <a:xfrm rot="7345743">
            <a:off x="-459239" y="3084354"/>
            <a:ext cx="2089413" cy="1792478"/>
            <a:chOff x="4770475" y="2910125"/>
            <a:chExt cx="548975" cy="470975"/>
          </a:xfrm>
        </p:grpSpPr>
        <p:sp>
          <p:nvSpPr>
            <p:cNvPr id="1383" name="Google Shape;1383;p30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0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0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0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0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0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9" name="Google Shape;1389;p30"/>
          <p:cNvGrpSpPr/>
          <p:nvPr/>
        </p:nvGrpSpPr>
        <p:grpSpPr>
          <a:xfrm rot="2930595" flipH="1">
            <a:off x="-671733" y="1785438"/>
            <a:ext cx="1615560" cy="3019924"/>
            <a:chOff x="4530725" y="2880400"/>
            <a:chExt cx="418300" cy="781875"/>
          </a:xfrm>
        </p:grpSpPr>
        <p:sp>
          <p:nvSpPr>
            <p:cNvPr id="1390" name="Google Shape;1390;p30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30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30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30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30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30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0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0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0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30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30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30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30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0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0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05" name="Google Shape;1405;p30"/>
          <p:cNvSpPr/>
          <p:nvPr/>
        </p:nvSpPr>
        <p:spPr>
          <a:xfrm rot="-2004035">
            <a:off x="375620" y="660440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06" name="Google Shape;1406;p30"/>
          <p:cNvGrpSpPr/>
          <p:nvPr/>
        </p:nvGrpSpPr>
        <p:grpSpPr>
          <a:xfrm flipH="1">
            <a:off x="8183439" y="3967051"/>
            <a:ext cx="494659" cy="420282"/>
            <a:chOff x="4021700" y="2078100"/>
            <a:chExt cx="294125" cy="249900"/>
          </a:xfrm>
        </p:grpSpPr>
        <p:sp>
          <p:nvSpPr>
            <p:cNvPr id="1407" name="Google Shape;1407;p30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30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9" name="Google Shape;1409;p30"/>
          <p:cNvGrpSpPr/>
          <p:nvPr/>
        </p:nvGrpSpPr>
        <p:grpSpPr>
          <a:xfrm rot="-3454257">
            <a:off x="7626411" y="170882"/>
            <a:ext cx="2089413" cy="1792478"/>
            <a:chOff x="4770475" y="2910125"/>
            <a:chExt cx="548975" cy="470975"/>
          </a:xfrm>
        </p:grpSpPr>
        <p:sp>
          <p:nvSpPr>
            <p:cNvPr id="1410" name="Google Shape;1410;p30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0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30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0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0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0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6" name="Google Shape;1416;p30"/>
          <p:cNvGrpSpPr/>
          <p:nvPr/>
        </p:nvGrpSpPr>
        <p:grpSpPr>
          <a:xfrm rot="-7869405" flipH="1">
            <a:off x="8312758" y="242353"/>
            <a:ext cx="1615560" cy="3019924"/>
            <a:chOff x="4530725" y="2880400"/>
            <a:chExt cx="418300" cy="781875"/>
          </a:xfrm>
        </p:grpSpPr>
        <p:sp>
          <p:nvSpPr>
            <p:cNvPr id="1417" name="Google Shape;1417;p30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30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30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30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30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30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30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30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30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30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30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30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30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30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30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2_1">
    <p:spTree>
      <p:nvGrpSpPr>
        <p:cNvPr id="1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" name="Google Shape;1433;p31"/>
          <p:cNvGrpSpPr/>
          <p:nvPr/>
        </p:nvGrpSpPr>
        <p:grpSpPr>
          <a:xfrm rot="4577290" flipH="1">
            <a:off x="-1010282" y="488556"/>
            <a:ext cx="2215225" cy="1900331"/>
            <a:chOff x="4770475" y="2910125"/>
            <a:chExt cx="548975" cy="470975"/>
          </a:xfrm>
        </p:grpSpPr>
        <p:sp>
          <p:nvSpPr>
            <p:cNvPr id="1434" name="Google Shape;1434;p31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31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1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1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31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31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40" name="Google Shape;1440;p31"/>
          <p:cNvSpPr/>
          <p:nvPr/>
        </p:nvSpPr>
        <p:spPr>
          <a:xfrm rot="-2002575">
            <a:off x="436915" y="2996839"/>
            <a:ext cx="638026" cy="638026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1" name="Google Shape;1441;p31"/>
          <p:cNvSpPr/>
          <p:nvPr/>
        </p:nvSpPr>
        <p:spPr>
          <a:xfrm rot="-365596">
            <a:off x="6622105" y="-316500"/>
            <a:ext cx="1224512" cy="1005026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42" name="Google Shape;1442;p31"/>
          <p:cNvGrpSpPr/>
          <p:nvPr/>
        </p:nvGrpSpPr>
        <p:grpSpPr>
          <a:xfrm rot="7160093">
            <a:off x="-380390" y="-726505"/>
            <a:ext cx="1438524" cy="2689024"/>
            <a:chOff x="4530725" y="2880400"/>
            <a:chExt cx="418300" cy="781875"/>
          </a:xfrm>
        </p:grpSpPr>
        <p:sp>
          <p:nvSpPr>
            <p:cNvPr id="1443" name="Google Shape;1443;p31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31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31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1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1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1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1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31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31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31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31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31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31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31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31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8" name="Google Shape;1458;p31"/>
          <p:cNvGrpSpPr/>
          <p:nvPr/>
        </p:nvGrpSpPr>
        <p:grpSpPr>
          <a:xfrm rot="-8890992" flipH="1">
            <a:off x="7866927" y="-132635"/>
            <a:ext cx="2215248" cy="1900329"/>
            <a:chOff x="4770475" y="2910125"/>
            <a:chExt cx="548975" cy="470975"/>
          </a:xfrm>
        </p:grpSpPr>
        <p:sp>
          <p:nvSpPr>
            <p:cNvPr id="1459" name="Google Shape;1459;p31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31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31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31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31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31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5" name="Google Shape;1465;p31"/>
          <p:cNvGrpSpPr/>
          <p:nvPr/>
        </p:nvGrpSpPr>
        <p:grpSpPr>
          <a:xfrm rot="988674">
            <a:off x="691407" y="3780579"/>
            <a:ext cx="1819045" cy="2412103"/>
            <a:chOff x="1936325" y="996650"/>
            <a:chExt cx="730000" cy="968000"/>
          </a:xfrm>
        </p:grpSpPr>
        <p:sp>
          <p:nvSpPr>
            <p:cNvPr id="1466" name="Google Shape;1466;p31"/>
            <p:cNvSpPr/>
            <p:nvPr/>
          </p:nvSpPr>
          <p:spPr>
            <a:xfrm>
              <a:off x="1936325" y="1796325"/>
              <a:ext cx="228750" cy="168325"/>
            </a:xfrm>
            <a:custGeom>
              <a:avLst/>
              <a:gdLst/>
              <a:ahLst/>
              <a:cxnLst/>
              <a:rect l="l" t="t" r="r" b="b"/>
              <a:pathLst>
                <a:path w="9150" h="6733" extrusionOk="0">
                  <a:moveTo>
                    <a:pt x="1536" y="0"/>
                  </a:moveTo>
                  <a:cubicBezTo>
                    <a:pt x="1315" y="0"/>
                    <a:pt x="1156" y="56"/>
                    <a:pt x="1074" y="172"/>
                  </a:cubicBezTo>
                  <a:cubicBezTo>
                    <a:pt x="1032" y="231"/>
                    <a:pt x="422" y="1105"/>
                    <a:pt x="380" y="1164"/>
                  </a:cubicBezTo>
                  <a:cubicBezTo>
                    <a:pt x="0" y="1704"/>
                    <a:pt x="1414" y="3349"/>
                    <a:pt x="3540" y="4839"/>
                  </a:cubicBezTo>
                  <a:cubicBezTo>
                    <a:pt x="5206" y="6007"/>
                    <a:pt x="6813" y="6733"/>
                    <a:pt x="7613" y="6733"/>
                  </a:cubicBezTo>
                  <a:cubicBezTo>
                    <a:pt x="7834" y="6733"/>
                    <a:pt x="7994" y="6677"/>
                    <a:pt x="8076" y="6561"/>
                  </a:cubicBezTo>
                  <a:cubicBezTo>
                    <a:pt x="8118" y="6502"/>
                    <a:pt x="8729" y="5628"/>
                    <a:pt x="8769" y="5569"/>
                  </a:cubicBezTo>
                  <a:cubicBezTo>
                    <a:pt x="9149" y="5029"/>
                    <a:pt x="7736" y="3386"/>
                    <a:pt x="5611" y="1894"/>
                  </a:cubicBezTo>
                  <a:cubicBezTo>
                    <a:pt x="3945" y="727"/>
                    <a:pt x="2337" y="0"/>
                    <a:pt x="1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31"/>
            <p:cNvSpPr/>
            <p:nvPr/>
          </p:nvSpPr>
          <p:spPr>
            <a:xfrm>
              <a:off x="1952775" y="1796325"/>
              <a:ext cx="211425" cy="143525"/>
            </a:xfrm>
            <a:custGeom>
              <a:avLst/>
              <a:gdLst/>
              <a:ahLst/>
              <a:cxnLst/>
              <a:rect l="l" t="t" r="r" b="b"/>
              <a:pathLst>
                <a:path w="8457" h="5741" extrusionOk="0">
                  <a:moveTo>
                    <a:pt x="844" y="0"/>
                  </a:moveTo>
                  <a:cubicBezTo>
                    <a:pt x="622" y="0"/>
                    <a:pt x="463" y="56"/>
                    <a:pt x="381" y="172"/>
                  </a:cubicBezTo>
                  <a:cubicBezTo>
                    <a:pt x="1" y="712"/>
                    <a:pt x="1416" y="2358"/>
                    <a:pt x="3541" y="3847"/>
                  </a:cubicBezTo>
                  <a:cubicBezTo>
                    <a:pt x="5204" y="5015"/>
                    <a:pt x="6812" y="5741"/>
                    <a:pt x="7613" y="5741"/>
                  </a:cubicBezTo>
                  <a:cubicBezTo>
                    <a:pt x="7834" y="5741"/>
                    <a:pt x="7994" y="5686"/>
                    <a:pt x="8076" y="5569"/>
                  </a:cubicBezTo>
                  <a:cubicBezTo>
                    <a:pt x="8456" y="5029"/>
                    <a:pt x="7041" y="3384"/>
                    <a:pt x="4918" y="1894"/>
                  </a:cubicBezTo>
                  <a:cubicBezTo>
                    <a:pt x="3254" y="727"/>
                    <a:pt x="1645" y="0"/>
                    <a:pt x="8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31"/>
            <p:cNvSpPr/>
            <p:nvPr/>
          </p:nvSpPr>
          <p:spPr>
            <a:xfrm>
              <a:off x="2024675" y="1708750"/>
              <a:ext cx="152225" cy="182200"/>
            </a:xfrm>
            <a:custGeom>
              <a:avLst/>
              <a:gdLst/>
              <a:ahLst/>
              <a:cxnLst/>
              <a:rect l="l" t="t" r="r" b="b"/>
              <a:pathLst>
                <a:path w="6089" h="7288" extrusionOk="0">
                  <a:moveTo>
                    <a:pt x="4532" y="0"/>
                  </a:moveTo>
                  <a:lnTo>
                    <a:pt x="141" y="5857"/>
                  </a:lnTo>
                  <a:cubicBezTo>
                    <a:pt x="0" y="6056"/>
                    <a:pt x="314" y="6516"/>
                    <a:pt x="842" y="6887"/>
                  </a:cubicBezTo>
                  <a:cubicBezTo>
                    <a:pt x="1207" y="7142"/>
                    <a:pt x="1577" y="7288"/>
                    <a:pt x="1818" y="7288"/>
                  </a:cubicBezTo>
                  <a:cubicBezTo>
                    <a:pt x="1927" y="7288"/>
                    <a:pt x="2009" y="7258"/>
                    <a:pt x="2053" y="7196"/>
                  </a:cubicBezTo>
                  <a:lnTo>
                    <a:pt x="6088" y="1091"/>
                  </a:lnTo>
                  <a:lnTo>
                    <a:pt x="45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31"/>
            <p:cNvSpPr/>
            <p:nvPr/>
          </p:nvSpPr>
          <p:spPr>
            <a:xfrm>
              <a:off x="1990900" y="1607325"/>
              <a:ext cx="330325" cy="235825"/>
            </a:xfrm>
            <a:custGeom>
              <a:avLst/>
              <a:gdLst/>
              <a:ahLst/>
              <a:cxnLst/>
              <a:rect l="l" t="t" r="r" b="b"/>
              <a:pathLst>
                <a:path w="13213" h="9433" extrusionOk="0">
                  <a:moveTo>
                    <a:pt x="1715" y="1"/>
                  </a:moveTo>
                  <a:cubicBezTo>
                    <a:pt x="1445" y="1"/>
                    <a:pt x="1252" y="67"/>
                    <a:pt x="1154" y="208"/>
                  </a:cubicBezTo>
                  <a:cubicBezTo>
                    <a:pt x="1082" y="308"/>
                    <a:pt x="580" y="1025"/>
                    <a:pt x="508" y="1127"/>
                  </a:cubicBezTo>
                  <a:cubicBezTo>
                    <a:pt x="0" y="1848"/>
                    <a:pt x="2172" y="4247"/>
                    <a:pt x="5363" y="6484"/>
                  </a:cubicBezTo>
                  <a:cubicBezTo>
                    <a:pt x="7933" y="8286"/>
                    <a:pt x="10379" y="9433"/>
                    <a:pt x="11498" y="9433"/>
                  </a:cubicBezTo>
                  <a:cubicBezTo>
                    <a:pt x="11768" y="9433"/>
                    <a:pt x="11960" y="9366"/>
                    <a:pt x="12059" y="9226"/>
                  </a:cubicBezTo>
                  <a:cubicBezTo>
                    <a:pt x="12131" y="9125"/>
                    <a:pt x="12633" y="8409"/>
                    <a:pt x="12705" y="8306"/>
                  </a:cubicBezTo>
                  <a:cubicBezTo>
                    <a:pt x="13212" y="7584"/>
                    <a:pt x="11038" y="5186"/>
                    <a:pt x="7850" y="2950"/>
                  </a:cubicBezTo>
                  <a:cubicBezTo>
                    <a:pt x="5279" y="1148"/>
                    <a:pt x="2833" y="1"/>
                    <a:pt x="1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31"/>
            <p:cNvSpPr/>
            <p:nvPr/>
          </p:nvSpPr>
          <p:spPr>
            <a:xfrm>
              <a:off x="2010325" y="1605175"/>
              <a:ext cx="311900" cy="211075"/>
            </a:xfrm>
            <a:custGeom>
              <a:avLst/>
              <a:gdLst/>
              <a:ahLst/>
              <a:cxnLst/>
              <a:rect l="l" t="t" r="r" b="b"/>
              <a:pathLst>
                <a:path w="12476" h="8443" extrusionOk="0">
                  <a:moveTo>
                    <a:pt x="929" y="1"/>
                  </a:moveTo>
                  <a:cubicBezTo>
                    <a:pt x="704" y="1"/>
                    <a:pt x="544" y="56"/>
                    <a:pt x="462" y="172"/>
                  </a:cubicBezTo>
                  <a:cubicBezTo>
                    <a:pt x="0" y="828"/>
                    <a:pt x="2214" y="3171"/>
                    <a:pt x="5403" y="5407"/>
                  </a:cubicBezTo>
                  <a:cubicBezTo>
                    <a:pt x="8028" y="7249"/>
                    <a:pt x="10501" y="8442"/>
                    <a:pt x="11548" y="8442"/>
                  </a:cubicBezTo>
                  <a:cubicBezTo>
                    <a:pt x="11773" y="8442"/>
                    <a:pt x="11932" y="8388"/>
                    <a:pt x="12013" y="8272"/>
                  </a:cubicBezTo>
                  <a:cubicBezTo>
                    <a:pt x="12475" y="7617"/>
                    <a:pt x="10261" y="5274"/>
                    <a:pt x="7073" y="3038"/>
                  </a:cubicBezTo>
                  <a:cubicBezTo>
                    <a:pt x="4449" y="1197"/>
                    <a:pt x="1979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31"/>
            <p:cNvSpPr/>
            <p:nvPr/>
          </p:nvSpPr>
          <p:spPr>
            <a:xfrm>
              <a:off x="2529375" y="996650"/>
              <a:ext cx="136950" cy="192050"/>
            </a:xfrm>
            <a:custGeom>
              <a:avLst/>
              <a:gdLst/>
              <a:ahLst/>
              <a:cxnLst/>
              <a:rect l="l" t="t" r="r" b="b"/>
              <a:pathLst>
                <a:path w="5478" h="7682" extrusionOk="0">
                  <a:moveTo>
                    <a:pt x="5263" y="1"/>
                  </a:moveTo>
                  <a:cubicBezTo>
                    <a:pt x="5203" y="1"/>
                    <a:pt x="5142" y="29"/>
                    <a:pt x="5106" y="83"/>
                  </a:cubicBezTo>
                  <a:lnTo>
                    <a:pt x="87" y="7385"/>
                  </a:lnTo>
                  <a:cubicBezTo>
                    <a:pt x="0" y="7510"/>
                    <a:pt x="88" y="7681"/>
                    <a:pt x="240" y="7681"/>
                  </a:cubicBezTo>
                  <a:cubicBezTo>
                    <a:pt x="241" y="7681"/>
                    <a:pt x="242" y="7681"/>
                    <a:pt x="243" y="7681"/>
                  </a:cubicBezTo>
                  <a:cubicBezTo>
                    <a:pt x="306" y="7681"/>
                    <a:pt x="365" y="7651"/>
                    <a:pt x="401" y="7600"/>
                  </a:cubicBezTo>
                  <a:lnTo>
                    <a:pt x="5419" y="299"/>
                  </a:lnTo>
                  <a:cubicBezTo>
                    <a:pt x="5478" y="212"/>
                    <a:pt x="5457" y="94"/>
                    <a:pt x="5370" y="33"/>
                  </a:cubicBezTo>
                  <a:cubicBezTo>
                    <a:pt x="5337" y="11"/>
                    <a:pt x="5300" y="1"/>
                    <a:pt x="5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31"/>
            <p:cNvSpPr/>
            <p:nvPr/>
          </p:nvSpPr>
          <p:spPr>
            <a:xfrm>
              <a:off x="2057250" y="1102900"/>
              <a:ext cx="553600" cy="689200"/>
            </a:xfrm>
            <a:custGeom>
              <a:avLst/>
              <a:gdLst/>
              <a:ahLst/>
              <a:cxnLst/>
              <a:rect l="l" t="t" r="r" b="b"/>
              <a:pathLst>
                <a:path w="22144" h="27568" extrusionOk="0">
                  <a:moveTo>
                    <a:pt x="20120" y="0"/>
                  </a:moveTo>
                  <a:cubicBezTo>
                    <a:pt x="20106" y="0"/>
                    <a:pt x="20092" y="5"/>
                    <a:pt x="20080" y="13"/>
                  </a:cubicBezTo>
                  <a:lnTo>
                    <a:pt x="17534" y="2474"/>
                  </a:lnTo>
                  <a:lnTo>
                    <a:pt x="17463" y="2424"/>
                  </a:lnTo>
                  <a:lnTo>
                    <a:pt x="14655" y="1936"/>
                  </a:lnTo>
                  <a:cubicBezTo>
                    <a:pt x="14593" y="1925"/>
                    <a:pt x="14531" y="1920"/>
                    <a:pt x="14472" y="1920"/>
                  </a:cubicBezTo>
                  <a:cubicBezTo>
                    <a:pt x="14205" y="1920"/>
                    <a:pt x="13973" y="2026"/>
                    <a:pt x="13840" y="2215"/>
                  </a:cubicBezTo>
                  <a:lnTo>
                    <a:pt x="8785" y="9438"/>
                  </a:lnTo>
                  <a:lnTo>
                    <a:pt x="1" y="21867"/>
                  </a:lnTo>
                  <a:cubicBezTo>
                    <a:pt x="2275" y="24326"/>
                    <a:pt x="5050" y="26269"/>
                    <a:pt x="8139" y="27567"/>
                  </a:cubicBezTo>
                  <a:lnTo>
                    <a:pt x="16924" y="15138"/>
                  </a:lnTo>
                  <a:lnTo>
                    <a:pt x="21978" y="7916"/>
                  </a:lnTo>
                  <a:cubicBezTo>
                    <a:pt x="22144" y="7684"/>
                    <a:pt x="22138" y="7357"/>
                    <a:pt x="21965" y="7055"/>
                  </a:cubicBezTo>
                  <a:lnTo>
                    <a:pt x="20551" y="4585"/>
                  </a:lnTo>
                  <a:lnTo>
                    <a:pt x="20481" y="4535"/>
                  </a:lnTo>
                  <a:lnTo>
                    <a:pt x="21933" y="1313"/>
                  </a:lnTo>
                  <a:cubicBezTo>
                    <a:pt x="21942" y="1282"/>
                    <a:pt x="21929" y="1250"/>
                    <a:pt x="21904" y="1235"/>
                  </a:cubicBezTo>
                  <a:lnTo>
                    <a:pt x="20162" y="15"/>
                  </a:lnTo>
                  <a:cubicBezTo>
                    <a:pt x="20150" y="5"/>
                    <a:pt x="20135" y="0"/>
                    <a:pt x="201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1"/>
            <p:cNvSpPr/>
            <p:nvPr/>
          </p:nvSpPr>
          <p:spPr>
            <a:xfrm>
              <a:off x="2124325" y="1395375"/>
              <a:ext cx="275325" cy="359625"/>
            </a:xfrm>
            <a:custGeom>
              <a:avLst/>
              <a:gdLst/>
              <a:ahLst/>
              <a:cxnLst/>
              <a:rect l="l" t="t" r="r" b="b"/>
              <a:pathLst>
                <a:path w="11013" h="14385" extrusionOk="0">
                  <a:moveTo>
                    <a:pt x="9329" y="0"/>
                  </a:moveTo>
                  <a:lnTo>
                    <a:pt x="1" y="13204"/>
                  </a:lnTo>
                  <a:lnTo>
                    <a:pt x="1684" y="14384"/>
                  </a:lnTo>
                  <a:lnTo>
                    <a:pt x="11012" y="1178"/>
                  </a:lnTo>
                  <a:lnTo>
                    <a:pt x="93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31"/>
            <p:cNvSpPr/>
            <p:nvPr/>
          </p:nvSpPr>
          <p:spPr>
            <a:xfrm>
              <a:off x="2288850" y="1331750"/>
              <a:ext cx="187325" cy="145350"/>
            </a:xfrm>
            <a:custGeom>
              <a:avLst/>
              <a:gdLst/>
              <a:ahLst/>
              <a:cxnLst/>
              <a:rect l="l" t="t" r="r" b="b"/>
              <a:pathLst>
                <a:path w="7493" h="5814" extrusionOk="0">
                  <a:moveTo>
                    <a:pt x="787" y="1"/>
                  </a:moveTo>
                  <a:lnTo>
                    <a:pt x="0" y="1118"/>
                  </a:lnTo>
                  <a:lnTo>
                    <a:pt x="6706" y="5813"/>
                  </a:lnTo>
                  <a:lnTo>
                    <a:pt x="7493" y="4696"/>
                  </a:lnTo>
                  <a:lnTo>
                    <a:pt x="7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31"/>
            <p:cNvSpPr/>
            <p:nvPr/>
          </p:nvSpPr>
          <p:spPr>
            <a:xfrm>
              <a:off x="2308425" y="1124125"/>
              <a:ext cx="277950" cy="325125"/>
            </a:xfrm>
            <a:custGeom>
              <a:avLst/>
              <a:gdLst/>
              <a:ahLst/>
              <a:cxnLst/>
              <a:rect l="l" t="t" r="r" b="b"/>
              <a:pathLst>
                <a:path w="11118" h="13005" extrusionOk="0">
                  <a:moveTo>
                    <a:pt x="9947" y="0"/>
                  </a:moveTo>
                  <a:cubicBezTo>
                    <a:pt x="9944" y="0"/>
                    <a:pt x="9940" y="6"/>
                    <a:pt x="9936" y="8"/>
                  </a:cubicBezTo>
                  <a:cubicBezTo>
                    <a:pt x="9930" y="8"/>
                    <a:pt x="9925" y="12"/>
                    <a:pt x="9921" y="15"/>
                  </a:cubicBezTo>
                  <a:lnTo>
                    <a:pt x="8703" y="1186"/>
                  </a:lnTo>
                  <a:lnTo>
                    <a:pt x="6824" y="2991"/>
                  </a:lnTo>
                  <a:lnTo>
                    <a:pt x="4507" y="2586"/>
                  </a:lnTo>
                  <a:cubicBezTo>
                    <a:pt x="4456" y="2578"/>
                    <a:pt x="4405" y="2573"/>
                    <a:pt x="4353" y="2573"/>
                  </a:cubicBezTo>
                  <a:cubicBezTo>
                    <a:pt x="4336" y="2573"/>
                    <a:pt x="4319" y="2574"/>
                    <a:pt x="4302" y="2575"/>
                  </a:cubicBezTo>
                  <a:cubicBezTo>
                    <a:pt x="4104" y="2588"/>
                    <a:pt x="3935" y="2674"/>
                    <a:pt x="3835" y="2818"/>
                  </a:cubicBezTo>
                  <a:lnTo>
                    <a:pt x="0" y="8302"/>
                  </a:lnTo>
                  <a:lnTo>
                    <a:pt x="6713" y="13005"/>
                  </a:lnTo>
                  <a:lnTo>
                    <a:pt x="10546" y="7521"/>
                  </a:lnTo>
                  <a:cubicBezTo>
                    <a:pt x="10681" y="7329"/>
                    <a:pt x="10677" y="7059"/>
                    <a:pt x="10535" y="6810"/>
                  </a:cubicBezTo>
                  <a:lnTo>
                    <a:pt x="9368" y="4773"/>
                  </a:lnTo>
                  <a:lnTo>
                    <a:pt x="11108" y="850"/>
                  </a:lnTo>
                  <a:cubicBezTo>
                    <a:pt x="11118" y="829"/>
                    <a:pt x="11112" y="806"/>
                    <a:pt x="11095" y="793"/>
                  </a:cubicBezTo>
                  <a:lnTo>
                    <a:pt x="9978" y="10"/>
                  </a:lnTo>
                  <a:cubicBezTo>
                    <a:pt x="9968" y="2"/>
                    <a:pt x="9959" y="0"/>
                    <a:pt x="99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31"/>
            <p:cNvSpPr/>
            <p:nvPr/>
          </p:nvSpPr>
          <p:spPr>
            <a:xfrm>
              <a:off x="2454100" y="1314800"/>
              <a:ext cx="80225" cy="96625"/>
            </a:xfrm>
            <a:custGeom>
              <a:avLst/>
              <a:gdLst/>
              <a:ahLst/>
              <a:cxnLst/>
              <a:rect l="l" t="t" r="r" b="b"/>
              <a:pathLst>
                <a:path w="3209" h="3865" extrusionOk="0">
                  <a:moveTo>
                    <a:pt x="2783" y="1"/>
                  </a:moveTo>
                  <a:cubicBezTo>
                    <a:pt x="2417" y="1"/>
                    <a:pt x="1700" y="643"/>
                    <a:pt x="1063" y="1566"/>
                  </a:cubicBezTo>
                  <a:cubicBezTo>
                    <a:pt x="343" y="2613"/>
                    <a:pt x="1" y="3628"/>
                    <a:pt x="299" y="3829"/>
                  </a:cubicBezTo>
                  <a:cubicBezTo>
                    <a:pt x="335" y="3853"/>
                    <a:pt x="377" y="3865"/>
                    <a:pt x="426" y="3865"/>
                  </a:cubicBezTo>
                  <a:cubicBezTo>
                    <a:pt x="792" y="3865"/>
                    <a:pt x="1510" y="3223"/>
                    <a:pt x="2146" y="2300"/>
                  </a:cubicBezTo>
                  <a:cubicBezTo>
                    <a:pt x="2866" y="1251"/>
                    <a:pt x="3208" y="238"/>
                    <a:pt x="2910" y="36"/>
                  </a:cubicBezTo>
                  <a:cubicBezTo>
                    <a:pt x="2875" y="12"/>
                    <a:pt x="2832" y="1"/>
                    <a:pt x="2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7" name="Google Shape;1477;p31"/>
          <p:cNvGrpSpPr/>
          <p:nvPr/>
        </p:nvGrpSpPr>
        <p:grpSpPr>
          <a:xfrm rot="-7200031">
            <a:off x="8477653" y="2824597"/>
            <a:ext cx="1438511" cy="2689001"/>
            <a:chOff x="4530725" y="2880400"/>
            <a:chExt cx="418300" cy="781875"/>
          </a:xfrm>
        </p:grpSpPr>
        <p:sp>
          <p:nvSpPr>
            <p:cNvPr id="1478" name="Google Shape;1478;p31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31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31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31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31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31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31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31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31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31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31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31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31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31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31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3" name="Google Shape;1493;p31"/>
          <p:cNvGrpSpPr/>
          <p:nvPr/>
        </p:nvGrpSpPr>
        <p:grpSpPr>
          <a:xfrm rot="-341900">
            <a:off x="8030850" y="1724729"/>
            <a:ext cx="883674" cy="835342"/>
            <a:chOff x="7608325" y="2238725"/>
            <a:chExt cx="542950" cy="513225"/>
          </a:xfrm>
        </p:grpSpPr>
        <p:sp>
          <p:nvSpPr>
            <p:cNvPr id="1494" name="Google Shape;1494;p31"/>
            <p:cNvSpPr/>
            <p:nvPr/>
          </p:nvSpPr>
          <p:spPr>
            <a:xfrm>
              <a:off x="7608325" y="2238725"/>
              <a:ext cx="542950" cy="513225"/>
            </a:xfrm>
            <a:custGeom>
              <a:avLst/>
              <a:gdLst/>
              <a:ahLst/>
              <a:cxnLst/>
              <a:rect l="l" t="t" r="r" b="b"/>
              <a:pathLst>
                <a:path w="21718" h="20529" extrusionOk="0">
                  <a:moveTo>
                    <a:pt x="16798" y="0"/>
                  </a:moveTo>
                  <a:cubicBezTo>
                    <a:pt x="16437" y="0"/>
                    <a:pt x="16074" y="132"/>
                    <a:pt x="15787" y="397"/>
                  </a:cubicBezTo>
                  <a:lnTo>
                    <a:pt x="639" y="14416"/>
                  </a:lnTo>
                  <a:cubicBezTo>
                    <a:pt x="37" y="14975"/>
                    <a:pt x="1" y="15917"/>
                    <a:pt x="559" y="16522"/>
                  </a:cubicBezTo>
                  <a:lnTo>
                    <a:pt x="3826" y="20052"/>
                  </a:lnTo>
                  <a:cubicBezTo>
                    <a:pt x="4119" y="20369"/>
                    <a:pt x="4519" y="20529"/>
                    <a:pt x="4919" y="20529"/>
                  </a:cubicBezTo>
                  <a:cubicBezTo>
                    <a:pt x="5281" y="20529"/>
                    <a:pt x="5644" y="20398"/>
                    <a:pt x="5931" y="20134"/>
                  </a:cubicBezTo>
                  <a:lnTo>
                    <a:pt x="21077" y="6114"/>
                  </a:lnTo>
                  <a:cubicBezTo>
                    <a:pt x="21682" y="5556"/>
                    <a:pt x="21718" y="4613"/>
                    <a:pt x="21159" y="4009"/>
                  </a:cubicBezTo>
                  <a:lnTo>
                    <a:pt x="17891" y="478"/>
                  </a:lnTo>
                  <a:cubicBezTo>
                    <a:pt x="17597" y="161"/>
                    <a:pt x="17199" y="0"/>
                    <a:pt x="167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1"/>
            <p:cNvSpPr/>
            <p:nvPr/>
          </p:nvSpPr>
          <p:spPr>
            <a:xfrm>
              <a:off x="7769125" y="2386550"/>
              <a:ext cx="221300" cy="217575"/>
            </a:xfrm>
            <a:custGeom>
              <a:avLst/>
              <a:gdLst/>
              <a:ahLst/>
              <a:cxnLst/>
              <a:rect l="l" t="t" r="r" b="b"/>
              <a:pathLst>
                <a:path w="8852" h="8703" extrusionOk="0">
                  <a:moveTo>
                    <a:pt x="5133" y="0"/>
                  </a:moveTo>
                  <a:cubicBezTo>
                    <a:pt x="5061" y="0"/>
                    <a:pt x="4989" y="26"/>
                    <a:pt x="4932" y="80"/>
                  </a:cubicBezTo>
                  <a:lnTo>
                    <a:pt x="128" y="4524"/>
                  </a:lnTo>
                  <a:cubicBezTo>
                    <a:pt x="8" y="4636"/>
                    <a:pt x="1" y="4824"/>
                    <a:pt x="113" y="4946"/>
                  </a:cubicBezTo>
                  <a:lnTo>
                    <a:pt x="3503" y="8608"/>
                  </a:lnTo>
                  <a:cubicBezTo>
                    <a:pt x="3561" y="8670"/>
                    <a:pt x="3640" y="8702"/>
                    <a:pt x="3720" y="8702"/>
                  </a:cubicBezTo>
                  <a:cubicBezTo>
                    <a:pt x="3792" y="8702"/>
                    <a:pt x="3865" y="8676"/>
                    <a:pt x="3923" y="8623"/>
                  </a:cubicBezTo>
                  <a:lnTo>
                    <a:pt x="8725" y="4178"/>
                  </a:lnTo>
                  <a:cubicBezTo>
                    <a:pt x="8846" y="4068"/>
                    <a:pt x="8852" y="3878"/>
                    <a:pt x="8742" y="3758"/>
                  </a:cubicBezTo>
                  <a:lnTo>
                    <a:pt x="5352" y="95"/>
                  </a:lnTo>
                  <a:cubicBezTo>
                    <a:pt x="5293" y="32"/>
                    <a:pt x="5213" y="0"/>
                    <a:pt x="51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1"/>
            <p:cNvSpPr/>
            <p:nvPr/>
          </p:nvSpPr>
          <p:spPr>
            <a:xfrm>
              <a:off x="7663525" y="2602400"/>
              <a:ext cx="32650" cy="24550"/>
            </a:xfrm>
            <a:custGeom>
              <a:avLst/>
              <a:gdLst/>
              <a:ahLst/>
              <a:cxnLst/>
              <a:rect l="l" t="t" r="r" b="b"/>
              <a:pathLst>
                <a:path w="1306" h="982" extrusionOk="0">
                  <a:moveTo>
                    <a:pt x="654" y="0"/>
                  </a:moveTo>
                  <a:cubicBezTo>
                    <a:pt x="535" y="0"/>
                    <a:pt x="415" y="44"/>
                    <a:pt x="320" y="131"/>
                  </a:cubicBezTo>
                  <a:cubicBezTo>
                    <a:pt x="1" y="428"/>
                    <a:pt x="198" y="964"/>
                    <a:pt x="635" y="981"/>
                  </a:cubicBezTo>
                  <a:cubicBezTo>
                    <a:pt x="642" y="981"/>
                    <a:pt x="648" y="981"/>
                    <a:pt x="654" y="981"/>
                  </a:cubicBezTo>
                  <a:cubicBezTo>
                    <a:pt x="1077" y="981"/>
                    <a:pt x="1306" y="473"/>
                    <a:pt x="1014" y="158"/>
                  </a:cubicBezTo>
                  <a:cubicBezTo>
                    <a:pt x="917" y="53"/>
                    <a:pt x="786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1"/>
            <p:cNvSpPr/>
            <p:nvPr/>
          </p:nvSpPr>
          <p:spPr>
            <a:xfrm>
              <a:off x="7696250" y="2637800"/>
              <a:ext cx="32700" cy="24525"/>
            </a:xfrm>
            <a:custGeom>
              <a:avLst/>
              <a:gdLst/>
              <a:ahLst/>
              <a:cxnLst/>
              <a:rect l="l" t="t" r="r" b="b"/>
              <a:pathLst>
                <a:path w="1308" h="981" extrusionOk="0">
                  <a:moveTo>
                    <a:pt x="656" y="0"/>
                  </a:moveTo>
                  <a:cubicBezTo>
                    <a:pt x="537" y="0"/>
                    <a:pt x="417" y="43"/>
                    <a:pt x="322" y="131"/>
                  </a:cubicBezTo>
                  <a:cubicBezTo>
                    <a:pt x="1" y="427"/>
                    <a:pt x="200" y="963"/>
                    <a:pt x="636" y="980"/>
                  </a:cubicBezTo>
                  <a:cubicBezTo>
                    <a:pt x="643" y="981"/>
                    <a:pt x="650" y="981"/>
                    <a:pt x="657" y="981"/>
                  </a:cubicBezTo>
                  <a:cubicBezTo>
                    <a:pt x="1080" y="981"/>
                    <a:pt x="1307" y="472"/>
                    <a:pt x="1016" y="158"/>
                  </a:cubicBezTo>
                  <a:cubicBezTo>
                    <a:pt x="919" y="53"/>
                    <a:pt x="788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1"/>
            <p:cNvSpPr/>
            <p:nvPr/>
          </p:nvSpPr>
          <p:spPr>
            <a:xfrm>
              <a:off x="7729050" y="2673175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4" y="1"/>
                  </a:moveTo>
                  <a:cubicBezTo>
                    <a:pt x="535" y="1"/>
                    <a:pt x="415" y="44"/>
                    <a:pt x="321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6" y="474"/>
                    <a:pt x="1013" y="158"/>
                  </a:cubicBezTo>
                  <a:cubicBezTo>
                    <a:pt x="917" y="54"/>
                    <a:pt x="786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31"/>
            <p:cNvSpPr/>
            <p:nvPr/>
          </p:nvSpPr>
          <p:spPr>
            <a:xfrm>
              <a:off x="7732750" y="2538325"/>
              <a:ext cx="32675" cy="24525"/>
            </a:xfrm>
            <a:custGeom>
              <a:avLst/>
              <a:gdLst/>
              <a:ahLst/>
              <a:cxnLst/>
              <a:rect l="l" t="t" r="r" b="b"/>
              <a:pathLst>
                <a:path w="1307" h="981" extrusionOk="0">
                  <a:moveTo>
                    <a:pt x="655" y="0"/>
                  </a:moveTo>
                  <a:cubicBezTo>
                    <a:pt x="535" y="0"/>
                    <a:pt x="415" y="43"/>
                    <a:pt x="321" y="131"/>
                  </a:cubicBezTo>
                  <a:cubicBezTo>
                    <a:pt x="0" y="427"/>
                    <a:pt x="198" y="963"/>
                    <a:pt x="635" y="980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7" y="472"/>
                    <a:pt x="1015" y="158"/>
                  </a:cubicBezTo>
                  <a:cubicBezTo>
                    <a:pt x="918" y="53"/>
                    <a:pt x="786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31"/>
            <p:cNvSpPr/>
            <p:nvPr/>
          </p:nvSpPr>
          <p:spPr>
            <a:xfrm>
              <a:off x="7765525" y="2573700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1"/>
                  </a:moveTo>
                  <a:cubicBezTo>
                    <a:pt x="535" y="1"/>
                    <a:pt x="415" y="44"/>
                    <a:pt x="322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5" y="474"/>
                    <a:pt x="1013" y="158"/>
                  </a:cubicBezTo>
                  <a:cubicBezTo>
                    <a:pt x="916" y="54"/>
                    <a:pt x="785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31"/>
            <p:cNvSpPr/>
            <p:nvPr/>
          </p:nvSpPr>
          <p:spPr>
            <a:xfrm>
              <a:off x="7798250" y="2609100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6" y="0"/>
                  </a:moveTo>
                  <a:cubicBezTo>
                    <a:pt x="536" y="0"/>
                    <a:pt x="417" y="44"/>
                    <a:pt x="322" y="131"/>
                  </a:cubicBezTo>
                  <a:cubicBezTo>
                    <a:pt x="1" y="428"/>
                    <a:pt x="200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7" y="474"/>
                    <a:pt x="1015" y="158"/>
                  </a:cubicBezTo>
                  <a:cubicBezTo>
                    <a:pt x="919" y="53"/>
                    <a:pt x="787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31"/>
            <p:cNvSpPr/>
            <p:nvPr/>
          </p:nvSpPr>
          <p:spPr>
            <a:xfrm>
              <a:off x="7714800" y="2588325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3" y="1"/>
                  </a:moveTo>
                  <a:cubicBezTo>
                    <a:pt x="534" y="1"/>
                    <a:pt x="415" y="44"/>
                    <a:pt x="321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2"/>
                    <a:pt x="649" y="982"/>
                    <a:pt x="656" y="982"/>
                  </a:cubicBezTo>
                  <a:cubicBezTo>
                    <a:pt x="1079" y="982"/>
                    <a:pt x="1306" y="474"/>
                    <a:pt x="1013" y="159"/>
                  </a:cubicBezTo>
                  <a:cubicBezTo>
                    <a:pt x="916" y="54"/>
                    <a:pt x="785" y="1"/>
                    <a:pt x="6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31"/>
            <p:cNvSpPr/>
            <p:nvPr/>
          </p:nvSpPr>
          <p:spPr>
            <a:xfrm>
              <a:off x="7747575" y="2623750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2" y="0"/>
                  </a:moveTo>
                  <a:cubicBezTo>
                    <a:pt x="533" y="0"/>
                    <a:pt x="414" y="43"/>
                    <a:pt x="319" y="131"/>
                  </a:cubicBezTo>
                  <a:cubicBezTo>
                    <a:pt x="0" y="427"/>
                    <a:pt x="198" y="963"/>
                    <a:pt x="635" y="980"/>
                  </a:cubicBezTo>
                  <a:cubicBezTo>
                    <a:pt x="642" y="980"/>
                    <a:pt x="649" y="980"/>
                    <a:pt x="656" y="980"/>
                  </a:cubicBezTo>
                  <a:cubicBezTo>
                    <a:pt x="1078" y="980"/>
                    <a:pt x="1305" y="473"/>
                    <a:pt x="1013" y="157"/>
                  </a:cubicBezTo>
                  <a:cubicBezTo>
                    <a:pt x="916" y="53"/>
                    <a:pt x="784" y="0"/>
                    <a:pt x="6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31"/>
            <p:cNvSpPr/>
            <p:nvPr/>
          </p:nvSpPr>
          <p:spPr>
            <a:xfrm>
              <a:off x="7928025" y="2357600"/>
              <a:ext cx="32650" cy="24550"/>
            </a:xfrm>
            <a:custGeom>
              <a:avLst/>
              <a:gdLst/>
              <a:ahLst/>
              <a:cxnLst/>
              <a:rect l="l" t="t" r="r" b="b"/>
              <a:pathLst>
                <a:path w="1306" h="982" extrusionOk="0">
                  <a:moveTo>
                    <a:pt x="654" y="0"/>
                  </a:moveTo>
                  <a:cubicBezTo>
                    <a:pt x="535" y="0"/>
                    <a:pt x="415" y="43"/>
                    <a:pt x="320" y="130"/>
                  </a:cubicBezTo>
                  <a:cubicBezTo>
                    <a:pt x="1" y="428"/>
                    <a:pt x="199" y="964"/>
                    <a:pt x="636" y="981"/>
                  </a:cubicBezTo>
                  <a:cubicBezTo>
                    <a:pt x="643" y="981"/>
                    <a:pt x="650" y="982"/>
                    <a:pt x="656" y="982"/>
                  </a:cubicBezTo>
                  <a:cubicBezTo>
                    <a:pt x="1080" y="982"/>
                    <a:pt x="1305" y="473"/>
                    <a:pt x="1014" y="157"/>
                  </a:cubicBezTo>
                  <a:cubicBezTo>
                    <a:pt x="917" y="53"/>
                    <a:pt x="786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31"/>
            <p:cNvSpPr/>
            <p:nvPr/>
          </p:nvSpPr>
          <p:spPr>
            <a:xfrm>
              <a:off x="7960775" y="2393000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5" y="0"/>
                  </a:moveTo>
                  <a:cubicBezTo>
                    <a:pt x="536" y="0"/>
                    <a:pt x="416" y="44"/>
                    <a:pt x="321" y="131"/>
                  </a:cubicBezTo>
                  <a:cubicBezTo>
                    <a:pt x="0" y="428"/>
                    <a:pt x="200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6" y="472"/>
                    <a:pt x="1015" y="158"/>
                  </a:cubicBezTo>
                  <a:cubicBezTo>
                    <a:pt x="918" y="53"/>
                    <a:pt x="787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31"/>
            <p:cNvSpPr/>
            <p:nvPr/>
          </p:nvSpPr>
          <p:spPr>
            <a:xfrm>
              <a:off x="7993550" y="2428400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4" y="0"/>
                  </a:moveTo>
                  <a:cubicBezTo>
                    <a:pt x="535" y="0"/>
                    <a:pt x="415" y="43"/>
                    <a:pt x="321" y="131"/>
                  </a:cubicBezTo>
                  <a:cubicBezTo>
                    <a:pt x="0" y="428"/>
                    <a:pt x="198" y="963"/>
                    <a:pt x="635" y="980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5" y="472"/>
                    <a:pt x="1013" y="158"/>
                  </a:cubicBezTo>
                  <a:cubicBezTo>
                    <a:pt x="916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31"/>
            <p:cNvSpPr/>
            <p:nvPr/>
          </p:nvSpPr>
          <p:spPr>
            <a:xfrm>
              <a:off x="7997250" y="2293525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1"/>
                  </a:moveTo>
                  <a:cubicBezTo>
                    <a:pt x="535" y="1"/>
                    <a:pt x="416" y="44"/>
                    <a:pt x="322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5" y="472"/>
                    <a:pt x="1013" y="158"/>
                  </a:cubicBezTo>
                  <a:cubicBezTo>
                    <a:pt x="918" y="53"/>
                    <a:pt x="786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31"/>
            <p:cNvSpPr/>
            <p:nvPr/>
          </p:nvSpPr>
          <p:spPr>
            <a:xfrm>
              <a:off x="8030025" y="2328925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4" y="0"/>
                  </a:moveTo>
                  <a:cubicBezTo>
                    <a:pt x="534" y="0"/>
                    <a:pt x="415" y="44"/>
                    <a:pt x="320" y="131"/>
                  </a:cubicBezTo>
                  <a:cubicBezTo>
                    <a:pt x="1" y="428"/>
                    <a:pt x="198" y="963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8" y="981"/>
                    <a:pt x="1305" y="474"/>
                    <a:pt x="1013" y="158"/>
                  </a:cubicBezTo>
                  <a:cubicBezTo>
                    <a:pt x="917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31"/>
            <p:cNvSpPr/>
            <p:nvPr/>
          </p:nvSpPr>
          <p:spPr>
            <a:xfrm>
              <a:off x="8062750" y="2364300"/>
              <a:ext cx="32700" cy="24550"/>
            </a:xfrm>
            <a:custGeom>
              <a:avLst/>
              <a:gdLst/>
              <a:ahLst/>
              <a:cxnLst/>
              <a:rect l="l" t="t" r="r" b="b"/>
              <a:pathLst>
                <a:path w="1308" h="982" extrusionOk="0">
                  <a:moveTo>
                    <a:pt x="656" y="1"/>
                  </a:moveTo>
                  <a:cubicBezTo>
                    <a:pt x="536" y="1"/>
                    <a:pt x="417" y="44"/>
                    <a:pt x="322" y="132"/>
                  </a:cubicBezTo>
                  <a:cubicBezTo>
                    <a:pt x="1" y="428"/>
                    <a:pt x="200" y="964"/>
                    <a:pt x="635" y="981"/>
                  </a:cubicBezTo>
                  <a:cubicBezTo>
                    <a:pt x="643" y="981"/>
                    <a:pt x="650" y="982"/>
                    <a:pt x="656" y="982"/>
                  </a:cubicBezTo>
                  <a:cubicBezTo>
                    <a:pt x="1080" y="982"/>
                    <a:pt x="1307" y="474"/>
                    <a:pt x="1015" y="158"/>
                  </a:cubicBezTo>
                  <a:cubicBezTo>
                    <a:pt x="919" y="54"/>
                    <a:pt x="788" y="1"/>
                    <a:pt x="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31"/>
            <p:cNvSpPr/>
            <p:nvPr/>
          </p:nvSpPr>
          <p:spPr>
            <a:xfrm>
              <a:off x="7979300" y="2343550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0"/>
                  </a:moveTo>
                  <a:cubicBezTo>
                    <a:pt x="534" y="0"/>
                    <a:pt x="415" y="44"/>
                    <a:pt x="321" y="131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5" y="474"/>
                    <a:pt x="1013" y="158"/>
                  </a:cubicBezTo>
                  <a:cubicBezTo>
                    <a:pt x="916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31"/>
            <p:cNvSpPr/>
            <p:nvPr/>
          </p:nvSpPr>
          <p:spPr>
            <a:xfrm>
              <a:off x="8012025" y="2378950"/>
              <a:ext cx="32675" cy="24525"/>
            </a:xfrm>
            <a:custGeom>
              <a:avLst/>
              <a:gdLst/>
              <a:ahLst/>
              <a:cxnLst/>
              <a:rect l="l" t="t" r="r" b="b"/>
              <a:pathLst>
                <a:path w="1307" h="981" extrusionOk="0">
                  <a:moveTo>
                    <a:pt x="655" y="0"/>
                  </a:moveTo>
                  <a:cubicBezTo>
                    <a:pt x="536" y="0"/>
                    <a:pt x="416" y="43"/>
                    <a:pt x="322" y="131"/>
                  </a:cubicBezTo>
                  <a:cubicBezTo>
                    <a:pt x="0" y="427"/>
                    <a:pt x="200" y="965"/>
                    <a:pt x="637" y="980"/>
                  </a:cubicBezTo>
                  <a:cubicBezTo>
                    <a:pt x="644" y="981"/>
                    <a:pt x="651" y="981"/>
                    <a:pt x="658" y="981"/>
                  </a:cubicBezTo>
                  <a:cubicBezTo>
                    <a:pt x="1080" y="981"/>
                    <a:pt x="1307" y="474"/>
                    <a:pt x="1015" y="158"/>
                  </a:cubicBezTo>
                  <a:cubicBezTo>
                    <a:pt x="918" y="53"/>
                    <a:pt x="787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2_1_1">
    <p:spTree>
      <p:nvGrpSpPr>
        <p:cNvPr id="1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●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○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■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●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○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■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●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○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■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5" r:id="rId5"/>
    <p:sldLayoutId id="2147483658" r:id="rId6"/>
    <p:sldLayoutId id="2147483659" r:id="rId7"/>
    <p:sldLayoutId id="2147483660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p36"/>
          <p:cNvSpPr/>
          <p:nvPr/>
        </p:nvSpPr>
        <p:spPr>
          <a:xfrm>
            <a:off x="5418950" y="1245150"/>
            <a:ext cx="4905300" cy="49053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4" name="Google Shape;1524;p36"/>
          <p:cNvSpPr txBox="1">
            <a:spLocks noGrp="1"/>
          </p:cNvSpPr>
          <p:nvPr>
            <p:ph type="ctrTitle"/>
          </p:nvPr>
        </p:nvSpPr>
        <p:spPr>
          <a:xfrm>
            <a:off x="418218" y="1807085"/>
            <a:ext cx="4847400" cy="128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dirty="0" smtClean="0">
                <a:highlight>
                  <a:schemeClr val="lt2"/>
                </a:highlight>
              </a:rPr>
              <a:t>Control </a:t>
            </a:r>
            <a:r>
              <a:rPr lang="en" sz="6600" dirty="0" smtClean="0"/>
              <a:t>Prenatal </a:t>
            </a:r>
            <a:endParaRPr sz="6600" dirty="0"/>
          </a:p>
        </p:txBody>
      </p:sp>
      <p:sp>
        <p:nvSpPr>
          <p:cNvPr id="1525" name="Google Shape;1525;p36"/>
          <p:cNvSpPr txBox="1">
            <a:spLocks noGrp="1"/>
          </p:cNvSpPr>
          <p:nvPr>
            <p:ph type="subTitle" idx="1"/>
          </p:nvPr>
        </p:nvSpPr>
        <p:spPr>
          <a:xfrm>
            <a:off x="99556" y="4172717"/>
            <a:ext cx="3858900" cy="10222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/>
              <a:t>Jefe Nathaly Cabrera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/>
              <a:t>Jefe Isabel Imbacuan</a:t>
            </a:r>
            <a:endParaRPr lang="en" sz="1800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/>
              <a:t>Dra María A</a:t>
            </a:r>
            <a:r>
              <a:rPr lang="es-CO" sz="1800" dirty="0" smtClean="0"/>
              <a:t>l</a:t>
            </a:r>
            <a:r>
              <a:rPr lang="en" sz="1800" dirty="0" smtClean="0"/>
              <a:t>ejandra Moreno </a:t>
            </a:r>
            <a:endParaRPr sz="1800" dirty="0"/>
          </a:p>
        </p:txBody>
      </p:sp>
      <p:cxnSp>
        <p:nvCxnSpPr>
          <p:cNvPr id="1526" name="Google Shape;1526;p36"/>
          <p:cNvCxnSpPr/>
          <p:nvPr/>
        </p:nvCxnSpPr>
        <p:spPr>
          <a:xfrm flipV="1">
            <a:off x="130794" y="3023491"/>
            <a:ext cx="5098318" cy="32977"/>
          </a:xfrm>
          <a:prstGeom prst="straightConnector1">
            <a:avLst/>
          </a:prstGeom>
          <a:noFill/>
          <a:ln w="76200" cap="rnd" cmpd="sng">
            <a:solidFill>
              <a:schemeClr val="accent3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527" name="Google Shape;1527;p36"/>
          <p:cNvGrpSpPr/>
          <p:nvPr/>
        </p:nvGrpSpPr>
        <p:grpSpPr>
          <a:xfrm rot="1538803">
            <a:off x="5529386" y="1221083"/>
            <a:ext cx="553157" cy="470006"/>
            <a:chOff x="4021700" y="2078100"/>
            <a:chExt cx="294125" cy="249900"/>
          </a:xfrm>
        </p:grpSpPr>
        <p:sp>
          <p:nvSpPr>
            <p:cNvPr id="1528" name="Google Shape;1528;p36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36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0" name="Google Shape;1530;p36"/>
          <p:cNvSpPr/>
          <p:nvPr/>
        </p:nvSpPr>
        <p:spPr>
          <a:xfrm>
            <a:off x="8025550" y="627767"/>
            <a:ext cx="1413199" cy="1159892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31" name="Google Shape;1531;p36"/>
          <p:cNvGrpSpPr/>
          <p:nvPr/>
        </p:nvGrpSpPr>
        <p:grpSpPr>
          <a:xfrm rot="3556025">
            <a:off x="383067" y="3442167"/>
            <a:ext cx="1067760" cy="1009303"/>
            <a:chOff x="7608325" y="2238725"/>
            <a:chExt cx="542950" cy="513225"/>
          </a:xfrm>
        </p:grpSpPr>
        <p:sp>
          <p:nvSpPr>
            <p:cNvPr id="1532" name="Google Shape;1532;p36"/>
            <p:cNvSpPr/>
            <p:nvPr/>
          </p:nvSpPr>
          <p:spPr>
            <a:xfrm>
              <a:off x="7608325" y="2238725"/>
              <a:ext cx="542950" cy="513225"/>
            </a:xfrm>
            <a:custGeom>
              <a:avLst/>
              <a:gdLst/>
              <a:ahLst/>
              <a:cxnLst/>
              <a:rect l="l" t="t" r="r" b="b"/>
              <a:pathLst>
                <a:path w="21718" h="20529" extrusionOk="0">
                  <a:moveTo>
                    <a:pt x="16798" y="0"/>
                  </a:moveTo>
                  <a:cubicBezTo>
                    <a:pt x="16437" y="0"/>
                    <a:pt x="16074" y="132"/>
                    <a:pt x="15787" y="397"/>
                  </a:cubicBezTo>
                  <a:lnTo>
                    <a:pt x="639" y="14416"/>
                  </a:lnTo>
                  <a:cubicBezTo>
                    <a:pt x="37" y="14975"/>
                    <a:pt x="1" y="15917"/>
                    <a:pt x="559" y="16522"/>
                  </a:cubicBezTo>
                  <a:lnTo>
                    <a:pt x="3826" y="20052"/>
                  </a:lnTo>
                  <a:cubicBezTo>
                    <a:pt x="4119" y="20369"/>
                    <a:pt x="4519" y="20529"/>
                    <a:pt x="4919" y="20529"/>
                  </a:cubicBezTo>
                  <a:cubicBezTo>
                    <a:pt x="5281" y="20529"/>
                    <a:pt x="5644" y="20398"/>
                    <a:pt x="5931" y="20134"/>
                  </a:cubicBezTo>
                  <a:lnTo>
                    <a:pt x="21077" y="6114"/>
                  </a:lnTo>
                  <a:cubicBezTo>
                    <a:pt x="21682" y="5556"/>
                    <a:pt x="21718" y="4613"/>
                    <a:pt x="21159" y="4009"/>
                  </a:cubicBezTo>
                  <a:lnTo>
                    <a:pt x="17891" y="478"/>
                  </a:lnTo>
                  <a:cubicBezTo>
                    <a:pt x="17597" y="161"/>
                    <a:pt x="17199" y="0"/>
                    <a:pt x="167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36"/>
            <p:cNvSpPr/>
            <p:nvPr/>
          </p:nvSpPr>
          <p:spPr>
            <a:xfrm>
              <a:off x="7769125" y="2386550"/>
              <a:ext cx="221300" cy="217575"/>
            </a:xfrm>
            <a:custGeom>
              <a:avLst/>
              <a:gdLst/>
              <a:ahLst/>
              <a:cxnLst/>
              <a:rect l="l" t="t" r="r" b="b"/>
              <a:pathLst>
                <a:path w="8852" h="8703" extrusionOk="0">
                  <a:moveTo>
                    <a:pt x="5133" y="0"/>
                  </a:moveTo>
                  <a:cubicBezTo>
                    <a:pt x="5061" y="0"/>
                    <a:pt x="4989" y="26"/>
                    <a:pt x="4932" y="80"/>
                  </a:cubicBezTo>
                  <a:lnTo>
                    <a:pt x="128" y="4524"/>
                  </a:lnTo>
                  <a:cubicBezTo>
                    <a:pt x="8" y="4636"/>
                    <a:pt x="1" y="4824"/>
                    <a:pt x="113" y="4946"/>
                  </a:cubicBezTo>
                  <a:lnTo>
                    <a:pt x="3503" y="8608"/>
                  </a:lnTo>
                  <a:cubicBezTo>
                    <a:pt x="3561" y="8670"/>
                    <a:pt x="3640" y="8702"/>
                    <a:pt x="3720" y="8702"/>
                  </a:cubicBezTo>
                  <a:cubicBezTo>
                    <a:pt x="3792" y="8702"/>
                    <a:pt x="3865" y="8676"/>
                    <a:pt x="3923" y="8623"/>
                  </a:cubicBezTo>
                  <a:lnTo>
                    <a:pt x="8725" y="4178"/>
                  </a:lnTo>
                  <a:cubicBezTo>
                    <a:pt x="8846" y="4068"/>
                    <a:pt x="8852" y="3878"/>
                    <a:pt x="8742" y="3758"/>
                  </a:cubicBezTo>
                  <a:lnTo>
                    <a:pt x="5352" y="95"/>
                  </a:lnTo>
                  <a:cubicBezTo>
                    <a:pt x="5293" y="32"/>
                    <a:pt x="5213" y="0"/>
                    <a:pt x="51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6"/>
            <p:cNvSpPr/>
            <p:nvPr/>
          </p:nvSpPr>
          <p:spPr>
            <a:xfrm>
              <a:off x="7663525" y="2602400"/>
              <a:ext cx="32650" cy="24550"/>
            </a:xfrm>
            <a:custGeom>
              <a:avLst/>
              <a:gdLst/>
              <a:ahLst/>
              <a:cxnLst/>
              <a:rect l="l" t="t" r="r" b="b"/>
              <a:pathLst>
                <a:path w="1306" h="982" extrusionOk="0">
                  <a:moveTo>
                    <a:pt x="654" y="0"/>
                  </a:moveTo>
                  <a:cubicBezTo>
                    <a:pt x="535" y="0"/>
                    <a:pt x="415" y="44"/>
                    <a:pt x="320" y="131"/>
                  </a:cubicBezTo>
                  <a:cubicBezTo>
                    <a:pt x="1" y="428"/>
                    <a:pt x="198" y="964"/>
                    <a:pt x="635" y="981"/>
                  </a:cubicBezTo>
                  <a:cubicBezTo>
                    <a:pt x="642" y="981"/>
                    <a:pt x="648" y="981"/>
                    <a:pt x="654" y="981"/>
                  </a:cubicBezTo>
                  <a:cubicBezTo>
                    <a:pt x="1077" y="981"/>
                    <a:pt x="1306" y="473"/>
                    <a:pt x="1014" y="158"/>
                  </a:cubicBezTo>
                  <a:cubicBezTo>
                    <a:pt x="917" y="53"/>
                    <a:pt x="786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6"/>
            <p:cNvSpPr/>
            <p:nvPr/>
          </p:nvSpPr>
          <p:spPr>
            <a:xfrm>
              <a:off x="7696250" y="2637800"/>
              <a:ext cx="32700" cy="24525"/>
            </a:xfrm>
            <a:custGeom>
              <a:avLst/>
              <a:gdLst/>
              <a:ahLst/>
              <a:cxnLst/>
              <a:rect l="l" t="t" r="r" b="b"/>
              <a:pathLst>
                <a:path w="1308" h="981" extrusionOk="0">
                  <a:moveTo>
                    <a:pt x="656" y="0"/>
                  </a:moveTo>
                  <a:cubicBezTo>
                    <a:pt x="537" y="0"/>
                    <a:pt x="417" y="43"/>
                    <a:pt x="322" y="131"/>
                  </a:cubicBezTo>
                  <a:cubicBezTo>
                    <a:pt x="1" y="427"/>
                    <a:pt x="200" y="963"/>
                    <a:pt x="636" y="980"/>
                  </a:cubicBezTo>
                  <a:cubicBezTo>
                    <a:pt x="643" y="981"/>
                    <a:pt x="650" y="981"/>
                    <a:pt x="657" y="981"/>
                  </a:cubicBezTo>
                  <a:cubicBezTo>
                    <a:pt x="1080" y="981"/>
                    <a:pt x="1307" y="472"/>
                    <a:pt x="1016" y="158"/>
                  </a:cubicBezTo>
                  <a:cubicBezTo>
                    <a:pt x="919" y="53"/>
                    <a:pt x="788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6"/>
            <p:cNvSpPr/>
            <p:nvPr/>
          </p:nvSpPr>
          <p:spPr>
            <a:xfrm>
              <a:off x="7729050" y="2673175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4" y="1"/>
                  </a:moveTo>
                  <a:cubicBezTo>
                    <a:pt x="535" y="1"/>
                    <a:pt x="415" y="44"/>
                    <a:pt x="321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6" y="474"/>
                    <a:pt x="1013" y="158"/>
                  </a:cubicBezTo>
                  <a:cubicBezTo>
                    <a:pt x="917" y="54"/>
                    <a:pt x="786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6"/>
            <p:cNvSpPr/>
            <p:nvPr/>
          </p:nvSpPr>
          <p:spPr>
            <a:xfrm>
              <a:off x="7732750" y="2538325"/>
              <a:ext cx="32675" cy="24525"/>
            </a:xfrm>
            <a:custGeom>
              <a:avLst/>
              <a:gdLst/>
              <a:ahLst/>
              <a:cxnLst/>
              <a:rect l="l" t="t" r="r" b="b"/>
              <a:pathLst>
                <a:path w="1307" h="981" extrusionOk="0">
                  <a:moveTo>
                    <a:pt x="655" y="0"/>
                  </a:moveTo>
                  <a:cubicBezTo>
                    <a:pt x="535" y="0"/>
                    <a:pt x="415" y="43"/>
                    <a:pt x="321" y="131"/>
                  </a:cubicBezTo>
                  <a:cubicBezTo>
                    <a:pt x="0" y="427"/>
                    <a:pt x="198" y="963"/>
                    <a:pt x="635" y="980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7" y="472"/>
                    <a:pt x="1015" y="158"/>
                  </a:cubicBezTo>
                  <a:cubicBezTo>
                    <a:pt x="918" y="53"/>
                    <a:pt x="786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36"/>
            <p:cNvSpPr/>
            <p:nvPr/>
          </p:nvSpPr>
          <p:spPr>
            <a:xfrm>
              <a:off x="7765525" y="2573700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1"/>
                  </a:moveTo>
                  <a:cubicBezTo>
                    <a:pt x="535" y="1"/>
                    <a:pt x="415" y="44"/>
                    <a:pt x="322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5" y="474"/>
                    <a:pt x="1013" y="158"/>
                  </a:cubicBezTo>
                  <a:cubicBezTo>
                    <a:pt x="916" y="54"/>
                    <a:pt x="785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36"/>
            <p:cNvSpPr/>
            <p:nvPr/>
          </p:nvSpPr>
          <p:spPr>
            <a:xfrm>
              <a:off x="7798250" y="2609100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6" y="0"/>
                  </a:moveTo>
                  <a:cubicBezTo>
                    <a:pt x="536" y="0"/>
                    <a:pt x="417" y="44"/>
                    <a:pt x="322" y="131"/>
                  </a:cubicBezTo>
                  <a:cubicBezTo>
                    <a:pt x="1" y="428"/>
                    <a:pt x="200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7" y="474"/>
                    <a:pt x="1015" y="158"/>
                  </a:cubicBezTo>
                  <a:cubicBezTo>
                    <a:pt x="919" y="53"/>
                    <a:pt x="787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36"/>
            <p:cNvSpPr/>
            <p:nvPr/>
          </p:nvSpPr>
          <p:spPr>
            <a:xfrm>
              <a:off x="7714800" y="2588325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3" y="1"/>
                  </a:moveTo>
                  <a:cubicBezTo>
                    <a:pt x="534" y="1"/>
                    <a:pt x="415" y="44"/>
                    <a:pt x="321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2"/>
                    <a:pt x="649" y="982"/>
                    <a:pt x="656" y="982"/>
                  </a:cubicBezTo>
                  <a:cubicBezTo>
                    <a:pt x="1079" y="982"/>
                    <a:pt x="1306" y="474"/>
                    <a:pt x="1013" y="159"/>
                  </a:cubicBezTo>
                  <a:cubicBezTo>
                    <a:pt x="916" y="54"/>
                    <a:pt x="785" y="1"/>
                    <a:pt x="6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36"/>
            <p:cNvSpPr/>
            <p:nvPr/>
          </p:nvSpPr>
          <p:spPr>
            <a:xfrm>
              <a:off x="7747575" y="2623750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2" y="0"/>
                  </a:moveTo>
                  <a:cubicBezTo>
                    <a:pt x="533" y="0"/>
                    <a:pt x="414" y="43"/>
                    <a:pt x="319" y="131"/>
                  </a:cubicBezTo>
                  <a:cubicBezTo>
                    <a:pt x="0" y="427"/>
                    <a:pt x="198" y="963"/>
                    <a:pt x="635" y="980"/>
                  </a:cubicBezTo>
                  <a:cubicBezTo>
                    <a:pt x="642" y="980"/>
                    <a:pt x="649" y="980"/>
                    <a:pt x="656" y="980"/>
                  </a:cubicBezTo>
                  <a:cubicBezTo>
                    <a:pt x="1078" y="980"/>
                    <a:pt x="1305" y="473"/>
                    <a:pt x="1013" y="157"/>
                  </a:cubicBezTo>
                  <a:cubicBezTo>
                    <a:pt x="916" y="53"/>
                    <a:pt x="784" y="0"/>
                    <a:pt x="6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36"/>
            <p:cNvSpPr/>
            <p:nvPr/>
          </p:nvSpPr>
          <p:spPr>
            <a:xfrm>
              <a:off x="7928025" y="2357600"/>
              <a:ext cx="32650" cy="24550"/>
            </a:xfrm>
            <a:custGeom>
              <a:avLst/>
              <a:gdLst/>
              <a:ahLst/>
              <a:cxnLst/>
              <a:rect l="l" t="t" r="r" b="b"/>
              <a:pathLst>
                <a:path w="1306" h="982" extrusionOk="0">
                  <a:moveTo>
                    <a:pt x="654" y="0"/>
                  </a:moveTo>
                  <a:cubicBezTo>
                    <a:pt x="535" y="0"/>
                    <a:pt x="415" y="43"/>
                    <a:pt x="320" y="130"/>
                  </a:cubicBezTo>
                  <a:cubicBezTo>
                    <a:pt x="1" y="428"/>
                    <a:pt x="199" y="964"/>
                    <a:pt x="636" y="981"/>
                  </a:cubicBezTo>
                  <a:cubicBezTo>
                    <a:pt x="643" y="981"/>
                    <a:pt x="650" y="982"/>
                    <a:pt x="656" y="982"/>
                  </a:cubicBezTo>
                  <a:cubicBezTo>
                    <a:pt x="1080" y="982"/>
                    <a:pt x="1305" y="473"/>
                    <a:pt x="1014" y="157"/>
                  </a:cubicBezTo>
                  <a:cubicBezTo>
                    <a:pt x="917" y="53"/>
                    <a:pt x="786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36"/>
            <p:cNvSpPr/>
            <p:nvPr/>
          </p:nvSpPr>
          <p:spPr>
            <a:xfrm>
              <a:off x="7960775" y="2393000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5" y="0"/>
                  </a:moveTo>
                  <a:cubicBezTo>
                    <a:pt x="536" y="0"/>
                    <a:pt x="416" y="44"/>
                    <a:pt x="321" y="131"/>
                  </a:cubicBezTo>
                  <a:cubicBezTo>
                    <a:pt x="0" y="428"/>
                    <a:pt x="200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6" y="472"/>
                    <a:pt x="1015" y="158"/>
                  </a:cubicBezTo>
                  <a:cubicBezTo>
                    <a:pt x="918" y="53"/>
                    <a:pt x="787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36"/>
            <p:cNvSpPr/>
            <p:nvPr/>
          </p:nvSpPr>
          <p:spPr>
            <a:xfrm>
              <a:off x="7993550" y="2428400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4" y="0"/>
                  </a:moveTo>
                  <a:cubicBezTo>
                    <a:pt x="535" y="0"/>
                    <a:pt x="415" y="43"/>
                    <a:pt x="321" y="131"/>
                  </a:cubicBezTo>
                  <a:cubicBezTo>
                    <a:pt x="0" y="428"/>
                    <a:pt x="198" y="963"/>
                    <a:pt x="635" y="980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5" y="472"/>
                    <a:pt x="1013" y="158"/>
                  </a:cubicBezTo>
                  <a:cubicBezTo>
                    <a:pt x="916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36"/>
            <p:cNvSpPr/>
            <p:nvPr/>
          </p:nvSpPr>
          <p:spPr>
            <a:xfrm>
              <a:off x="7997250" y="2293525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1"/>
                  </a:moveTo>
                  <a:cubicBezTo>
                    <a:pt x="535" y="1"/>
                    <a:pt x="416" y="44"/>
                    <a:pt x="322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5" y="472"/>
                    <a:pt x="1013" y="158"/>
                  </a:cubicBezTo>
                  <a:cubicBezTo>
                    <a:pt x="918" y="53"/>
                    <a:pt x="786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36"/>
            <p:cNvSpPr/>
            <p:nvPr/>
          </p:nvSpPr>
          <p:spPr>
            <a:xfrm>
              <a:off x="8030025" y="2328925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4" y="0"/>
                  </a:moveTo>
                  <a:cubicBezTo>
                    <a:pt x="534" y="0"/>
                    <a:pt x="415" y="44"/>
                    <a:pt x="320" y="131"/>
                  </a:cubicBezTo>
                  <a:cubicBezTo>
                    <a:pt x="1" y="428"/>
                    <a:pt x="198" y="963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8" y="981"/>
                    <a:pt x="1305" y="474"/>
                    <a:pt x="1013" y="158"/>
                  </a:cubicBezTo>
                  <a:cubicBezTo>
                    <a:pt x="917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36"/>
            <p:cNvSpPr/>
            <p:nvPr/>
          </p:nvSpPr>
          <p:spPr>
            <a:xfrm>
              <a:off x="8062750" y="2364300"/>
              <a:ext cx="32700" cy="24550"/>
            </a:xfrm>
            <a:custGeom>
              <a:avLst/>
              <a:gdLst/>
              <a:ahLst/>
              <a:cxnLst/>
              <a:rect l="l" t="t" r="r" b="b"/>
              <a:pathLst>
                <a:path w="1308" h="982" extrusionOk="0">
                  <a:moveTo>
                    <a:pt x="656" y="1"/>
                  </a:moveTo>
                  <a:cubicBezTo>
                    <a:pt x="536" y="1"/>
                    <a:pt x="417" y="44"/>
                    <a:pt x="322" y="132"/>
                  </a:cubicBezTo>
                  <a:cubicBezTo>
                    <a:pt x="1" y="428"/>
                    <a:pt x="200" y="964"/>
                    <a:pt x="635" y="981"/>
                  </a:cubicBezTo>
                  <a:cubicBezTo>
                    <a:pt x="643" y="981"/>
                    <a:pt x="650" y="982"/>
                    <a:pt x="656" y="982"/>
                  </a:cubicBezTo>
                  <a:cubicBezTo>
                    <a:pt x="1080" y="982"/>
                    <a:pt x="1307" y="474"/>
                    <a:pt x="1015" y="158"/>
                  </a:cubicBezTo>
                  <a:cubicBezTo>
                    <a:pt x="919" y="54"/>
                    <a:pt x="788" y="1"/>
                    <a:pt x="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36"/>
            <p:cNvSpPr/>
            <p:nvPr/>
          </p:nvSpPr>
          <p:spPr>
            <a:xfrm>
              <a:off x="7979300" y="2343550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0"/>
                  </a:moveTo>
                  <a:cubicBezTo>
                    <a:pt x="534" y="0"/>
                    <a:pt x="415" y="44"/>
                    <a:pt x="321" y="131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5" y="474"/>
                    <a:pt x="1013" y="158"/>
                  </a:cubicBezTo>
                  <a:cubicBezTo>
                    <a:pt x="916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36"/>
            <p:cNvSpPr/>
            <p:nvPr/>
          </p:nvSpPr>
          <p:spPr>
            <a:xfrm>
              <a:off x="8012025" y="2378950"/>
              <a:ext cx="32675" cy="24525"/>
            </a:xfrm>
            <a:custGeom>
              <a:avLst/>
              <a:gdLst/>
              <a:ahLst/>
              <a:cxnLst/>
              <a:rect l="l" t="t" r="r" b="b"/>
              <a:pathLst>
                <a:path w="1307" h="981" extrusionOk="0">
                  <a:moveTo>
                    <a:pt x="655" y="0"/>
                  </a:moveTo>
                  <a:cubicBezTo>
                    <a:pt x="536" y="0"/>
                    <a:pt x="416" y="43"/>
                    <a:pt x="322" y="131"/>
                  </a:cubicBezTo>
                  <a:cubicBezTo>
                    <a:pt x="0" y="427"/>
                    <a:pt x="200" y="965"/>
                    <a:pt x="637" y="980"/>
                  </a:cubicBezTo>
                  <a:cubicBezTo>
                    <a:pt x="644" y="981"/>
                    <a:pt x="651" y="981"/>
                    <a:pt x="658" y="981"/>
                  </a:cubicBezTo>
                  <a:cubicBezTo>
                    <a:pt x="1080" y="981"/>
                    <a:pt x="1307" y="474"/>
                    <a:pt x="1015" y="158"/>
                  </a:cubicBezTo>
                  <a:cubicBezTo>
                    <a:pt x="918" y="53"/>
                    <a:pt x="787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0" name="Google Shape;1550;p36"/>
          <p:cNvSpPr/>
          <p:nvPr/>
        </p:nvSpPr>
        <p:spPr>
          <a:xfrm rot="-2004035">
            <a:off x="1590365" y="106863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51" name="Google Shape;1551;p36"/>
          <p:cNvGrpSpPr/>
          <p:nvPr/>
        </p:nvGrpSpPr>
        <p:grpSpPr>
          <a:xfrm rot="-5400093" flipH="1">
            <a:off x="3347704" y="3878504"/>
            <a:ext cx="2025333" cy="1737427"/>
            <a:chOff x="4770475" y="2910125"/>
            <a:chExt cx="548975" cy="470975"/>
          </a:xfrm>
        </p:grpSpPr>
        <p:sp>
          <p:nvSpPr>
            <p:cNvPr id="1552" name="Google Shape;1552;p36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36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36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36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36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36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8" name="Google Shape;1558;p36"/>
          <p:cNvGrpSpPr/>
          <p:nvPr/>
        </p:nvGrpSpPr>
        <p:grpSpPr>
          <a:xfrm rot="5399907" flipH="1">
            <a:off x="-1253596" y="453704"/>
            <a:ext cx="2025333" cy="1737427"/>
            <a:chOff x="4770475" y="2910125"/>
            <a:chExt cx="548975" cy="470975"/>
          </a:xfrm>
        </p:grpSpPr>
        <p:sp>
          <p:nvSpPr>
            <p:cNvPr id="1559" name="Google Shape;1559;p36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36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36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36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36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36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5" name="Google Shape;1565;p36"/>
          <p:cNvGrpSpPr/>
          <p:nvPr/>
        </p:nvGrpSpPr>
        <p:grpSpPr>
          <a:xfrm rot="10288117" flipH="1">
            <a:off x="3214386" y="-1079627"/>
            <a:ext cx="2025291" cy="1737431"/>
            <a:chOff x="4770475" y="2910125"/>
            <a:chExt cx="548975" cy="470975"/>
          </a:xfrm>
        </p:grpSpPr>
        <p:sp>
          <p:nvSpPr>
            <p:cNvPr id="1566" name="Google Shape;1566;p36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36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36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36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36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36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2" name="Google Shape;1572;p36"/>
          <p:cNvGrpSpPr/>
          <p:nvPr/>
        </p:nvGrpSpPr>
        <p:grpSpPr>
          <a:xfrm flipH="1">
            <a:off x="5646059" y="488999"/>
            <a:ext cx="3858854" cy="4936859"/>
            <a:chOff x="2412611" y="2547289"/>
            <a:chExt cx="1756100" cy="2246682"/>
          </a:xfrm>
        </p:grpSpPr>
        <p:sp>
          <p:nvSpPr>
            <p:cNvPr id="1573" name="Google Shape;1573;p36"/>
            <p:cNvSpPr/>
            <p:nvPr/>
          </p:nvSpPr>
          <p:spPr>
            <a:xfrm>
              <a:off x="2412611" y="3235684"/>
              <a:ext cx="287863" cy="341776"/>
            </a:xfrm>
            <a:custGeom>
              <a:avLst/>
              <a:gdLst/>
              <a:ahLst/>
              <a:cxnLst/>
              <a:rect l="l" t="t" r="r" b="b"/>
              <a:pathLst>
                <a:path w="8858" h="10517" extrusionOk="0">
                  <a:moveTo>
                    <a:pt x="3237" y="1"/>
                  </a:moveTo>
                  <a:cubicBezTo>
                    <a:pt x="3233" y="1"/>
                    <a:pt x="3229" y="1"/>
                    <a:pt x="3225" y="1"/>
                  </a:cubicBezTo>
                  <a:cubicBezTo>
                    <a:pt x="2615" y="20"/>
                    <a:pt x="2174" y="670"/>
                    <a:pt x="2497" y="1435"/>
                  </a:cubicBezTo>
                  <a:cubicBezTo>
                    <a:pt x="2497" y="1435"/>
                    <a:pt x="2252" y="907"/>
                    <a:pt x="1826" y="907"/>
                  </a:cubicBezTo>
                  <a:cubicBezTo>
                    <a:pt x="1732" y="907"/>
                    <a:pt x="1629" y="932"/>
                    <a:pt x="1519" y="994"/>
                  </a:cubicBezTo>
                  <a:cubicBezTo>
                    <a:pt x="907" y="1338"/>
                    <a:pt x="1428" y="2574"/>
                    <a:pt x="1428" y="2574"/>
                  </a:cubicBezTo>
                  <a:cubicBezTo>
                    <a:pt x="1428" y="2574"/>
                    <a:pt x="1127" y="2267"/>
                    <a:pt x="819" y="2267"/>
                  </a:cubicBezTo>
                  <a:cubicBezTo>
                    <a:pt x="650" y="2267"/>
                    <a:pt x="479" y="2359"/>
                    <a:pt x="354" y="2644"/>
                  </a:cubicBezTo>
                  <a:cubicBezTo>
                    <a:pt x="1" y="3448"/>
                    <a:pt x="1458" y="7683"/>
                    <a:pt x="1718" y="8035"/>
                  </a:cubicBezTo>
                  <a:cubicBezTo>
                    <a:pt x="1919" y="8308"/>
                    <a:pt x="2450" y="10516"/>
                    <a:pt x="4948" y="10516"/>
                  </a:cubicBezTo>
                  <a:cubicBezTo>
                    <a:pt x="5663" y="10516"/>
                    <a:pt x="6538" y="10336"/>
                    <a:pt x="7613" y="9878"/>
                  </a:cubicBezTo>
                  <a:cubicBezTo>
                    <a:pt x="7613" y="9878"/>
                    <a:pt x="8764" y="9332"/>
                    <a:pt x="8825" y="7487"/>
                  </a:cubicBezTo>
                  <a:cubicBezTo>
                    <a:pt x="8857" y="6568"/>
                    <a:pt x="8725" y="2556"/>
                    <a:pt x="7950" y="2556"/>
                  </a:cubicBezTo>
                  <a:cubicBezTo>
                    <a:pt x="7947" y="2556"/>
                    <a:pt x="7943" y="2556"/>
                    <a:pt x="7939" y="2556"/>
                  </a:cubicBezTo>
                  <a:cubicBezTo>
                    <a:pt x="7155" y="2596"/>
                    <a:pt x="6792" y="4818"/>
                    <a:pt x="6792" y="4818"/>
                  </a:cubicBezTo>
                  <a:cubicBezTo>
                    <a:pt x="6792" y="4818"/>
                    <a:pt x="5674" y="185"/>
                    <a:pt x="4890" y="185"/>
                  </a:cubicBezTo>
                  <a:cubicBezTo>
                    <a:pt x="4887" y="185"/>
                    <a:pt x="4883" y="185"/>
                    <a:pt x="4880" y="185"/>
                  </a:cubicBezTo>
                  <a:cubicBezTo>
                    <a:pt x="4095" y="225"/>
                    <a:pt x="4111" y="1270"/>
                    <a:pt x="4111" y="1270"/>
                  </a:cubicBezTo>
                  <a:cubicBezTo>
                    <a:pt x="4111" y="1270"/>
                    <a:pt x="3839" y="1"/>
                    <a:pt x="3237" y="1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36"/>
            <p:cNvSpPr/>
            <p:nvPr/>
          </p:nvSpPr>
          <p:spPr>
            <a:xfrm>
              <a:off x="2450053" y="3311288"/>
              <a:ext cx="45789" cy="88881"/>
            </a:xfrm>
            <a:custGeom>
              <a:avLst/>
              <a:gdLst/>
              <a:ahLst/>
              <a:cxnLst/>
              <a:rect l="l" t="t" r="r" b="b"/>
              <a:pathLst>
                <a:path w="1409" h="2735" extrusionOk="0">
                  <a:moveTo>
                    <a:pt x="266" y="1"/>
                  </a:moveTo>
                  <a:cubicBezTo>
                    <a:pt x="238" y="1"/>
                    <a:pt x="209" y="6"/>
                    <a:pt x="181" y="17"/>
                  </a:cubicBezTo>
                  <a:cubicBezTo>
                    <a:pt x="59" y="65"/>
                    <a:pt x="1" y="201"/>
                    <a:pt x="46" y="323"/>
                  </a:cubicBezTo>
                  <a:lnTo>
                    <a:pt x="922" y="2582"/>
                  </a:lnTo>
                  <a:cubicBezTo>
                    <a:pt x="956" y="2674"/>
                    <a:pt x="1044" y="2734"/>
                    <a:pt x="1143" y="2734"/>
                  </a:cubicBezTo>
                  <a:cubicBezTo>
                    <a:pt x="1171" y="2734"/>
                    <a:pt x="1200" y="2729"/>
                    <a:pt x="1226" y="2717"/>
                  </a:cubicBezTo>
                  <a:cubicBezTo>
                    <a:pt x="1348" y="2672"/>
                    <a:pt x="1409" y="2535"/>
                    <a:pt x="1361" y="2413"/>
                  </a:cubicBezTo>
                  <a:lnTo>
                    <a:pt x="487" y="152"/>
                  </a:lnTo>
                  <a:cubicBezTo>
                    <a:pt x="450" y="59"/>
                    <a:pt x="361" y="1"/>
                    <a:pt x="266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36"/>
            <p:cNvSpPr/>
            <p:nvPr/>
          </p:nvSpPr>
          <p:spPr>
            <a:xfrm>
              <a:off x="3052325" y="2574717"/>
              <a:ext cx="387533" cy="313211"/>
            </a:xfrm>
            <a:custGeom>
              <a:avLst/>
              <a:gdLst/>
              <a:ahLst/>
              <a:cxnLst/>
              <a:rect l="l" t="t" r="r" b="b"/>
              <a:pathLst>
                <a:path w="11925" h="9638" extrusionOk="0">
                  <a:moveTo>
                    <a:pt x="6030" y="1"/>
                  </a:moveTo>
                  <a:cubicBezTo>
                    <a:pt x="3004" y="1"/>
                    <a:pt x="1" y="4329"/>
                    <a:pt x="974" y="6906"/>
                  </a:cubicBezTo>
                  <a:cubicBezTo>
                    <a:pt x="1640" y="8667"/>
                    <a:pt x="4173" y="9637"/>
                    <a:pt x="6490" y="9637"/>
                  </a:cubicBezTo>
                  <a:cubicBezTo>
                    <a:pt x="8102" y="9637"/>
                    <a:pt x="9610" y="9168"/>
                    <a:pt x="10310" y="8167"/>
                  </a:cubicBezTo>
                  <a:cubicBezTo>
                    <a:pt x="11925" y="5862"/>
                    <a:pt x="9592" y="268"/>
                    <a:pt x="6272" y="10"/>
                  </a:cubicBezTo>
                  <a:cubicBezTo>
                    <a:pt x="6191" y="4"/>
                    <a:pt x="6111" y="1"/>
                    <a:pt x="6030" y="1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36"/>
            <p:cNvSpPr/>
            <p:nvPr/>
          </p:nvSpPr>
          <p:spPr>
            <a:xfrm>
              <a:off x="3317082" y="2547289"/>
              <a:ext cx="102302" cy="182896"/>
            </a:xfrm>
            <a:custGeom>
              <a:avLst/>
              <a:gdLst/>
              <a:ahLst/>
              <a:cxnLst/>
              <a:rect l="l" t="t" r="r" b="b"/>
              <a:pathLst>
                <a:path w="3148" h="5628" extrusionOk="0">
                  <a:moveTo>
                    <a:pt x="272" y="1"/>
                  </a:moveTo>
                  <a:cubicBezTo>
                    <a:pt x="193" y="1"/>
                    <a:pt x="116" y="41"/>
                    <a:pt x="71" y="113"/>
                  </a:cubicBezTo>
                  <a:cubicBezTo>
                    <a:pt x="0" y="225"/>
                    <a:pt x="36" y="373"/>
                    <a:pt x="152" y="440"/>
                  </a:cubicBezTo>
                  <a:cubicBezTo>
                    <a:pt x="2636" y="1979"/>
                    <a:pt x="2214" y="5327"/>
                    <a:pt x="2210" y="5359"/>
                  </a:cubicBezTo>
                  <a:cubicBezTo>
                    <a:pt x="2193" y="5488"/>
                    <a:pt x="2282" y="5608"/>
                    <a:pt x="2412" y="5625"/>
                  </a:cubicBezTo>
                  <a:cubicBezTo>
                    <a:pt x="2423" y="5627"/>
                    <a:pt x="2433" y="5627"/>
                    <a:pt x="2444" y="5627"/>
                  </a:cubicBezTo>
                  <a:cubicBezTo>
                    <a:pt x="2562" y="5627"/>
                    <a:pt x="2663" y="5540"/>
                    <a:pt x="2678" y="5424"/>
                  </a:cubicBezTo>
                  <a:cubicBezTo>
                    <a:pt x="2699" y="5274"/>
                    <a:pt x="3147" y="1739"/>
                    <a:pt x="399" y="39"/>
                  </a:cubicBezTo>
                  <a:cubicBezTo>
                    <a:pt x="360" y="13"/>
                    <a:pt x="316" y="1"/>
                    <a:pt x="272" y="1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36"/>
            <p:cNvSpPr/>
            <p:nvPr/>
          </p:nvSpPr>
          <p:spPr>
            <a:xfrm>
              <a:off x="2537597" y="3269319"/>
              <a:ext cx="50664" cy="115789"/>
            </a:xfrm>
            <a:custGeom>
              <a:avLst/>
              <a:gdLst/>
              <a:ahLst/>
              <a:cxnLst/>
              <a:rect l="l" t="t" r="r" b="b"/>
              <a:pathLst>
                <a:path w="1559" h="3563" extrusionOk="0">
                  <a:moveTo>
                    <a:pt x="266" y="0"/>
                  </a:moveTo>
                  <a:cubicBezTo>
                    <a:pt x="241" y="0"/>
                    <a:pt x="216" y="4"/>
                    <a:pt x="190" y="13"/>
                  </a:cubicBezTo>
                  <a:cubicBezTo>
                    <a:pt x="67" y="53"/>
                    <a:pt x="0" y="186"/>
                    <a:pt x="40" y="311"/>
                  </a:cubicBezTo>
                  <a:lnTo>
                    <a:pt x="1070" y="3401"/>
                  </a:lnTo>
                  <a:cubicBezTo>
                    <a:pt x="1103" y="3498"/>
                    <a:pt x="1192" y="3562"/>
                    <a:pt x="1294" y="3562"/>
                  </a:cubicBezTo>
                  <a:cubicBezTo>
                    <a:pt x="1319" y="3562"/>
                    <a:pt x="1344" y="3558"/>
                    <a:pt x="1369" y="3551"/>
                  </a:cubicBezTo>
                  <a:cubicBezTo>
                    <a:pt x="1492" y="3509"/>
                    <a:pt x="1559" y="3376"/>
                    <a:pt x="1519" y="3252"/>
                  </a:cubicBezTo>
                  <a:lnTo>
                    <a:pt x="489" y="161"/>
                  </a:lnTo>
                  <a:cubicBezTo>
                    <a:pt x="455" y="62"/>
                    <a:pt x="364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36"/>
            <p:cNvSpPr/>
            <p:nvPr/>
          </p:nvSpPr>
          <p:spPr>
            <a:xfrm>
              <a:off x="2485048" y="3274551"/>
              <a:ext cx="49689" cy="104674"/>
            </a:xfrm>
            <a:custGeom>
              <a:avLst/>
              <a:gdLst/>
              <a:ahLst/>
              <a:cxnLst/>
              <a:rect l="l" t="t" r="r" b="b"/>
              <a:pathLst>
                <a:path w="1529" h="3221" extrusionOk="0">
                  <a:moveTo>
                    <a:pt x="268" y="0"/>
                  </a:moveTo>
                  <a:cubicBezTo>
                    <a:pt x="241" y="0"/>
                    <a:pt x="214" y="5"/>
                    <a:pt x="187" y="15"/>
                  </a:cubicBezTo>
                  <a:cubicBezTo>
                    <a:pt x="63" y="59"/>
                    <a:pt x="0" y="196"/>
                    <a:pt x="46" y="319"/>
                  </a:cubicBezTo>
                  <a:lnTo>
                    <a:pt x="1040" y="3065"/>
                  </a:lnTo>
                  <a:cubicBezTo>
                    <a:pt x="1074" y="3158"/>
                    <a:pt x="1161" y="3221"/>
                    <a:pt x="1262" y="3221"/>
                  </a:cubicBezTo>
                  <a:cubicBezTo>
                    <a:pt x="1289" y="3221"/>
                    <a:pt x="1315" y="3215"/>
                    <a:pt x="1340" y="3205"/>
                  </a:cubicBezTo>
                  <a:cubicBezTo>
                    <a:pt x="1464" y="3162"/>
                    <a:pt x="1528" y="3027"/>
                    <a:pt x="1483" y="2903"/>
                  </a:cubicBezTo>
                  <a:lnTo>
                    <a:pt x="491" y="160"/>
                  </a:lnTo>
                  <a:cubicBezTo>
                    <a:pt x="456" y="61"/>
                    <a:pt x="365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36"/>
            <p:cNvSpPr/>
            <p:nvPr/>
          </p:nvSpPr>
          <p:spPr>
            <a:xfrm>
              <a:off x="2502955" y="3505608"/>
              <a:ext cx="714165" cy="688882"/>
            </a:xfrm>
            <a:custGeom>
              <a:avLst/>
              <a:gdLst/>
              <a:ahLst/>
              <a:cxnLst/>
              <a:rect l="l" t="t" r="r" b="b"/>
              <a:pathLst>
                <a:path w="21976" h="21198" extrusionOk="0">
                  <a:moveTo>
                    <a:pt x="12182" y="12904"/>
                  </a:moveTo>
                  <a:lnTo>
                    <a:pt x="12182" y="12904"/>
                  </a:lnTo>
                  <a:cubicBezTo>
                    <a:pt x="12232" y="12939"/>
                    <a:pt x="12278" y="12978"/>
                    <a:pt x="12317" y="13026"/>
                  </a:cubicBezTo>
                  <a:cubicBezTo>
                    <a:pt x="12319" y="13029"/>
                    <a:pt x="12319" y="13031"/>
                    <a:pt x="12318" y="13031"/>
                  </a:cubicBezTo>
                  <a:cubicBezTo>
                    <a:pt x="12310" y="13031"/>
                    <a:pt x="12263" y="12990"/>
                    <a:pt x="12207" y="12933"/>
                  </a:cubicBezTo>
                  <a:lnTo>
                    <a:pt x="12182" y="12904"/>
                  </a:lnTo>
                  <a:close/>
                  <a:moveTo>
                    <a:pt x="5101" y="0"/>
                  </a:moveTo>
                  <a:lnTo>
                    <a:pt x="0" y="1226"/>
                  </a:lnTo>
                  <a:cubicBezTo>
                    <a:pt x="956" y="6375"/>
                    <a:pt x="1743" y="8095"/>
                    <a:pt x="3560" y="13009"/>
                  </a:cubicBezTo>
                  <a:cubicBezTo>
                    <a:pt x="5176" y="17382"/>
                    <a:pt x="6853" y="21198"/>
                    <a:pt x="10361" y="21198"/>
                  </a:cubicBezTo>
                  <a:cubicBezTo>
                    <a:pt x="11693" y="21198"/>
                    <a:pt x="13291" y="20647"/>
                    <a:pt x="15249" y="19367"/>
                  </a:cubicBezTo>
                  <a:cubicBezTo>
                    <a:pt x="16751" y="18384"/>
                    <a:pt x="18102" y="17233"/>
                    <a:pt x="19350" y="16070"/>
                  </a:cubicBezTo>
                  <a:cubicBezTo>
                    <a:pt x="20256" y="15224"/>
                    <a:pt x="21127" y="14364"/>
                    <a:pt x="21976" y="13490"/>
                  </a:cubicBezTo>
                  <a:cubicBezTo>
                    <a:pt x="20520" y="12121"/>
                    <a:pt x="17609" y="9317"/>
                    <a:pt x="15797" y="7073"/>
                  </a:cubicBezTo>
                  <a:cubicBezTo>
                    <a:pt x="14333" y="8644"/>
                    <a:pt x="12849" y="10181"/>
                    <a:pt x="11229" y="11525"/>
                  </a:cubicBezTo>
                  <a:cubicBezTo>
                    <a:pt x="9182" y="7141"/>
                    <a:pt x="6864" y="4565"/>
                    <a:pt x="5101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36"/>
            <p:cNvSpPr/>
            <p:nvPr/>
          </p:nvSpPr>
          <p:spPr>
            <a:xfrm>
              <a:off x="2859257" y="3872505"/>
              <a:ext cx="93820" cy="171847"/>
            </a:xfrm>
            <a:custGeom>
              <a:avLst/>
              <a:gdLst/>
              <a:ahLst/>
              <a:cxnLst/>
              <a:rect l="l" t="t" r="r" b="b"/>
              <a:pathLst>
                <a:path w="2887" h="5288" extrusionOk="0">
                  <a:moveTo>
                    <a:pt x="268" y="1"/>
                  </a:moveTo>
                  <a:cubicBezTo>
                    <a:pt x="192" y="1"/>
                    <a:pt x="118" y="38"/>
                    <a:pt x="73" y="106"/>
                  </a:cubicBezTo>
                  <a:cubicBezTo>
                    <a:pt x="0" y="212"/>
                    <a:pt x="27" y="356"/>
                    <a:pt x="132" y="431"/>
                  </a:cubicBezTo>
                  <a:cubicBezTo>
                    <a:pt x="223" y="491"/>
                    <a:pt x="2347" y="1966"/>
                    <a:pt x="1581" y="4993"/>
                  </a:cubicBezTo>
                  <a:cubicBezTo>
                    <a:pt x="1549" y="5118"/>
                    <a:pt x="1625" y="5247"/>
                    <a:pt x="1751" y="5280"/>
                  </a:cubicBezTo>
                  <a:cubicBezTo>
                    <a:pt x="1770" y="5284"/>
                    <a:pt x="1790" y="5285"/>
                    <a:pt x="1809" y="5287"/>
                  </a:cubicBezTo>
                  <a:cubicBezTo>
                    <a:pt x="1918" y="5285"/>
                    <a:pt x="2011" y="5213"/>
                    <a:pt x="2037" y="5109"/>
                  </a:cubicBezTo>
                  <a:cubicBezTo>
                    <a:pt x="2887" y="1751"/>
                    <a:pt x="420" y="54"/>
                    <a:pt x="394" y="37"/>
                  </a:cubicBezTo>
                  <a:cubicBezTo>
                    <a:pt x="355" y="12"/>
                    <a:pt x="311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36"/>
            <p:cNvSpPr/>
            <p:nvPr/>
          </p:nvSpPr>
          <p:spPr>
            <a:xfrm>
              <a:off x="2881063" y="3618180"/>
              <a:ext cx="414863" cy="474269"/>
            </a:xfrm>
            <a:custGeom>
              <a:avLst/>
              <a:gdLst/>
              <a:ahLst/>
              <a:cxnLst/>
              <a:rect l="l" t="t" r="r" b="b"/>
              <a:pathLst>
                <a:path w="12766" h="14594" extrusionOk="0">
                  <a:moveTo>
                    <a:pt x="3894" y="0"/>
                  </a:moveTo>
                  <a:cubicBezTo>
                    <a:pt x="3894" y="0"/>
                    <a:pt x="1435" y="1606"/>
                    <a:pt x="0" y="7297"/>
                  </a:cubicBezTo>
                  <a:cubicBezTo>
                    <a:pt x="0" y="7297"/>
                    <a:pt x="4316" y="13972"/>
                    <a:pt x="8732" y="14594"/>
                  </a:cubicBezTo>
                  <a:lnTo>
                    <a:pt x="12766" y="1971"/>
                  </a:lnTo>
                  <a:lnTo>
                    <a:pt x="389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36"/>
            <p:cNvSpPr/>
            <p:nvPr/>
          </p:nvSpPr>
          <p:spPr>
            <a:xfrm>
              <a:off x="3844191" y="3579897"/>
              <a:ext cx="288415" cy="1210337"/>
            </a:xfrm>
            <a:custGeom>
              <a:avLst/>
              <a:gdLst/>
              <a:ahLst/>
              <a:cxnLst/>
              <a:rect l="l" t="t" r="r" b="b"/>
              <a:pathLst>
                <a:path w="8875" h="37244" extrusionOk="0">
                  <a:moveTo>
                    <a:pt x="3601" y="0"/>
                  </a:moveTo>
                  <a:cubicBezTo>
                    <a:pt x="3563" y="0"/>
                    <a:pt x="3526" y="2"/>
                    <a:pt x="3489" y="6"/>
                  </a:cubicBezTo>
                  <a:lnTo>
                    <a:pt x="0" y="11226"/>
                  </a:lnTo>
                  <a:lnTo>
                    <a:pt x="2761" y="37243"/>
                  </a:lnTo>
                  <a:lnTo>
                    <a:pt x="8874" y="36905"/>
                  </a:lnTo>
                  <a:lnTo>
                    <a:pt x="8460" y="7935"/>
                  </a:lnTo>
                  <a:cubicBezTo>
                    <a:pt x="7750" y="4899"/>
                    <a:pt x="5513" y="0"/>
                    <a:pt x="3601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36"/>
            <p:cNvSpPr/>
            <p:nvPr/>
          </p:nvSpPr>
          <p:spPr>
            <a:xfrm>
              <a:off x="2944173" y="3456310"/>
              <a:ext cx="1224538" cy="555122"/>
            </a:xfrm>
            <a:custGeom>
              <a:avLst/>
              <a:gdLst/>
              <a:ahLst/>
              <a:cxnLst/>
              <a:rect l="l" t="t" r="r" b="b"/>
              <a:pathLst>
                <a:path w="37681" h="17082" extrusionOk="0">
                  <a:moveTo>
                    <a:pt x="12594" y="0"/>
                  </a:moveTo>
                  <a:cubicBezTo>
                    <a:pt x="9457" y="0"/>
                    <a:pt x="3252" y="659"/>
                    <a:pt x="1695" y="5696"/>
                  </a:cubicBezTo>
                  <a:cubicBezTo>
                    <a:pt x="0" y="11187"/>
                    <a:pt x="1695" y="15824"/>
                    <a:pt x="1695" y="15824"/>
                  </a:cubicBezTo>
                  <a:lnTo>
                    <a:pt x="37246" y="17082"/>
                  </a:lnTo>
                  <a:cubicBezTo>
                    <a:pt x="37246" y="17082"/>
                    <a:pt x="37681" y="294"/>
                    <a:pt x="22430" y="81"/>
                  </a:cubicBezTo>
                  <a:lnTo>
                    <a:pt x="14430" y="83"/>
                  </a:lnTo>
                  <a:cubicBezTo>
                    <a:pt x="14430" y="83"/>
                    <a:pt x="13704" y="0"/>
                    <a:pt x="125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6"/>
            <p:cNvSpPr/>
            <p:nvPr/>
          </p:nvSpPr>
          <p:spPr>
            <a:xfrm>
              <a:off x="3077965" y="3745700"/>
              <a:ext cx="1009307" cy="1048272"/>
            </a:xfrm>
            <a:custGeom>
              <a:avLst/>
              <a:gdLst/>
              <a:ahLst/>
              <a:cxnLst/>
              <a:rect l="l" t="t" r="r" b="b"/>
              <a:pathLst>
                <a:path w="31058" h="32257" extrusionOk="0">
                  <a:moveTo>
                    <a:pt x="26858" y="0"/>
                  </a:moveTo>
                  <a:lnTo>
                    <a:pt x="1" y="2537"/>
                  </a:lnTo>
                  <a:lnTo>
                    <a:pt x="2606" y="19614"/>
                  </a:lnTo>
                  <a:cubicBezTo>
                    <a:pt x="2650" y="19899"/>
                    <a:pt x="2650" y="20189"/>
                    <a:pt x="2604" y="20474"/>
                  </a:cubicBezTo>
                  <a:lnTo>
                    <a:pt x="900" y="31450"/>
                  </a:lnTo>
                  <a:cubicBezTo>
                    <a:pt x="4649" y="32081"/>
                    <a:pt x="10593" y="32257"/>
                    <a:pt x="16031" y="32257"/>
                  </a:cubicBezTo>
                  <a:cubicBezTo>
                    <a:pt x="22796" y="32257"/>
                    <a:pt x="28777" y="31986"/>
                    <a:pt x="28777" y="31986"/>
                  </a:cubicBezTo>
                  <a:lnTo>
                    <a:pt x="27559" y="18852"/>
                  </a:lnTo>
                  <a:cubicBezTo>
                    <a:pt x="27559" y="18852"/>
                    <a:pt x="31057" y="16678"/>
                    <a:pt x="30130" y="11559"/>
                  </a:cubicBezTo>
                  <a:cubicBezTo>
                    <a:pt x="29727" y="9334"/>
                    <a:pt x="26858" y="0"/>
                    <a:pt x="268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6"/>
            <p:cNvSpPr/>
            <p:nvPr/>
          </p:nvSpPr>
          <p:spPr>
            <a:xfrm>
              <a:off x="3228331" y="3364309"/>
              <a:ext cx="404074" cy="459645"/>
            </a:xfrm>
            <a:custGeom>
              <a:avLst/>
              <a:gdLst/>
              <a:ahLst/>
              <a:cxnLst/>
              <a:rect l="l" t="t" r="r" b="b"/>
              <a:pathLst>
                <a:path w="12434" h="14144" extrusionOk="0">
                  <a:moveTo>
                    <a:pt x="5741" y="1"/>
                  </a:moveTo>
                  <a:lnTo>
                    <a:pt x="1" y="3130"/>
                  </a:lnTo>
                  <a:lnTo>
                    <a:pt x="7088" y="8527"/>
                  </a:lnTo>
                  <a:lnTo>
                    <a:pt x="4649" y="9830"/>
                  </a:lnTo>
                  <a:lnTo>
                    <a:pt x="12434" y="14144"/>
                  </a:lnTo>
                  <a:lnTo>
                    <a:pt x="5686" y="2912"/>
                  </a:lnTo>
                  <a:lnTo>
                    <a:pt x="57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6"/>
            <p:cNvSpPr/>
            <p:nvPr/>
          </p:nvSpPr>
          <p:spPr>
            <a:xfrm>
              <a:off x="3219947" y="3458487"/>
              <a:ext cx="423052" cy="373136"/>
            </a:xfrm>
            <a:custGeom>
              <a:avLst/>
              <a:gdLst/>
              <a:ahLst/>
              <a:cxnLst/>
              <a:rect l="l" t="t" r="r" b="b"/>
              <a:pathLst>
                <a:path w="13018" h="11482" extrusionOk="0">
                  <a:moveTo>
                    <a:pt x="263" y="1"/>
                  </a:moveTo>
                  <a:cubicBezTo>
                    <a:pt x="195" y="1"/>
                    <a:pt x="129" y="30"/>
                    <a:pt x="82" y="86"/>
                  </a:cubicBezTo>
                  <a:cubicBezTo>
                    <a:pt x="0" y="185"/>
                    <a:pt x="12" y="331"/>
                    <a:pt x="109" y="415"/>
                  </a:cubicBezTo>
                  <a:lnTo>
                    <a:pt x="4709" y="4219"/>
                  </a:lnTo>
                  <a:lnTo>
                    <a:pt x="2579" y="5357"/>
                  </a:lnTo>
                  <a:cubicBezTo>
                    <a:pt x="2416" y="5444"/>
                    <a:pt x="2412" y="5678"/>
                    <a:pt x="2575" y="5771"/>
                  </a:cubicBezTo>
                  <a:lnTo>
                    <a:pt x="12574" y="11449"/>
                  </a:lnTo>
                  <a:cubicBezTo>
                    <a:pt x="12610" y="11470"/>
                    <a:pt x="12650" y="11481"/>
                    <a:pt x="12690" y="11481"/>
                  </a:cubicBezTo>
                  <a:cubicBezTo>
                    <a:pt x="12690" y="11481"/>
                    <a:pt x="12691" y="11481"/>
                    <a:pt x="12692" y="11481"/>
                  </a:cubicBezTo>
                  <a:cubicBezTo>
                    <a:pt x="12933" y="11481"/>
                    <a:pt x="13018" y="11160"/>
                    <a:pt x="12808" y="11040"/>
                  </a:cubicBezTo>
                  <a:lnTo>
                    <a:pt x="3179" y="5574"/>
                  </a:lnTo>
                  <a:lnTo>
                    <a:pt x="5241" y="4470"/>
                  </a:lnTo>
                  <a:cubicBezTo>
                    <a:pt x="5389" y="4390"/>
                    <a:pt x="5410" y="4187"/>
                    <a:pt x="5281" y="4080"/>
                  </a:cubicBezTo>
                  <a:lnTo>
                    <a:pt x="409" y="52"/>
                  </a:lnTo>
                  <a:cubicBezTo>
                    <a:pt x="366" y="17"/>
                    <a:pt x="314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6"/>
            <p:cNvSpPr/>
            <p:nvPr/>
          </p:nvSpPr>
          <p:spPr>
            <a:xfrm>
              <a:off x="3632373" y="3374448"/>
              <a:ext cx="182571" cy="449505"/>
            </a:xfrm>
            <a:custGeom>
              <a:avLst/>
              <a:gdLst/>
              <a:ahLst/>
              <a:cxnLst/>
              <a:rect l="l" t="t" r="r" b="b"/>
              <a:pathLst>
                <a:path w="5618" h="13832" extrusionOk="0">
                  <a:moveTo>
                    <a:pt x="1202" y="0"/>
                  </a:moveTo>
                  <a:lnTo>
                    <a:pt x="1" y="13832"/>
                  </a:lnTo>
                  <a:lnTo>
                    <a:pt x="3752" y="8918"/>
                  </a:lnTo>
                  <a:lnTo>
                    <a:pt x="2448" y="8215"/>
                  </a:lnTo>
                  <a:lnTo>
                    <a:pt x="5618" y="3003"/>
                  </a:lnTo>
                  <a:lnTo>
                    <a:pt x="12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6"/>
            <p:cNvSpPr/>
            <p:nvPr/>
          </p:nvSpPr>
          <p:spPr>
            <a:xfrm>
              <a:off x="3622493" y="3464401"/>
              <a:ext cx="201160" cy="367222"/>
            </a:xfrm>
            <a:custGeom>
              <a:avLst/>
              <a:gdLst/>
              <a:ahLst/>
              <a:cxnLst/>
              <a:rect l="l" t="t" r="r" b="b"/>
              <a:pathLst>
                <a:path w="6190" h="11300" extrusionOk="0">
                  <a:moveTo>
                    <a:pt x="5920" y="1"/>
                  </a:moveTo>
                  <a:cubicBezTo>
                    <a:pt x="5845" y="1"/>
                    <a:pt x="5771" y="38"/>
                    <a:pt x="5726" y="105"/>
                  </a:cubicBezTo>
                  <a:lnTo>
                    <a:pt x="3335" y="3727"/>
                  </a:lnTo>
                  <a:lnTo>
                    <a:pt x="4635" y="4424"/>
                  </a:lnTo>
                  <a:lnTo>
                    <a:pt x="111" y="10929"/>
                  </a:lnTo>
                  <a:cubicBezTo>
                    <a:pt x="1" y="11085"/>
                    <a:pt x="113" y="11299"/>
                    <a:pt x="303" y="11299"/>
                  </a:cubicBezTo>
                  <a:cubicBezTo>
                    <a:pt x="381" y="11299"/>
                    <a:pt x="453" y="11261"/>
                    <a:pt x="498" y="11197"/>
                  </a:cubicBezTo>
                  <a:lnTo>
                    <a:pt x="5325" y="4261"/>
                  </a:lnTo>
                  <a:lnTo>
                    <a:pt x="4016" y="3556"/>
                  </a:lnTo>
                  <a:lnTo>
                    <a:pt x="6119" y="364"/>
                  </a:lnTo>
                  <a:cubicBezTo>
                    <a:pt x="6189" y="256"/>
                    <a:pt x="6159" y="111"/>
                    <a:pt x="6051" y="41"/>
                  </a:cubicBezTo>
                  <a:cubicBezTo>
                    <a:pt x="6010" y="14"/>
                    <a:pt x="5965" y="1"/>
                    <a:pt x="59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36"/>
            <p:cNvSpPr/>
            <p:nvPr/>
          </p:nvSpPr>
          <p:spPr>
            <a:xfrm>
              <a:off x="3777116" y="3758926"/>
              <a:ext cx="138667" cy="181466"/>
            </a:xfrm>
            <a:custGeom>
              <a:avLst/>
              <a:gdLst/>
              <a:ahLst/>
              <a:cxnLst/>
              <a:rect l="l" t="t" r="r" b="b"/>
              <a:pathLst>
                <a:path w="4267" h="5584" extrusionOk="0">
                  <a:moveTo>
                    <a:pt x="1770" y="0"/>
                  </a:moveTo>
                  <a:cubicBezTo>
                    <a:pt x="1620" y="0"/>
                    <a:pt x="1471" y="28"/>
                    <a:pt x="1327" y="87"/>
                  </a:cubicBezTo>
                  <a:cubicBezTo>
                    <a:pt x="396" y="469"/>
                    <a:pt x="1" y="1987"/>
                    <a:pt x="445" y="3481"/>
                  </a:cubicBezTo>
                  <a:cubicBezTo>
                    <a:pt x="823" y="4744"/>
                    <a:pt x="1678" y="5584"/>
                    <a:pt x="2498" y="5584"/>
                  </a:cubicBezTo>
                  <a:cubicBezTo>
                    <a:pt x="2647" y="5584"/>
                    <a:pt x="2796" y="5556"/>
                    <a:pt x="2940" y="5497"/>
                  </a:cubicBezTo>
                  <a:cubicBezTo>
                    <a:pt x="3871" y="5117"/>
                    <a:pt x="4267" y="3597"/>
                    <a:pt x="3822" y="2103"/>
                  </a:cubicBezTo>
                  <a:cubicBezTo>
                    <a:pt x="3446" y="841"/>
                    <a:pt x="2589" y="0"/>
                    <a:pt x="17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6"/>
            <p:cNvSpPr/>
            <p:nvPr/>
          </p:nvSpPr>
          <p:spPr>
            <a:xfrm>
              <a:off x="3803797" y="3769488"/>
              <a:ext cx="109582" cy="150463"/>
            </a:xfrm>
            <a:custGeom>
              <a:avLst/>
              <a:gdLst/>
              <a:ahLst/>
              <a:cxnLst/>
              <a:rect l="l" t="t" r="r" b="b"/>
              <a:pathLst>
                <a:path w="3372" h="4630" extrusionOk="0">
                  <a:moveTo>
                    <a:pt x="1339" y="1"/>
                  </a:moveTo>
                  <a:cubicBezTo>
                    <a:pt x="1229" y="1"/>
                    <a:pt x="1121" y="21"/>
                    <a:pt x="1015" y="64"/>
                  </a:cubicBezTo>
                  <a:cubicBezTo>
                    <a:pt x="289" y="361"/>
                    <a:pt x="1" y="1609"/>
                    <a:pt x="371" y="2852"/>
                  </a:cubicBezTo>
                  <a:cubicBezTo>
                    <a:pt x="688" y="3914"/>
                    <a:pt x="1384" y="4629"/>
                    <a:pt x="2033" y="4629"/>
                  </a:cubicBezTo>
                  <a:cubicBezTo>
                    <a:pt x="2143" y="4629"/>
                    <a:pt x="2251" y="4609"/>
                    <a:pt x="2357" y="4566"/>
                  </a:cubicBezTo>
                  <a:cubicBezTo>
                    <a:pt x="3083" y="4269"/>
                    <a:pt x="3371" y="3021"/>
                    <a:pt x="3001" y="1778"/>
                  </a:cubicBezTo>
                  <a:cubicBezTo>
                    <a:pt x="2684" y="716"/>
                    <a:pt x="1988" y="1"/>
                    <a:pt x="13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36"/>
            <p:cNvSpPr/>
            <p:nvPr/>
          </p:nvSpPr>
          <p:spPr>
            <a:xfrm>
              <a:off x="3840162" y="3803513"/>
              <a:ext cx="55311" cy="74874"/>
            </a:xfrm>
            <a:custGeom>
              <a:avLst/>
              <a:gdLst/>
              <a:ahLst/>
              <a:cxnLst/>
              <a:rect l="l" t="t" r="r" b="b"/>
              <a:pathLst>
                <a:path w="1702" h="2304" extrusionOk="0">
                  <a:moveTo>
                    <a:pt x="666" y="1"/>
                  </a:moveTo>
                  <a:cubicBezTo>
                    <a:pt x="604" y="1"/>
                    <a:pt x="542" y="14"/>
                    <a:pt x="483" y="42"/>
                  </a:cubicBezTo>
                  <a:cubicBezTo>
                    <a:pt x="126" y="209"/>
                    <a:pt x="1" y="841"/>
                    <a:pt x="206" y="1455"/>
                  </a:cubicBezTo>
                  <a:cubicBezTo>
                    <a:pt x="376" y="1966"/>
                    <a:pt x="720" y="2304"/>
                    <a:pt x="1038" y="2304"/>
                  </a:cubicBezTo>
                  <a:cubicBezTo>
                    <a:pt x="1100" y="2304"/>
                    <a:pt x="1162" y="2290"/>
                    <a:pt x="1221" y="2263"/>
                  </a:cubicBezTo>
                  <a:cubicBezTo>
                    <a:pt x="1578" y="2096"/>
                    <a:pt x="1701" y="1463"/>
                    <a:pt x="1498" y="849"/>
                  </a:cubicBezTo>
                  <a:cubicBezTo>
                    <a:pt x="1327" y="338"/>
                    <a:pt x="983" y="1"/>
                    <a:pt x="6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6"/>
            <p:cNvSpPr/>
            <p:nvPr/>
          </p:nvSpPr>
          <p:spPr>
            <a:xfrm>
              <a:off x="3277305" y="3305879"/>
              <a:ext cx="601691" cy="542221"/>
            </a:xfrm>
            <a:custGeom>
              <a:avLst/>
              <a:gdLst/>
              <a:ahLst/>
              <a:cxnLst/>
              <a:rect l="l" t="t" r="r" b="b"/>
              <a:pathLst>
                <a:path w="18515" h="16685" extrusionOk="0">
                  <a:moveTo>
                    <a:pt x="8642" y="1"/>
                  </a:moveTo>
                  <a:cubicBezTo>
                    <a:pt x="7937" y="1"/>
                    <a:pt x="7213" y="92"/>
                    <a:pt x="6490" y="282"/>
                  </a:cubicBezTo>
                  <a:cubicBezTo>
                    <a:pt x="2497" y="1335"/>
                    <a:pt x="1" y="5040"/>
                    <a:pt x="924" y="8541"/>
                  </a:cubicBezTo>
                  <a:lnTo>
                    <a:pt x="2117" y="13069"/>
                  </a:lnTo>
                  <a:cubicBezTo>
                    <a:pt x="2146" y="13176"/>
                    <a:pt x="2242" y="13245"/>
                    <a:pt x="2347" y="13245"/>
                  </a:cubicBezTo>
                  <a:cubicBezTo>
                    <a:pt x="2367" y="13245"/>
                    <a:pt x="2386" y="13243"/>
                    <a:pt x="2406" y="13238"/>
                  </a:cubicBezTo>
                  <a:cubicBezTo>
                    <a:pt x="2532" y="13204"/>
                    <a:pt x="2608" y="13074"/>
                    <a:pt x="2573" y="12949"/>
                  </a:cubicBezTo>
                  <a:lnTo>
                    <a:pt x="1380" y="8421"/>
                  </a:lnTo>
                  <a:cubicBezTo>
                    <a:pt x="523" y="5172"/>
                    <a:pt x="2870" y="1727"/>
                    <a:pt x="6611" y="740"/>
                  </a:cubicBezTo>
                  <a:cubicBezTo>
                    <a:pt x="7296" y="560"/>
                    <a:pt x="7980" y="473"/>
                    <a:pt x="8647" y="473"/>
                  </a:cubicBezTo>
                  <a:cubicBezTo>
                    <a:pt x="11624" y="473"/>
                    <a:pt x="14249" y="2188"/>
                    <a:pt x="14949" y="4843"/>
                  </a:cubicBezTo>
                  <a:lnTo>
                    <a:pt x="18026" y="16508"/>
                  </a:lnTo>
                  <a:cubicBezTo>
                    <a:pt x="18052" y="16611"/>
                    <a:pt x="18145" y="16683"/>
                    <a:pt x="18254" y="16685"/>
                  </a:cubicBezTo>
                  <a:cubicBezTo>
                    <a:pt x="18273" y="16683"/>
                    <a:pt x="18294" y="16681"/>
                    <a:pt x="18315" y="16675"/>
                  </a:cubicBezTo>
                  <a:cubicBezTo>
                    <a:pt x="18440" y="16643"/>
                    <a:pt x="18514" y="16514"/>
                    <a:pt x="18482" y="16386"/>
                  </a:cubicBezTo>
                  <a:lnTo>
                    <a:pt x="15405" y="4721"/>
                  </a:lnTo>
                  <a:cubicBezTo>
                    <a:pt x="14649" y="1855"/>
                    <a:pt x="11830" y="1"/>
                    <a:pt x="86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6"/>
            <p:cNvSpPr/>
            <p:nvPr/>
          </p:nvSpPr>
          <p:spPr>
            <a:xfrm>
              <a:off x="3413112" y="3224342"/>
              <a:ext cx="258323" cy="234599"/>
            </a:xfrm>
            <a:custGeom>
              <a:avLst/>
              <a:gdLst/>
              <a:ahLst/>
              <a:cxnLst/>
              <a:rect l="l" t="t" r="r" b="b"/>
              <a:pathLst>
                <a:path w="7949" h="7219" extrusionOk="0">
                  <a:moveTo>
                    <a:pt x="0" y="0"/>
                  </a:moveTo>
                  <a:lnTo>
                    <a:pt x="0" y="7219"/>
                  </a:lnTo>
                  <a:lnTo>
                    <a:pt x="7949" y="7219"/>
                  </a:lnTo>
                  <a:lnTo>
                    <a:pt x="7949" y="0"/>
                  </a:ln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36"/>
            <p:cNvSpPr/>
            <p:nvPr/>
          </p:nvSpPr>
          <p:spPr>
            <a:xfrm>
              <a:off x="3414899" y="3299672"/>
              <a:ext cx="258193" cy="107892"/>
            </a:xfrm>
            <a:custGeom>
              <a:avLst/>
              <a:gdLst/>
              <a:ahLst/>
              <a:cxnLst/>
              <a:rect l="l" t="t" r="r" b="b"/>
              <a:pathLst>
                <a:path w="7945" h="3320" extrusionOk="0">
                  <a:moveTo>
                    <a:pt x="0" y="0"/>
                  </a:moveTo>
                  <a:lnTo>
                    <a:pt x="0" y="1990"/>
                  </a:lnTo>
                  <a:lnTo>
                    <a:pt x="1644" y="2573"/>
                  </a:lnTo>
                  <a:cubicBezTo>
                    <a:pt x="3033" y="3068"/>
                    <a:pt x="4494" y="3319"/>
                    <a:pt x="5963" y="3319"/>
                  </a:cubicBezTo>
                  <a:cubicBezTo>
                    <a:pt x="6378" y="3319"/>
                    <a:pt x="6793" y="3299"/>
                    <a:pt x="7208" y="3259"/>
                  </a:cubicBezTo>
                  <a:lnTo>
                    <a:pt x="7945" y="3187"/>
                  </a:lnTo>
                  <a:lnTo>
                    <a:pt x="7943" y="0"/>
                  </a:ln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36"/>
            <p:cNvSpPr/>
            <p:nvPr/>
          </p:nvSpPr>
          <p:spPr>
            <a:xfrm>
              <a:off x="3786378" y="3133187"/>
              <a:ext cx="71040" cy="80074"/>
            </a:xfrm>
            <a:custGeom>
              <a:avLst/>
              <a:gdLst/>
              <a:ahLst/>
              <a:cxnLst/>
              <a:rect l="l" t="t" r="r" b="b"/>
              <a:pathLst>
                <a:path w="2186" h="2464" extrusionOk="0">
                  <a:moveTo>
                    <a:pt x="1071" y="1"/>
                  </a:moveTo>
                  <a:cubicBezTo>
                    <a:pt x="1054" y="1"/>
                    <a:pt x="1037" y="1"/>
                    <a:pt x="1019" y="2"/>
                  </a:cubicBezTo>
                  <a:lnTo>
                    <a:pt x="1046" y="474"/>
                  </a:lnTo>
                  <a:cubicBezTo>
                    <a:pt x="1054" y="473"/>
                    <a:pt x="1063" y="473"/>
                    <a:pt x="1071" y="473"/>
                  </a:cubicBezTo>
                  <a:cubicBezTo>
                    <a:pt x="1395" y="473"/>
                    <a:pt x="1672" y="790"/>
                    <a:pt x="1694" y="1198"/>
                  </a:cubicBezTo>
                  <a:cubicBezTo>
                    <a:pt x="1709" y="1397"/>
                    <a:pt x="1654" y="1597"/>
                    <a:pt x="1536" y="1760"/>
                  </a:cubicBezTo>
                  <a:cubicBezTo>
                    <a:pt x="1430" y="1899"/>
                    <a:pt x="1287" y="1982"/>
                    <a:pt x="1133" y="1990"/>
                  </a:cubicBezTo>
                  <a:cubicBezTo>
                    <a:pt x="1124" y="1990"/>
                    <a:pt x="1115" y="1991"/>
                    <a:pt x="1105" y="1991"/>
                  </a:cubicBezTo>
                  <a:cubicBezTo>
                    <a:pt x="785" y="1991"/>
                    <a:pt x="507" y="1672"/>
                    <a:pt x="485" y="1266"/>
                  </a:cubicBezTo>
                  <a:cubicBezTo>
                    <a:pt x="478" y="1154"/>
                    <a:pt x="497" y="1085"/>
                    <a:pt x="575" y="947"/>
                  </a:cubicBezTo>
                  <a:lnTo>
                    <a:pt x="160" y="719"/>
                  </a:lnTo>
                  <a:cubicBezTo>
                    <a:pt x="61" y="901"/>
                    <a:pt x="1" y="1063"/>
                    <a:pt x="14" y="1293"/>
                  </a:cubicBezTo>
                  <a:cubicBezTo>
                    <a:pt x="52" y="1950"/>
                    <a:pt x="537" y="2463"/>
                    <a:pt x="1107" y="2463"/>
                  </a:cubicBezTo>
                  <a:cubicBezTo>
                    <a:pt x="1124" y="2463"/>
                    <a:pt x="1143" y="2463"/>
                    <a:pt x="1160" y="2461"/>
                  </a:cubicBezTo>
                  <a:cubicBezTo>
                    <a:pt x="1454" y="2444"/>
                    <a:pt x="1722" y="2296"/>
                    <a:pt x="1912" y="2043"/>
                  </a:cubicBezTo>
                  <a:cubicBezTo>
                    <a:pt x="2097" y="1790"/>
                    <a:pt x="2186" y="1483"/>
                    <a:pt x="2165" y="1171"/>
                  </a:cubicBezTo>
                  <a:cubicBezTo>
                    <a:pt x="2128" y="513"/>
                    <a:pt x="1640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36"/>
            <p:cNvSpPr/>
            <p:nvPr/>
          </p:nvSpPr>
          <p:spPr>
            <a:xfrm>
              <a:off x="3214325" y="3080866"/>
              <a:ext cx="171749" cy="167980"/>
            </a:xfrm>
            <a:custGeom>
              <a:avLst/>
              <a:gdLst/>
              <a:ahLst/>
              <a:cxnLst/>
              <a:rect l="l" t="t" r="r" b="b"/>
              <a:pathLst>
                <a:path w="5285" h="5169" extrusionOk="0">
                  <a:moveTo>
                    <a:pt x="2595" y="0"/>
                  </a:moveTo>
                  <a:cubicBezTo>
                    <a:pt x="2464" y="0"/>
                    <a:pt x="2331" y="12"/>
                    <a:pt x="2197" y="35"/>
                  </a:cubicBezTo>
                  <a:cubicBezTo>
                    <a:pt x="873" y="267"/>
                    <a:pt x="0" y="1597"/>
                    <a:pt x="246" y="3005"/>
                  </a:cubicBezTo>
                  <a:cubicBezTo>
                    <a:pt x="466" y="4269"/>
                    <a:pt x="1517" y="5168"/>
                    <a:pt x="2689" y="5168"/>
                  </a:cubicBezTo>
                  <a:cubicBezTo>
                    <a:pt x="2820" y="5168"/>
                    <a:pt x="2953" y="5157"/>
                    <a:pt x="3086" y="5133"/>
                  </a:cubicBezTo>
                  <a:cubicBezTo>
                    <a:pt x="4411" y="4902"/>
                    <a:pt x="5285" y="3573"/>
                    <a:pt x="5038" y="2165"/>
                  </a:cubicBezTo>
                  <a:cubicBezTo>
                    <a:pt x="4817" y="898"/>
                    <a:pt x="3766" y="0"/>
                    <a:pt x="2595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36"/>
            <p:cNvSpPr/>
            <p:nvPr/>
          </p:nvSpPr>
          <p:spPr>
            <a:xfrm>
              <a:off x="3214325" y="3080866"/>
              <a:ext cx="171749" cy="167980"/>
            </a:xfrm>
            <a:custGeom>
              <a:avLst/>
              <a:gdLst/>
              <a:ahLst/>
              <a:cxnLst/>
              <a:rect l="l" t="t" r="r" b="b"/>
              <a:pathLst>
                <a:path w="5285" h="5169" extrusionOk="0">
                  <a:moveTo>
                    <a:pt x="2595" y="0"/>
                  </a:moveTo>
                  <a:cubicBezTo>
                    <a:pt x="2464" y="0"/>
                    <a:pt x="2331" y="12"/>
                    <a:pt x="2197" y="35"/>
                  </a:cubicBezTo>
                  <a:cubicBezTo>
                    <a:pt x="873" y="267"/>
                    <a:pt x="0" y="1597"/>
                    <a:pt x="246" y="3005"/>
                  </a:cubicBezTo>
                  <a:cubicBezTo>
                    <a:pt x="466" y="4269"/>
                    <a:pt x="1517" y="5168"/>
                    <a:pt x="2689" y="5168"/>
                  </a:cubicBezTo>
                  <a:cubicBezTo>
                    <a:pt x="2820" y="5168"/>
                    <a:pt x="2953" y="5157"/>
                    <a:pt x="3086" y="5133"/>
                  </a:cubicBezTo>
                  <a:cubicBezTo>
                    <a:pt x="4411" y="4902"/>
                    <a:pt x="5285" y="3573"/>
                    <a:pt x="5038" y="2165"/>
                  </a:cubicBezTo>
                  <a:cubicBezTo>
                    <a:pt x="4817" y="898"/>
                    <a:pt x="3766" y="0"/>
                    <a:pt x="2595" y="0"/>
                  </a:cubicBez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36"/>
            <p:cNvSpPr/>
            <p:nvPr/>
          </p:nvSpPr>
          <p:spPr>
            <a:xfrm>
              <a:off x="3244905" y="3132667"/>
              <a:ext cx="68862" cy="81211"/>
            </a:xfrm>
            <a:custGeom>
              <a:avLst/>
              <a:gdLst/>
              <a:ahLst/>
              <a:cxnLst/>
              <a:rect l="l" t="t" r="r" b="b"/>
              <a:pathLst>
                <a:path w="2119" h="2499" extrusionOk="0">
                  <a:moveTo>
                    <a:pt x="243" y="1"/>
                  </a:moveTo>
                  <a:cubicBezTo>
                    <a:pt x="121" y="1"/>
                    <a:pt x="17" y="95"/>
                    <a:pt x="8" y="220"/>
                  </a:cubicBezTo>
                  <a:cubicBezTo>
                    <a:pt x="0" y="349"/>
                    <a:pt x="97" y="461"/>
                    <a:pt x="228" y="471"/>
                  </a:cubicBezTo>
                  <a:cubicBezTo>
                    <a:pt x="262" y="474"/>
                    <a:pt x="1011" y="539"/>
                    <a:pt x="1435" y="1162"/>
                  </a:cubicBezTo>
                  <a:cubicBezTo>
                    <a:pt x="1123" y="1263"/>
                    <a:pt x="690" y="1459"/>
                    <a:pt x="595" y="1795"/>
                  </a:cubicBezTo>
                  <a:cubicBezTo>
                    <a:pt x="553" y="1943"/>
                    <a:pt x="559" y="2175"/>
                    <a:pt x="829" y="2432"/>
                  </a:cubicBezTo>
                  <a:cubicBezTo>
                    <a:pt x="872" y="2473"/>
                    <a:pt x="931" y="2496"/>
                    <a:pt x="990" y="2496"/>
                  </a:cubicBezTo>
                  <a:lnTo>
                    <a:pt x="992" y="2498"/>
                  </a:lnTo>
                  <a:cubicBezTo>
                    <a:pt x="1205" y="2498"/>
                    <a:pt x="1309" y="2238"/>
                    <a:pt x="1153" y="2090"/>
                  </a:cubicBezTo>
                  <a:cubicBezTo>
                    <a:pt x="1081" y="2021"/>
                    <a:pt x="1041" y="1957"/>
                    <a:pt x="1051" y="1924"/>
                  </a:cubicBezTo>
                  <a:cubicBezTo>
                    <a:pt x="1087" y="1791"/>
                    <a:pt x="1494" y="1614"/>
                    <a:pt x="1834" y="1544"/>
                  </a:cubicBezTo>
                  <a:lnTo>
                    <a:pt x="2119" y="1485"/>
                  </a:lnTo>
                  <a:lnTo>
                    <a:pt x="2003" y="1219"/>
                  </a:lnTo>
                  <a:cubicBezTo>
                    <a:pt x="1515" y="98"/>
                    <a:pt x="312" y="3"/>
                    <a:pt x="260" y="1"/>
                  </a:cubicBezTo>
                  <a:cubicBezTo>
                    <a:pt x="255" y="1"/>
                    <a:pt x="249" y="1"/>
                    <a:pt x="2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36"/>
            <p:cNvSpPr/>
            <p:nvPr/>
          </p:nvSpPr>
          <p:spPr>
            <a:xfrm>
              <a:off x="3279027" y="2682349"/>
              <a:ext cx="570851" cy="692782"/>
            </a:xfrm>
            <a:custGeom>
              <a:avLst/>
              <a:gdLst/>
              <a:ahLst/>
              <a:cxnLst/>
              <a:rect l="l" t="t" r="r" b="b"/>
              <a:pathLst>
                <a:path w="17566" h="21318" extrusionOk="0">
                  <a:moveTo>
                    <a:pt x="9197" y="1"/>
                  </a:moveTo>
                  <a:cubicBezTo>
                    <a:pt x="8810" y="1"/>
                    <a:pt x="8413" y="46"/>
                    <a:pt x="8008" y="141"/>
                  </a:cubicBezTo>
                  <a:cubicBezTo>
                    <a:pt x="2897" y="1342"/>
                    <a:pt x="1" y="7200"/>
                    <a:pt x="643" y="12682"/>
                  </a:cubicBezTo>
                  <a:cubicBezTo>
                    <a:pt x="1256" y="17931"/>
                    <a:pt x="5580" y="21318"/>
                    <a:pt x="10527" y="21318"/>
                  </a:cubicBezTo>
                  <a:cubicBezTo>
                    <a:pt x="10746" y="21318"/>
                    <a:pt x="10967" y="21311"/>
                    <a:pt x="11189" y="21297"/>
                  </a:cubicBezTo>
                  <a:cubicBezTo>
                    <a:pt x="14733" y="21081"/>
                    <a:pt x="16859" y="19462"/>
                    <a:pt x="17262" y="14348"/>
                  </a:cubicBezTo>
                  <a:cubicBezTo>
                    <a:pt x="17359" y="13113"/>
                    <a:pt x="16660" y="11240"/>
                    <a:pt x="16660" y="11240"/>
                  </a:cubicBezTo>
                  <a:cubicBezTo>
                    <a:pt x="17566" y="7416"/>
                    <a:pt x="14171" y="1"/>
                    <a:pt x="9197" y="1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36"/>
            <p:cNvSpPr/>
            <p:nvPr/>
          </p:nvSpPr>
          <p:spPr>
            <a:xfrm>
              <a:off x="3299923" y="2956693"/>
              <a:ext cx="513103" cy="418178"/>
            </a:xfrm>
            <a:custGeom>
              <a:avLst/>
              <a:gdLst/>
              <a:ahLst/>
              <a:cxnLst/>
              <a:rect l="l" t="t" r="r" b="b"/>
              <a:pathLst>
                <a:path w="15789" h="12868" extrusionOk="0">
                  <a:moveTo>
                    <a:pt x="1239" y="1"/>
                  </a:moveTo>
                  <a:lnTo>
                    <a:pt x="0" y="4240"/>
                  </a:lnTo>
                  <a:cubicBezTo>
                    <a:pt x="545" y="9245"/>
                    <a:pt x="4688" y="12868"/>
                    <a:pt x="9969" y="12868"/>
                  </a:cubicBezTo>
                  <a:cubicBezTo>
                    <a:pt x="10215" y="12868"/>
                    <a:pt x="10464" y="12860"/>
                    <a:pt x="10715" y="12844"/>
                  </a:cubicBezTo>
                  <a:cubicBezTo>
                    <a:pt x="12328" y="12741"/>
                    <a:pt x="14761" y="11772"/>
                    <a:pt x="15789" y="10140"/>
                  </a:cubicBezTo>
                  <a:lnTo>
                    <a:pt x="15789" y="10140"/>
                  </a:lnTo>
                  <a:cubicBezTo>
                    <a:pt x="15757" y="10153"/>
                    <a:pt x="15758" y="10153"/>
                    <a:pt x="15758" y="10153"/>
                  </a:cubicBezTo>
                  <a:cubicBezTo>
                    <a:pt x="15758" y="10153"/>
                    <a:pt x="15758" y="10153"/>
                    <a:pt x="15726" y="10167"/>
                  </a:cubicBezTo>
                  <a:cubicBezTo>
                    <a:pt x="14193" y="10794"/>
                    <a:pt x="12809" y="11066"/>
                    <a:pt x="11563" y="11066"/>
                  </a:cubicBezTo>
                  <a:cubicBezTo>
                    <a:pt x="3604" y="11066"/>
                    <a:pt x="1239" y="1"/>
                    <a:pt x="1239" y="1"/>
                  </a:cubicBez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6"/>
            <p:cNvSpPr/>
            <p:nvPr/>
          </p:nvSpPr>
          <p:spPr>
            <a:xfrm>
              <a:off x="3712056" y="2924228"/>
              <a:ext cx="57716" cy="29215"/>
            </a:xfrm>
            <a:custGeom>
              <a:avLst/>
              <a:gdLst/>
              <a:ahLst/>
              <a:cxnLst/>
              <a:rect l="l" t="t" r="r" b="b"/>
              <a:pathLst>
                <a:path w="1776" h="899" extrusionOk="0">
                  <a:moveTo>
                    <a:pt x="984" y="0"/>
                  </a:moveTo>
                  <a:cubicBezTo>
                    <a:pt x="913" y="0"/>
                    <a:pt x="836" y="6"/>
                    <a:pt x="754" y="17"/>
                  </a:cubicBezTo>
                  <a:cubicBezTo>
                    <a:pt x="353" y="74"/>
                    <a:pt x="161" y="329"/>
                    <a:pt x="68" y="553"/>
                  </a:cubicBezTo>
                  <a:cubicBezTo>
                    <a:pt x="1" y="717"/>
                    <a:pt x="122" y="898"/>
                    <a:pt x="291" y="898"/>
                  </a:cubicBezTo>
                  <a:cubicBezTo>
                    <a:pt x="298" y="898"/>
                    <a:pt x="306" y="898"/>
                    <a:pt x="313" y="897"/>
                  </a:cubicBezTo>
                  <a:cubicBezTo>
                    <a:pt x="796" y="853"/>
                    <a:pt x="1644" y="753"/>
                    <a:pt x="1702" y="576"/>
                  </a:cubicBezTo>
                  <a:cubicBezTo>
                    <a:pt x="1775" y="358"/>
                    <a:pt x="1564" y="0"/>
                    <a:pt x="984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36"/>
            <p:cNvSpPr/>
            <p:nvPr/>
          </p:nvSpPr>
          <p:spPr>
            <a:xfrm>
              <a:off x="3469008" y="2949608"/>
              <a:ext cx="49851" cy="38997"/>
            </a:xfrm>
            <a:custGeom>
              <a:avLst/>
              <a:gdLst/>
              <a:ahLst/>
              <a:cxnLst/>
              <a:rect l="l" t="t" r="r" b="b"/>
              <a:pathLst>
                <a:path w="1534" h="1200" extrusionOk="0">
                  <a:moveTo>
                    <a:pt x="1038" y="1"/>
                  </a:moveTo>
                  <a:cubicBezTo>
                    <a:pt x="877" y="1"/>
                    <a:pt x="679" y="52"/>
                    <a:pt x="450" y="185"/>
                  </a:cubicBezTo>
                  <a:cubicBezTo>
                    <a:pt x="97" y="390"/>
                    <a:pt x="9" y="700"/>
                    <a:pt x="4" y="943"/>
                  </a:cubicBezTo>
                  <a:cubicBezTo>
                    <a:pt x="1" y="1090"/>
                    <a:pt x="118" y="1199"/>
                    <a:pt x="247" y="1199"/>
                  </a:cubicBezTo>
                  <a:cubicBezTo>
                    <a:pt x="283" y="1199"/>
                    <a:pt x="320" y="1191"/>
                    <a:pt x="355" y="1173"/>
                  </a:cubicBezTo>
                  <a:cubicBezTo>
                    <a:pt x="785" y="952"/>
                    <a:pt x="1533" y="540"/>
                    <a:pt x="1526" y="354"/>
                  </a:cubicBezTo>
                  <a:cubicBezTo>
                    <a:pt x="1518" y="184"/>
                    <a:pt x="1343" y="1"/>
                    <a:pt x="1038" y="1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36"/>
            <p:cNvSpPr/>
            <p:nvPr/>
          </p:nvSpPr>
          <p:spPr>
            <a:xfrm>
              <a:off x="3547587" y="3149013"/>
              <a:ext cx="116439" cy="51574"/>
            </a:xfrm>
            <a:custGeom>
              <a:avLst/>
              <a:gdLst/>
              <a:ahLst/>
              <a:cxnLst/>
              <a:rect l="l" t="t" r="r" b="b"/>
              <a:pathLst>
                <a:path w="3583" h="1587" extrusionOk="0">
                  <a:moveTo>
                    <a:pt x="269" y="0"/>
                  </a:moveTo>
                  <a:cubicBezTo>
                    <a:pt x="229" y="0"/>
                    <a:pt x="188" y="11"/>
                    <a:pt x="151" y="32"/>
                  </a:cubicBezTo>
                  <a:cubicBezTo>
                    <a:pt x="41" y="97"/>
                    <a:pt x="1" y="234"/>
                    <a:pt x="60" y="346"/>
                  </a:cubicBezTo>
                  <a:cubicBezTo>
                    <a:pt x="69" y="363"/>
                    <a:pt x="803" y="1587"/>
                    <a:pt x="2186" y="1587"/>
                  </a:cubicBezTo>
                  <a:cubicBezTo>
                    <a:pt x="2551" y="1587"/>
                    <a:pt x="2959" y="1501"/>
                    <a:pt x="3413" y="1288"/>
                  </a:cubicBezTo>
                  <a:cubicBezTo>
                    <a:pt x="3531" y="1233"/>
                    <a:pt x="3583" y="1092"/>
                    <a:pt x="3526" y="975"/>
                  </a:cubicBezTo>
                  <a:cubicBezTo>
                    <a:pt x="3486" y="888"/>
                    <a:pt x="3401" y="838"/>
                    <a:pt x="3313" y="838"/>
                  </a:cubicBezTo>
                  <a:cubicBezTo>
                    <a:pt x="3279" y="838"/>
                    <a:pt x="3245" y="845"/>
                    <a:pt x="3212" y="861"/>
                  </a:cubicBezTo>
                  <a:cubicBezTo>
                    <a:pt x="2830" y="1041"/>
                    <a:pt x="2487" y="1113"/>
                    <a:pt x="2183" y="1113"/>
                  </a:cubicBezTo>
                  <a:cubicBezTo>
                    <a:pt x="1076" y="1113"/>
                    <a:pt x="499" y="162"/>
                    <a:pt x="468" y="108"/>
                  </a:cubicBezTo>
                  <a:cubicBezTo>
                    <a:pt x="423" y="38"/>
                    <a:pt x="347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36"/>
            <p:cNvSpPr/>
            <p:nvPr/>
          </p:nvSpPr>
          <p:spPr>
            <a:xfrm>
              <a:off x="3150110" y="2680042"/>
              <a:ext cx="494579" cy="416618"/>
            </a:xfrm>
            <a:custGeom>
              <a:avLst/>
              <a:gdLst/>
              <a:ahLst/>
              <a:cxnLst/>
              <a:rect l="l" t="t" r="r" b="b"/>
              <a:pathLst>
                <a:path w="15219" h="12820" extrusionOk="0">
                  <a:moveTo>
                    <a:pt x="12450" y="1"/>
                  </a:moveTo>
                  <a:cubicBezTo>
                    <a:pt x="1" y="1"/>
                    <a:pt x="3160" y="12820"/>
                    <a:pt x="3160" y="12820"/>
                  </a:cubicBezTo>
                  <a:cubicBezTo>
                    <a:pt x="14400" y="9654"/>
                    <a:pt x="15219" y="187"/>
                    <a:pt x="15219" y="187"/>
                  </a:cubicBezTo>
                  <a:cubicBezTo>
                    <a:pt x="14220" y="60"/>
                    <a:pt x="13299" y="1"/>
                    <a:pt x="12450" y="1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6"/>
            <p:cNvSpPr/>
            <p:nvPr/>
          </p:nvSpPr>
          <p:spPr>
            <a:xfrm>
              <a:off x="3569522" y="2682414"/>
              <a:ext cx="426530" cy="313666"/>
            </a:xfrm>
            <a:custGeom>
              <a:avLst/>
              <a:gdLst/>
              <a:ahLst/>
              <a:cxnLst/>
              <a:rect l="l" t="t" r="r" b="b"/>
              <a:pathLst>
                <a:path w="13125" h="9652" extrusionOk="0">
                  <a:moveTo>
                    <a:pt x="0" y="0"/>
                  </a:moveTo>
                  <a:cubicBezTo>
                    <a:pt x="0" y="0"/>
                    <a:pt x="5659" y="3033"/>
                    <a:pt x="7865" y="9651"/>
                  </a:cubicBezTo>
                  <a:cubicBezTo>
                    <a:pt x="7865" y="9651"/>
                    <a:pt x="13125" y="0"/>
                    <a:pt x="0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6"/>
            <p:cNvSpPr/>
            <p:nvPr/>
          </p:nvSpPr>
          <p:spPr>
            <a:xfrm>
              <a:off x="3254589" y="2690376"/>
              <a:ext cx="372519" cy="403521"/>
            </a:xfrm>
            <a:custGeom>
              <a:avLst/>
              <a:gdLst/>
              <a:ahLst/>
              <a:cxnLst/>
              <a:rect l="l" t="t" r="r" b="b"/>
              <a:pathLst>
                <a:path w="11463" h="12417" extrusionOk="0">
                  <a:moveTo>
                    <a:pt x="9637" y="0"/>
                  </a:moveTo>
                  <a:cubicBezTo>
                    <a:pt x="8175" y="0"/>
                    <a:pt x="5961" y="311"/>
                    <a:pt x="4004" y="1861"/>
                  </a:cubicBezTo>
                  <a:cubicBezTo>
                    <a:pt x="1475" y="3860"/>
                    <a:pt x="130" y="7329"/>
                    <a:pt x="4" y="12175"/>
                  </a:cubicBezTo>
                  <a:cubicBezTo>
                    <a:pt x="0" y="12304"/>
                    <a:pt x="103" y="12412"/>
                    <a:pt x="234" y="12416"/>
                  </a:cubicBezTo>
                  <a:lnTo>
                    <a:pt x="240" y="12416"/>
                  </a:lnTo>
                  <a:cubicBezTo>
                    <a:pt x="369" y="12416"/>
                    <a:pt x="474" y="12313"/>
                    <a:pt x="477" y="12186"/>
                  </a:cubicBezTo>
                  <a:cubicBezTo>
                    <a:pt x="599" y="7491"/>
                    <a:pt x="1882" y="4143"/>
                    <a:pt x="4293" y="2233"/>
                  </a:cubicBezTo>
                  <a:cubicBezTo>
                    <a:pt x="6141" y="769"/>
                    <a:pt x="8279" y="482"/>
                    <a:pt x="9672" y="482"/>
                  </a:cubicBezTo>
                  <a:cubicBezTo>
                    <a:pt x="10558" y="482"/>
                    <a:pt x="11142" y="598"/>
                    <a:pt x="11156" y="601"/>
                  </a:cubicBezTo>
                  <a:cubicBezTo>
                    <a:pt x="11173" y="604"/>
                    <a:pt x="11189" y="606"/>
                    <a:pt x="11205" y="606"/>
                  </a:cubicBezTo>
                  <a:cubicBezTo>
                    <a:pt x="11315" y="606"/>
                    <a:pt x="11412" y="529"/>
                    <a:pt x="11436" y="418"/>
                  </a:cubicBezTo>
                  <a:cubicBezTo>
                    <a:pt x="11462" y="291"/>
                    <a:pt x="11381" y="166"/>
                    <a:pt x="11253" y="139"/>
                  </a:cubicBezTo>
                  <a:cubicBezTo>
                    <a:pt x="11190" y="126"/>
                    <a:pt x="10565" y="0"/>
                    <a:pt x="9637" y="0"/>
                  </a:cubicBezTo>
                  <a:close/>
                </a:path>
              </a:pathLst>
            </a:custGeom>
            <a:solidFill>
              <a:srgbClr val="6E3E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6"/>
            <p:cNvSpPr/>
            <p:nvPr/>
          </p:nvSpPr>
          <p:spPr>
            <a:xfrm>
              <a:off x="3254102" y="2717934"/>
              <a:ext cx="386135" cy="365889"/>
            </a:xfrm>
            <a:custGeom>
              <a:avLst/>
              <a:gdLst/>
              <a:ahLst/>
              <a:cxnLst/>
              <a:rect l="l" t="t" r="r" b="b"/>
              <a:pathLst>
                <a:path w="11882" h="11259" extrusionOk="0">
                  <a:moveTo>
                    <a:pt x="11633" y="1"/>
                  </a:moveTo>
                  <a:cubicBezTo>
                    <a:pt x="11626" y="1"/>
                    <a:pt x="11619" y="1"/>
                    <a:pt x="11612" y="2"/>
                  </a:cubicBezTo>
                  <a:cubicBezTo>
                    <a:pt x="8293" y="399"/>
                    <a:pt x="5239" y="2419"/>
                    <a:pt x="2778" y="5847"/>
                  </a:cubicBezTo>
                  <a:cubicBezTo>
                    <a:pt x="931" y="8423"/>
                    <a:pt x="51" y="10920"/>
                    <a:pt x="42" y="10945"/>
                  </a:cubicBezTo>
                  <a:cubicBezTo>
                    <a:pt x="0" y="11066"/>
                    <a:pt x="65" y="11201"/>
                    <a:pt x="188" y="11245"/>
                  </a:cubicBezTo>
                  <a:cubicBezTo>
                    <a:pt x="213" y="11253"/>
                    <a:pt x="240" y="11256"/>
                    <a:pt x="266" y="11258"/>
                  </a:cubicBezTo>
                  <a:cubicBezTo>
                    <a:pt x="365" y="11256"/>
                    <a:pt x="454" y="11194"/>
                    <a:pt x="489" y="11099"/>
                  </a:cubicBezTo>
                  <a:cubicBezTo>
                    <a:pt x="521" y="11002"/>
                    <a:pt x="3956" y="1391"/>
                    <a:pt x="11667" y="471"/>
                  </a:cubicBezTo>
                  <a:cubicBezTo>
                    <a:pt x="11795" y="452"/>
                    <a:pt x="11882" y="336"/>
                    <a:pt x="11867" y="209"/>
                  </a:cubicBezTo>
                  <a:cubicBezTo>
                    <a:pt x="11852" y="90"/>
                    <a:pt x="11752" y="1"/>
                    <a:pt x="11633" y="1"/>
                  </a:cubicBezTo>
                  <a:close/>
                </a:path>
              </a:pathLst>
            </a:custGeom>
            <a:solidFill>
              <a:srgbClr val="6E3E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6"/>
            <p:cNvSpPr/>
            <p:nvPr/>
          </p:nvSpPr>
          <p:spPr>
            <a:xfrm>
              <a:off x="3629155" y="2708835"/>
              <a:ext cx="219066" cy="294882"/>
            </a:xfrm>
            <a:custGeom>
              <a:avLst/>
              <a:gdLst/>
              <a:ahLst/>
              <a:cxnLst/>
              <a:rect l="l" t="t" r="r" b="b"/>
              <a:pathLst>
                <a:path w="6741" h="9074" extrusionOk="0">
                  <a:moveTo>
                    <a:pt x="782" y="1"/>
                  </a:moveTo>
                  <a:cubicBezTo>
                    <a:pt x="458" y="1"/>
                    <a:pt x="250" y="27"/>
                    <a:pt x="221" y="31"/>
                  </a:cubicBezTo>
                  <a:cubicBezTo>
                    <a:pt x="92" y="48"/>
                    <a:pt x="1" y="166"/>
                    <a:pt x="18" y="295"/>
                  </a:cubicBezTo>
                  <a:cubicBezTo>
                    <a:pt x="34" y="414"/>
                    <a:pt x="134" y="500"/>
                    <a:pt x="251" y="500"/>
                  </a:cubicBezTo>
                  <a:cubicBezTo>
                    <a:pt x="261" y="500"/>
                    <a:pt x="272" y="500"/>
                    <a:pt x="282" y="498"/>
                  </a:cubicBezTo>
                  <a:cubicBezTo>
                    <a:pt x="289" y="498"/>
                    <a:pt x="463" y="477"/>
                    <a:pt x="747" y="477"/>
                  </a:cubicBezTo>
                  <a:cubicBezTo>
                    <a:pt x="1540" y="477"/>
                    <a:pt x="3190" y="641"/>
                    <a:pt x="4409" y="1874"/>
                  </a:cubicBezTo>
                  <a:cubicBezTo>
                    <a:pt x="5785" y="3267"/>
                    <a:pt x="6251" y="5598"/>
                    <a:pt x="5796" y="8804"/>
                  </a:cubicBezTo>
                  <a:cubicBezTo>
                    <a:pt x="5779" y="8933"/>
                    <a:pt x="5869" y="9053"/>
                    <a:pt x="5998" y="9072"/>
                  </a:cubicBezTo>
                  <a:cubicBezTo>
                    <a:pt x="6009" y="9074"/>
                    <a:pt x="6021" y="9074"/>
                    <a:pt x="6032" y="9074"/>
                  </a:cubicBezTo>
                  <a:cubicBezTo>
                    <a:pt x="6148" y="9074"/>
                    <a:pt x="6249" y="8986"/>
                    <a:pt x="6264" y="8870"/>
                  </a:cubicBezTo>
                  <a:cubicBezTo>
                    <a:pt x="6741" y="5507"/>
                    <a:pt x="6228" y="3041"/>
                    <a:pt x="4742" y="1540"/>
                  </a:cubicBezTo>
                  <a:cubicBezTo>
                    <a:pt x="3408" y="193"/>
                    <a:pt x="1665" y="1"/>
                    <a:pt x="782" y="1"/>
                  </a:cubicBezTo>
                  <a:close/>
                </a:path>
              </a:pathLst>
            </a:custGeom>
            <a:solidFill>
              <a:srgbClr val="6E3E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6"/>
            <p:cNvSpPr/>
            <p:nvPr/>
          </p:nvSpPr>
          <p:spPr>
            <a:xfrm>
              <a:off x="3287932" y="3054705"/>
              <a:ext cx="50599" cy="85598"/>
            </a:xfrm>
            <a:custGeom>
              <a:avLst/>
              <a:gdLst/>
              <a:ahLst/>
              <a:cxnLst/>
              <a:rect l="l" t="t" r="r" b="b"/>
              <a:pathLst>
                <a:path w="1557" h="2634" extrusionOk="0">
                  <a:moveTo>
                    <a:pt x="1557" y="0"/>
                  </a:moveTo>
                  <a:lnTo>
                    <a:pt x="0" y="434"/>
                  </a:lnTo>
                  <a:lnTo>
                    <a:pt x="633" y="2634"/>
                  </a:lnTo>
                  <a:cubicBezTo>
                    <a:pt x="1211" y="2130"/>
                    <a:pt x="1557" y="0"/>
                    <a:pt x="1557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6"/>
            <p:cNvSpPr/>
            <p:nvPr/>
          </p:nvSpPr>
          <p:spPr>
            <a:xfrm>
              <a:off x="3275518" y="3214268"/>
              <a:ext cx="71105" cy="80041"/>
            </a:xfrm>
            <a:custGeom>
              <a:avLst/>
              <a:gdLst/>
              <a:ahLst/>
              <a:cxnLst/>
              <a:rect l="l" t="t" r="r" b="b"/>
              <a:pathLst>
                <a:path w="2188" h="2463" extrusionOk="0">
                  <a:moveTo>
                    <a:pt x="1115" y="1"/>
                  </a:moveTo>
                  <a:cubicBezTo>
                    <a:pt x="545" y="1"/>
                    <a:pt x="58" y="514"/>
                    <a:pt x="21" y="1171"/>
                  </a:cubicBezTo>
                  <a:cubicBezTo>
                    <a:pt x="1" y="1482"/>
                    <a:pt x="90" y="1792"/>
                    <a:pt x="274" y="2043"/>
                  </a:cubicBezTo>
                  <a:cubicBezTo>
                    <a:pt x="464" y="2296"/>
                    <a:pt x="732" y="2446"/>
                    <a:pt x="1027" y="2463"/>
                  </a:cubicBezTo>
                  <a:lnTo>
                    <a:pt x="1082" y="2463"/>
                  </a:lnTo>
                  <a:cubicBezTo>
                    <a:pt x="1652" y="2463"/>
                    <a:pt x="2136" y="1952"/>
                    <a:pt x="2174" y="1294"/>
                  </a:cubicBezTo>
                  <a:cubicBezTo>
                    <a:pt x="2188" y="1063"/>
                    <a:pt x="2129" y="903"/>
                    <a:pt x="2026" y="719"/>
                  </a:cubicBezTo>
                  <a:lnTo>
                    <a:pt x="1614" y="947"/>
                  </a:lnTo>
                  <a:cubicBezTo>
                    <a:pt x="1690" y="1087"/>
                    <a:pt x="1709" y="1156"/>
                    <a:pt x="1703" y="1268"/>
                  </a:cubicBezTo>
                  <a:cubicBezTo>
                    <a:pt x="1679" y="1677"/>
                    <a:pt x="1401" y="1992"/>
                    <a:pt x="1075" y="1992"/>
                  </a:cubicBezTo>
                  <a:cubicBezTo>
                    <a:pt x="1069" y="1992"/>
                    <a:pt x="1062" y="1992"/>
                    <a:pt x="1055" y="1992"/>
                  </a:cubicBezTo>
                  <a:cubicBezTo>
                    <a:pt x="899" y="1982"/>
                    <a:pt x="757" y="1901"/>
                    <a:pt x="650" y="1760"/>
                  </a:cubicBezTo>
                  <a:cubicBezTo>
                    <a:pt x="533" y="1596"/>
                    <a:pt x="477" y="1399"/>
                    <a:pt x="493" y="1197"/>
                  </a:cubicBezTo>
                  <a:cubicBezTo>
                    <a:pt x="515" y="791"/>
                    <a:pt x="790" y="473"/>
                    <a:pt x="1113" y="473"/>
                  </a:cubicBezTo>
                  <a:cubicBezTo>
                    <a:pt x="1122" y="473"/>
                    <a:pt x="1131" y="473"/>
                    <a:pt x="1141" y="473"/>
                  </a:cubicBezTo>
                  <a:lnTo>
                    <a:pt x="1167" y="2"/>
                  </a:lnTo>
                  <a:cubicBezTo>
                    <a:pt x="1150" y="1"/>
                    <a:pt x="1133" y="1"/>
                    <a:pt x="11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6"/>
            <p:cNvSpPr/>
            <p:nvPr/>
          </p:nvSpPr>
          <p:spPr>
            <a:xfrm>
              <a:off x="3413112" y="3458909"/>
              <a:ext cx="259980" cy="365044"/>
            </a:xfrm>
            <a:custGeom>
              <a:avLst/>
              <a:gdLst/>
              <a:ahLst/>
              <a:cxnLst/>
              <a:rect l="l" t="t" r="r" b="b"/>
              <a:pathLst>
                <a:path w="8000" h="11233" extrusionOk="0">
                  <a:moveTo>
                    <a:pt x="0" y="1"/>
                  </a:moveTo>
                  <a:lnTo>
                    <a:pt x="6748" y="11233"/>
                  </a:lnTo>
                  <a:lnTo>
                    <a:pt x="8000" y="1"/>
                  </a:ln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36"/>
            <p:cNvSpPr/>
            <p:nvPr/>
          </p:nvSpPr>
          <p:spPr>
            <a:xfrm>
              <a:off x="3331641" y="3701243"/>
              <a:ext cx="49006" cy="60835"/>
            </a:xfrm>
            <a:custGeom>
              <a:avLst/>
              <a:gdLst/>
              <a:ahLst/>
              <a:cxnLst/>
              <a:rect l="l" t="t" r="r" b="b"/>
              <a:pathLst>
                <a:path w="1508" h="1872" extrusionOk="0">
                  <a:moveTo>
                    <a:pt x="750" y="0"/>
                  </a:moveTo>
                  <a:cubicBezTo>
                    <a:pt x="715" y="0"/>
                    <a:pt x="679" y="6"/>
                    <a:pt x="643" y="17"/>
                  </a:cubicBezTo>
                  <a:lnTo>
                    <a:pt x="286" y="133"/>
                  </a:lnTo>
                  <a:cubicBezTo>
                    <a:pt x="102" y="194"/>
                    <a:pt x="1" y="391"/>
                    <a:pt x="62" y="578"/>
                  </a:cubicBezTo>
                  <a:lnTo>
                    <a:pt x="483" y="1872"/>
                  </a:lnTo>
                  <a:lnTo>
                    <a:pt x="1508" y="1537"/>
                  </a:lnTo>
                  <a:lnTo>
                    <a:pt x="1086" y="243"/>
                  </a:lnTo>
                  <a:cubicBezTo>
                    <a:pt x="1037" y="95"/>
                    <a:pt x="899" y="0"/>
                    <a:pt x="7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36"/>
            <p:cNvSpPr/>
            <p:nvPr/>
          </p:nvSpPr>
          <p:spPr>
            <a:xfrm>
              <a:off x="3262681" y="3742482"/>
              <a:ext cx="334334" cy="398874"/>
            </a:xfrm>
            <a:custGeom>
              <a:avLst/>
              <a:gdLst/>
              <a:ahLst/>
              <a:cxnLst/>
              <a:rect l="l" t="t" r="r" b="b"/>
              <a:pathLst>
                <a:path w="10288" h="12274" extrusionOk="0">
                  <a:moveTo>
                    <a:pt x="4297" y="1"/>
                  </a:moveTo>
                  <a:cubicBezTo>
                    <a:pt x="3903" y="1"/>
                    <a:pt x="3503" y="62"/>
                    <a:pt x="3109" y="190"/>
                  </a:cubicBezTo>
                  <a:cubicBezTo>
                    <a:pt x="1099" y="844"/>
                    <a:pt x="0" y="3006"/>
                    <a:pt x="654" y="5017"/>
                  </a:cubicBezTo>
                  <a:lnTo>
                    <a:pt x="2966" y="12110"/>
                  </a:lnTo>
                  <a:cubicBezTo>
                    <a:pt x="2997" y="12207"/>
                    <a:pt x="3088" y="12272"/>
                    <a:pt x="3191" y="12273"/>
                  </a:cubicBezTo>
                  <a:lnTo>
                    <a:pt x="3191" y="12272"/>
                  </a:lnTo>
                  <a:cubicBezTo>
                    <a:pt x="3350" y="12272"/>
                    <a:pt x="3462" y="12116"/>
                    <a:pt x="3415" y="11964"/>
                  </a:cubicBezTo>
                  <a:lnTo>
                    <a:pt x="1104" y="4870"/>
                  </a:lnTo>
                  <a:cubicBezTo>
                    <a:pt x="530" y="3111"/>
                    <a:pt x="1496" y="1213"/>
                    <a:pt x="3255" y="639"/>
                  </a:cubicBezTo>
                  <a:cubicBezTo>
                    <a:pt x="3601" y="526"/>
                    <a:pt x="3952" y="472"/>
                    <a:pt x="4297" y="472"/>
                  </a:cubicBezTo>
                  <a:cubicBezTo>
                    <a:pt x="5711" y="472"/>
                    <a:pt x="7026" y="1374"/>
                    <a:pt x="7489" y="2790"/>
                  </a:cubicBezTo>
                  <a:lnTo>
                    <a:pt x="9800" y="9883"/>
                  </a:lnTo>
                  <a:cubicBezTo>
                    <a:pt x="9831" y="9982"/>
                    <a:pt x="9923" y="10045"/>
                    <a:pt x="10022" y="10045"/>
                  </a:cubicBezTo>
                  <a:cubicBezTo>
                    <a:pt x="10046" y="10045"/>
                    <a:pt x="10071" y="10042"/>
                    <a:pt x="10096" y="10033"/>
                  </a:cubicBezTo>
                  <a:cubicBezTo>
                    <a:pt x="10221" y="9993"/>
                    <a:pt x="10288" y="9860"/>
                    <a:pt x="10248" y="9737"/>
                  </a:cubicBezTo>
                  <a:lnTo>
                    <a:pt x="7937" y="2643"/>
                  </a:lnTo>
                  <a:cubicBezTo>
                    <a:pt x="7410" y="1027"/>
                    <a:pt x="5910" y="1"/>
                    <a:pt x="4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36"/>
            <p:cNvSpPr/>
            <p:nvPr/>
          </p:nvSpPr>
          <p:spPr>
            <a:xfrm>
              <a:off x="3288289" y="3821191"/>
              <a:ext cx="301999" cy="307816"/>
            </a:xfrm>
            <a:custGeom>
              <a:avLst/>
              <a:gdLst/>
              <a:ahLst/>
              <a:cxnLst/>
              <a:rect l="l" t="t" r="r" b="b"/>
              <a:pathLst>
                <a:path w="9293" h="9472" extrusionOk="0">
                  <a:moveTo>
                    <a:pt x="4296" y="0"/>
                  </a:moveTo>
                  <a:cubicBezTo>
                    <a:pt x="3903" y="0"/>
                    <a:pt x="3503" y="61"/>
                    <a:pt x="3110" y="189"/>
                  </a:cubicBezTo>
                  <a:cubicBezTo>
                    <a:pt x="1103" y="845"/>
                    <a:pt x="1" y="3009"/>
                    <a:pt x="656" y="5017"/>
                  </a:cubicBezTo>
                  <a:lnTo>
                    <a:pt x="2055" y="9310"/>
                  </a:lnTo>
                  <a:cubicBezTo>
                    <a:pt x="2085" y="9407"/>
                    <a:pt x="2177" y="9471"/>
                    <a:pt x="2279" y="9471"/>
                  </a:cubicBezTo>
                  <a:cubicBezTo>
                    <a:pt x="2304" y="9471"/>
                    <a:pt x="2329" y="9468"/>
                    <a:pt x="2351" y="9460"/>
                  </a:cubicBezTo>
                  <a:cubicBezTo>
                    <a:pt x="2477" y="9420"/>
                    <a:pt x="2543" y="9287"/>
                    <a:pt x="2503" y="9164"/>
                  </a:cubicBezTo>
                  <a:lnTo>
                    <a:pt x="1105" y="4871"/>
                  </a:lnTo>
                  <a:cubicBezTo>
                    <a:pt x="531" y="3112"/>
                    <a:pt x="1496" y="1211"/>
                    <a:pt x="3256" y="639"/>
                  </a:cubicBezTo>
                  <a:cubicBezTo>
                    <a:pt x="3602" y="526"/>
                    <a:pt x="3953" y="473"/>
                    <a:pt x="4298" y="473"/>
                  </a:cubicBezTo>
                  <a:cubicBezTo>
                    <a:pt x="5712" y="473"/>
                    <a:pt x="7027" y="1373"/>
                    <a:pt x="7489" y="2790"/>
                  </a:cubicBezTo>
                  <a:lnTo>
                    <a:pt x="8804" y="6826"/>
                  </a:lnTo>
                  <a:cubicBezTo>
                    <a:pt x="8836" y="6925"/>
                    <a:pt x="8928" y="6989"/>
                    <a:pt x="9027" y="6989"/>
                  </a:cubicBezTo>
                  <a:cubicBezTo>
                    <a:pt x="9051" y="6989"/>
                    <a:pt x="9076" y="6985"/>
                    <a:pt x="9101" y="6977"/>
                  </a:cubicBezTo>
                  <a:cubicBezTo>
                    <a:pt x="9226" y="6937"/>
                    <a:pt x="9293" y="6804"/>
                    <a:pt x="9253" y="6680"/>
                  </a:cubicBezTo>
                  <a:lnTo>
                    <a:pt x="7938" y="2644"/>
                  </a:lnTo>
                  <a:cubicBezTo>
                    <a:pt x="7411" y="1027"/>
                    <a:pt x="5910" y="0"/>
                    <a:pt x="42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36"/>
            <p:cNvSpPr/>
            <p:nvPr/>
          </p:nvSpPr>
          <p:spPr>
            <a:xfrm>
              <a:off x="3343990" y="4092416"/>
              <a:ext cx="73347" cy="85468"/>
            </a:xfrm>
            <a:custGeom>
              <a:avLst/>
              <a:gdLst/>
              <a:ahLst/>
              <a:cxnLst/>
              <a:rect l="l" t="t" r="r" b="b"/>
              <a:pathLst>
                <a:path w="2257" h="2630" extrusionOk="0">
                  <a:moveTo>
                    <a:pt x="921" y="0"/>
                  </a:moveTo>
                  <a:cubicBezTo>
                    <a:pt x="850" y="0"/>
                    <a:pt x="780" y="11"/>
                    <a:pt x="712" y="33"/>
                  </a:cubicBezTo>
                  <a:cubicBezTo>
                    <a:pt x="216" y="194"/>
                    <a:pt x="1" y="899"/>
                    <a:pt x="231" y="1606"/>
                  </a:cubicBezTo>
                  <a:cubicBezTo>
                    <a:pt x="430" y="2216"/>
                    <a:pt x="893" y="2629"/>
                    <a:pt x="1335" y="2629"/>
                  </a:cubicBezTo>
                  <a:cubicBezTo>
                    <a:pt x="1406" y="2629"/>
                    <a:pt x="1477" y="2619"/>
                    <a:pt x="1546" y="2596"/>
                  </a:cubicBezTo>
                  <a:cubicBezTo>
                    <a:pt x="2042" y="2435"/>
                    <a:pt x="2256" y="1730"/>
                    <a:pt x="2025" y="1023"/>
                  </a:cubicBezTo>
                  <a:cubicBezTo>
                    <a:pt x="1826" y="412"/>
                    <a:pt x="1362" y="0"/>
                    <a:pt x="9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6"/>
            <p:cNvSpPr/>
            <p:nvPr/>
          </p:nvSpPr>
          <p:spPr>
            <a:xfrm>
              <a:off x="3536895" y="4029533"/>
              <a:ext cx="73347" cy="85501"/>
            </a:xfrm>
            <a:custGeom>
              <a:avLst/>
              <a:gdLst/>
              <a:ahLst/>
              <a:cxnLst/>
              <a:rect l="l" t="t" r="r" b="b"/>
              <a:pathLst>
                <a:path w="2257" h="2631" extrusionOk="0">
                  <a:moveTo>
                    <a:pt x="922" y="0"/>
                  </a:moveTo>
                  <a:cubicBezTo>
                    <a:pt x="851" y="0"/>
                    <a:pt x="780" y="11"/>
                    <a:pt x="712" y="33"/>
                  </a:cubicBezTo>
                  <a:cubicBezTo>
                    <a:pt x="216" y="195"/>
                    <a:pt x="1" y="900"/>
                    <a:pt x="231" y="1607"/>
                  </a:cubicBezTo>
                  <a:cubicBezTo>
                    <a:pt x="430" y="2217"/>
                    <a:pt x="895" y="2630"/>
                    <a:pt x="1335" y="2630"/>
                  </a:cubicBezTo>
                  <a:cubicBezTo>
                    <a:pt x="1407" y="2630"/>
                    <a:pt x="1477" y="2619"/>
                    <a:pt x="1546" y="2597"/>
                  </a:cubicBezTo>
                  <a:cubicBezTo>
                    <a:pt x="2042" y="2435"/>
                    <a:pt x="2256" y="1730"/>
                    <a:pt x="2027" y="1023"/>
                  </a:cubicBezTo>
                  <a:cubicBezTo>
                    <a:pt x="1827" y="413"/>
                    <a:pt x="1363" y="0"/>
                    <a:pt x="9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6"/>
            <p:cNvSpPr/>
            <p:nvPr/>
          </p:nvSpPr>
          <p:spPr>
            <a:xfrm>
              <a:off x="3300541" y="3738713"/>
              <a:ext cx="129568" cy="61355"/>
            </a:xfrm>
            <a:custGeom>
              <a:avLst/>
              <a:gdLst/>
              <a:ahLst/>
              <a:cxnLst/>
              <a:rect l="l" t="t" r="r" b="b"/>
              <a:pathLst>
                <a:path w="3987" h="1888" extrusionOk="0">
                  <a:moveTo>
                    <a:pt x="3135" y="0"/>
                  </a:moveTo>
                  <a:cubicBezTo>
                    <a:pt x="2028" y="0"/>
                    <a:pt x="961" y="465"/>
                    <a:pt x="205" y="1296"/>
                  </a:cubicBezTo>
                  <a:cubicBezTo>
                    <a:pt x="0" y="1524"/>
                    <a:pt x="162" y="1887"/>
                    <a:pt x="468" y="1887"/>
                  </a:cubicBezTo>
                  <a:cubicBezTo>
                    <a:pt x="470" y="1887"/>
                    <a:pt x="472" y="1887"/>
                    <a:pt x="474" y="1887"/>
                  </a:cubicBezTo>
                  <a:cubicBezTo>
                    <a:pt x="572" y="1887"/>
                    <a:pt x="665" y="1844"/>
                    <a:pt x="730" y="1771"/>
                  </a:cubicBezTo>
                  <a:cubicBezTo>
                    <a:pt x="1110" y="1353"/>
                    <a:pt x="1591" y="1042"/>
                    <a:pt x="2128" y="867"/>
                  </a:cubicBezTo>
                  <a:cubicBezTo>
                    <a:pt x="2452" y="760"/>
                    <a:pt x="2790" y="707"/>
                    <a:pt x="3129" y="707"/>
                  </a:cubicBezTo>
                  <a:cubicBezTo>
                    <a:pt x="3273" y="707"/>
                    <a:pt x="3418" y="717"/>
                    <a:pt x="3561" y="736"/>
                  </a:cubicBezTo>
                  <a:cubicBezTo>
                    <a:pt x="3577" y="738"/>
                    <a:pt x="3593" y="739"/>
                    <a:pt x="3609" y="739"/>
                  </a:cubicBezTo>
                  <a:cubicBezTo>
                    <a:pt x="3784" y="739"/>
                    <a:pt x="3936" y="609"/>
                    <a:pt x="3960" y="432"/>
                  </a:cubicBezTo>
                  <a:cubicBezTo>
                    <a:pt x="3987" y="240"/>
                    <a:pt x="3850" y="61"/>
                    <a:pt x="3656" y="35"/>
                  </a:cubicBezTo>
                  <a:cubicBezTo>
                    <a:pt x="3482" y="11"/>
                    <a:pt x="3308" y="0"/>
                    <a:pt x="3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6"/>
            <p:cNvSpPr/>
            <p:nvPr/>
          </p:nvSpPr>
          <p:spPr>
            <a:xfrm>
              <a:off x="3449899" y="3320795"/>
              <a:ext cx="229562" cy="63923"/>
            </a:xfrm>
            <a:custGeom>
              <a:avLst/>
              <a:gdLst/>
              <a:ahLst/>
              <a:cxnLst/>
              <a:rect l="l" t="t" r="r" b="b"/>
              <a:pathLst>
                <a:path w="7064" h="1967" extrusionOk="0">
                  <a:moveTo>
                    <a:pt x="269" y="0"/>
                  </a:moveTo>
                  <a:cubicBezTo>
                    <a:pt x="191" y="0"/>
                    <a:pt x="114" y="39"/>
                    <a:pt x="69" y="110"/>
                  </a:cubicBezTo>
                  <a:cubicBezTo>
                    <a:pt x="1" y="222"/>
                    <a:pt x="35" y="367"/>
                    <a:pt x="145" y="437"/>
                  </a:cubicBezTo>
                  <a:cubicBezTo>
                    <a:pt x="2211" y="1727"/>
                    <a:pt x="4327" y="1967"/>
                    <a:pt x="5618" y="1967"/>
                  </a:cubicBezTo>
                  <a:cubicBezTo>
                    <a:pt x="6342" y="1967"/>
                    <a:pt x="6805" y="1893"/>
                    <a:pt x="6856" y="1883"/>
                  </a:cubicBezTo>
                  <a:cubicBezTo>
                    <a:pt x="6982" y="1858"/>
                    <a:pt x="7064" y="1739"/>
                    <a:pt x="7043" y="1611"/>
                  </a:cubicBezTo>
                  <a:cubicBezTo>
                    <a:pt x="7024" y="1497"/>
                    <a:pt x="6923" y="1415"/>
                    <a:pt x="6809" y="1415"/>
                  </a:cubicBezTo>
                  <a:cubicBezTo>
                    <a:pt x="6798" y="1415"/>
                    <a:pt x="6788" y="1416"/>
                    <a:pt x="6777" y="1418"/>
                  </a:cubicBezTo>
                  <a:cubicBezTo>
                    <a:pt x="6765" y="1420"/>
                    <a:pt x="6338" y="1489"/>
                    <a:pt x="5653" y="1489"/>
                  </a:cubicBezTo>
                  <a:cubicBezTo>
                    <a:pt x="4423" y="1489"/>
                    <a:pt x="2364" y="1266"/>
                    <a:pt x="394" y="36"/>
                  </a:cubicBezTo>
                  <a:cubicBezTo>
                    <a:pt x="355" y="12"/>
                    <a:pt x="312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36"/>
            <p:cNvSpPr/>
            <p:nvPr/>
          </p:nvSpPr>
          <p:spPr>
            <a:xfrm>
              <a:off x="3672345" y="3034134"/>
              <a:ext cx="43189" cy="93560"/>
            </a:xfrm>
            <a:custGeom>
              <a:avLst/>
              <a:gdLst/>
              <a:ahLst/>
              <a:cxnLst/>
              <a:rect l="l" t="t" r="r" b="b"/>
              <a:pathLst>
                <a:path w="1329" h="2879" extrusionOk="0">
                  <a:moveTo>
                    <a:pt x="355" y="1"/>
                  </a:moveTo>
                  <a:lnTo>
                    <a:pt x="0" y="2864"/>
                  </a:lnTo>
                  <a:cubicBezTo>
                    <a:pt x="47" y="2874"/>
                    <a:pt x="94" y="2878"/>
                    <a:pt x="141" y="2878"/>
                  </a:cubicBezTo>
                  <a:cubicBezTo>
                    <a:pt x="518" y="2878"/>
                    <a:pt x="901" y="2590"/>
                    <a:pt x="1127" y="2252"/>
                  </a:cubicBezTo>
                  <a:cubicBezTo>
                    <a:pt x="1328" y="1952"/>
                    <a:pt x="1313" y="1557"/>
                    <a:pt x="1125" y="1249"/>
                  </a:cubicBezTo>
                  <a:lnTo>
                    <a:pt x="355" y="1"/>
                  </a:ln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36"/>
            <p:cNvSpPr/>
            <p:nvPr/>
          </p:nvSpPr>
          <p:spPr>
            <a:xfrm>
              <a:off x="3664253" y="3026303"/>
              <a:ext cx="59113" cy="109062"/>
            </a:xfrm>
            <a:custGeom>
              <a:avLst/>
              <a:gdLst/>
              <a:ahLst/>
              <a:cxnLst/>
              <a:rect l="l" t="t" r="r" b="b"/>
              <a:pathLst>
                <a:path w="1819" h="3356" extrusionOk="0">
                  <a:moveTo>
                    <a:pt x="601" y="1"/>
                  </a:moveTo>
                  <a:cubicBezTo>
                    <a:pt x="559" y="1"/>
                    <a:pt x="516" y="12"/>
                    <a:pt x="477" y="36"/>
                  </a:cubicBezTo>
                  <a:cubicBezTo>
                    <a:pt x="365" y="107"/>
                    <a:pt x="331" y="255"/>
                    <a:pt x="403" y="365"/>
                  </a:cubicBezTo>
                  <a:lnTo>
                    <a:pt x="1171" y="1613"/>
                  </a:lnTo>
                  <a:cubicBezTo>
                    <a:pt x="1319" y="1855"/>
                    <a:pt x="1323" y="2147"/>
                    <a:pt x="1180" y="2362"/>
                  </a:cubicBezTo>
                  <a:cubicBezTo>
                    <a:pt x="997" y="2634"/>
                    <a:pt x="680" y="2883"/>
                    <a:pt x="392" y="2883"/>
                  </a:cubicBezTo>
                  <a:cubicBezTo>
                    <a:pt x="360" y="2883"/>
                    <a:pt x="328" y="2880"/>
                    <a:pt x="297" y="2873"/>
                  </a:cubicBezTo>
                  <a:cubicBezTo>
                    <a:pt x="283" y="2871"/>
                    <a:pt x="270" y="2870"/>
                    <a:pt x="257" y="2870"/>
                  </a:cubicBezTo>
                  <a:cubicBezTo>
                    <a:pt x="147" y="2870"/>
                    <a:pt x="49" y="2947"/>
                    <a:pt x="25" y="3060"/>
                  </a:cubicBezTo>
                  <a:cubicBezTo>
                    <a:pt x="0" y="3183"/>
                    <a:pt x="78" y="3307"/>
                    <a:pt x="202" y="3335"/>
                  </a:cubicBezTo>
                  <a:cubicBezTo>
                    <a:pt x="264" y="3348"/>
                    <a:pt x="329" y="3356"/>
                    <a:pt x="393" y="3356"/>
                  </a:cubicBezTo>
                  <a:cubicBezTo>
                    <a:pt x="869" y="3356"/>
                    <a:pt x="1317" y="3008"/>
                    <a:pt x="1573" y="2622"/>
                  </a:cubicBezTo>
                  <a:cubicBezTo>
                    <a:pt x="1819" y="2258"/>
                    <a:pt x="1819" y="1764"/>
                    <a:pt x="1573" y="1366"/>
                  </a:cubicBezTo>
                  <a:lnTo>
                    <a:pt x="806" y="118"/>
                  </a:lnTo>
                  <a:cubicBezTo>
                    <a:pt x="762" y="43"/>
                    <a:pt x="683" y="1"/>
                    <a:pt x="6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36"/>
            <p:cNvSpPr/>
            <p:nvPr/>
          </p:nvSpPr>
          <p:spPr>
            <a:xfrm>
              <a:off x="3156512" y="3899218"/>
              <a:ext cx="46731" cy="200900"/>
            </a:xfrm>
            <a:custGeom>
              <a:avLst/>
              <a:gdLst/>
              <a:ahLst/>
              <a:cxnLst/>
              <a:rect l="l" t="t" r="r" b="b"/>
              <a:pathLst>
                <a:path w="1438" h="6182" extrusionOk="0">
                  <a:moveTo>
                    <a:pt x="1183" y="1"/>
                  </a:moveTo>
                  <a:cubicBezTo>
                    <a:pt x="1069" y="1"/>
                    <a:pt x="970" y="83"/>
                    <a:pt x="951" y="198"/>
                  </a:cubicBezTo>
                  <a:lnTo>
                    <a:pt x="22" y="5908"/>
                  </a:lnTo>
                  <a:cubicBezTo>
                    <a:pt x="1" y="6037"/>
                    <a:pt x="88" y="6158"/>
                    <a:pt x="218" y="6179"/>
                  </a:cubicBezTo>
                  <a:cubicBezTo>
                    <a:pt x="231" y="6179"/>
                    <a:pt x="242" y="6181"/>
                    <a:pt x="256" y="6181"/>
                  </a:cubicBezTo>
                  <a:cubicBezTo>
                    <a:pt x="371" y="6181"/>
                    <a:pt x="470" y="6098"/>
                    <a:pt x="489" y="5984"/>
                  </a:cubicBezTo>
                  <a:lnTo>
                    <a:pt x="1417" y="274"/>
                  </a:lnTo>
                  <a:cubicBezTo>
                    <a:pt x="1437" y="146"/>
                    <a:pt x="1350" y="25"/>
                    <a:pt x="1221" y="4"/>
                  </a:cubicBezTo>
                  <a:cubicBezTo>
                    <a:pt x="1208" y="2"/>
                    <a:pt x="1195" y="1"/>
                    <a:pt x="1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6"/>
            <p:cNvSpPr/>
            <p:nvPr/>
          </p:nvSpPr>
          <p:spPr>
            <a:xfrm>
              <a:off x="3969469" y="3820476"/>
              <a:ext cx="68472" cy="187998"/>
            </a:xfrm>
            <a:custGeom>
              <a:avLst/>
              <a:gdLst/>
              <a:ahLst/>
              <a:cxnLst/>
              <a:rect l="l" t="t" r="r" b="b"/>
              <a:pathLst>
                <a:path w="2107" h="5785" extrusionOk="0">
                  <a:moveTo>
                    <a:pt x="263" y="0"/>
                  </a:moveTo>
                  <a:cubicBezTo>
                    <a:pt x="241" y="0"/>
                    <a:pt x="219" y="3"/>
                    <a:pt x="196" y="10"/>
                  </a:cubicBezTo>
                  <a:cubicBezTo>
                    <a:pt x="71" y="48"/>
                    <a:pt x="1" y="179"/>
                    <a:pt x="37" y="302"/>
                  </a:cubicBezTo>
                  <a:lnTo>
                    <a:pt x="1608" y="5615"/>
                  </a:lnTo>
                  <a:cubicBezTo>
                    <a:pt x="1637" y="5716"/>
                    <a:pt x="1730" y="5784"/>
                    <a:pt x="1834" y="5784"/>
                  </a:cubicBezTo>
                  <a:cubicBezTo>
                    <a:pt x="1992" y="5784"/>
                    <a:pt x="2106" y="5632"/>
                    <a:pt x="2060" y="5482"/>
                  </a:cubicBezTo>
                  <a:lnTo>
                    <a:pt x="489" y="169"/>
                  </a:lnTo>
                  <a:cubicBezTo>
                    <a:pt x="459" y="66"/>
                    <a:pt x="365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6"/>
            <p:cNvSpPr/>
            <p:nvPr/>
          </p:nvSpPr>
          <p:spPr>
            <a:xfrm>
              <a:off x="2915023" y="3733481"/>
              <a:ext cx="277659" cy="240839"/>
            </a:xfrm>
            <a:custGeom>
              <a:avLst/>
              <a:gdLst/>
              <a:ahLst/>
              <a:cxnLst/>
              <a:rect l="l" t="t" r="r" b="b"/>
              <a:pathLst>
                <a:path w="8544" h="7411" extrusionOk="0">
                  <a:moveTo>
                    <a:pt x="265" y="0"/>
                  </a:moveTo>
                  <a:cubicBezTo>
                    <a:pt x="214" y="0"/>
                    <a:pt x="163" y="17"/>
                    <a:pt x="120" y="51"/>
                  </a:cubicBezTo>
                  <a:cubicBezTo>
                    <a:pt x="17" y="131"/>
                    <a:pt x="0" y="279"/>
                    <a:pt x="80" y="382"/>
                  </a:cubicBezTo>
                  <a:cubicBezTo>
                    <a:pt x="306" y="669"/>
                    <a:pt x="5636" y="7411"/>
                    <a:pt x="8314" y="7411"/>
                  </a:cubicBezTo>
                  <a:cubicBezTo>
                    <a:pt x="8443" y="7407"/>
                    <a:pt x="8544" y="7302"/>
                    <a:pt x="8544" y="7175"/>
                  </a:cubicBezTo>
                  <a:cubicBezTo>
                    <a:pt x="8544" y="7048"/>
                    <a:pt x="8443" y="6943"/>
                    <a:pt x="8314" y="6939"/>
                  </a:cubicBezTo>
                  <a:cubicBezTo>
                    <a:pt x="5864" y="6939"/>
                    <a:pt x="506" y="160"/>
                    <a:pt x="451" y="91"/>
                  </a:cubicBezTo>
                  <a:cubicBezTo>
                    <a:pt x="404" y="32"/>
                    <a:pt x="335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6"/>
            <p:cNvSpPr/>
            <p:nvPr/>
          </p:nvSpPr>
          <p:spPr>
            <a:xfrm>
              <a:off x="3993615" y="3888039"/>
              <a:ext cx="159173" cy="26583"/>
            </a:xfrm>
            <a:custGeom>
              <a:avLst/>
              <a:gdLst/>
              <a:ahLst/>
              <a:cxnLst/>
              <a:rect l="l" t="t" r="r" b="b"/>
              <a:pathLst>
                <a:path w="4898" h="818" extrusionOk="0">
                  <a:moveTo>
                    <a:pt x="4646" y="0"/>
                  </a:moveTo>
                  <a:cubicBezTo>
                    <a:pt x="4637" y="0"/>
                    <a:pt x="4628" y="1"/>
                    <a:pt x="4618" y="2"/>
                  </a:cubicBezTo>
                  <a:cubicBezTo>
                    <a:pt x="4590" y="6"/>
                    <a:pt x="1760" y="344"/>
                    <a:pt x="240" y="344"/>
                  </a:cubicBezTo>
                  <a:lnTo>
                    <a:pt x="236" y="344"/>
                  </a:lnTo>
                  <a:cubicBezTo>
                    <a:pt x="105" y="346"/>
                    <a:pt x="1" y="452"/>
                    <a:pt x="3" y="581"/>
                  </a:cubicBezTo>
                  <a:cubicBezTo>
                    <a:pt x="3" y="713"/>
                    <a:pt x="109" y="817"/>
                    <a:pt x="240" y="817"/>
                  </a:cubicBezTo>
                  <a:cubicBezTo>
                    <a:pt x="1789" y="817"/>
                    <a:pt x="4557" y="485"/>
                    <a:pt x="4675" y="469"/>
                  </a:cubicBezTo>
                  <a:cubicBezTo>
                    <a:pt x="4804" y="454"/>
                    <a:pt x="4897" y="336"/>
                    <a:pt x="4880" y="207"/>
                  </a:cubicBezTo>
                  <a:cubicBezTo>
                    <a:pt x="4866" y="87"/>
                    <a:pt x="4764" y="0"/>
                    <a:pt x="46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6"/>
            <p:cNvSpPr/>
            <p:nvPr/>
          </p:nvSpPr>
          <p:spPr>
            <a:xfrm>
              <a:off x="2580071" y="3396937"/>
              <a:ext cx="55928" cy="112539"/>
            </a:xfrm>
            <a:custGeom>
              <a:avLst/>
              <a:gdLst/>
              <a:ahLst/>
              <a:cxnLst/>
              <a:rect l="l" t="t" r="r" b="b"/>
              <a:pathLst>
                <a:path w="1721" h="3463" extrusionOk="0">
                  <a:moveTo>
                    <a:pt x="1456" y="1"/>
                  </a:moveTo>
                  <a:cubicBezTo>
                    <a:pt x="1413" y="1"/>
                    <a:pt x="1368" y="13"/>
                    <a:pt x="1329" y="38"/>
                  </a:cubicBezTo>
                  <a:cubicBezTo>
                    <a:pt x="1274" y="78"/>
                    <a:pt x="1" y="1034"/>
                    <a:pt x="267" y="3255"/>
                  </a:cubicBezTo>
                  <a:cubicBezTo>
                    <a:pt x="280" y="3373"/>
                    <a:pt x="381" y="3462"/>
                    <a:pt x="501" y="3462"/>
                  </a:cubicBezTo>
                  <a:cubicBezTo>
                    <a:pt x="510" y="3462"/>
                    <a:pt x="520" y="3460"/>
                    <a:pt x="529" y="3458"/>
                  </a:cubicBezTo>
                  <a:cubicBezTo>
                    <a:pt x="658" y="3443"/>
                    <a:pt x="749" y="3325"/>
                    <a:pt x="734" y="3196"/>
                  </a:cubicBezTo>
                  <a:cubicBezTo>
                    <a:pt x="504" y="1266"/>
                    <a:pt x="1561" y="452"/>
                    <a:pt x="1608" y="418"/>
                  </a:cubicBezTo>
                  <a:cubicBezTo>
                    <a:pt x="1703" y="338"/>
                    <a:pt x="1720" y="198"/>
                    <a:pt x="1646" y="97"/>
                  </a:cubicBezTo>
                  <a:cubicBezTo>
                    <a:pt x="1600" y="34"/>
                    <a:pt x="1529" y="1"/>
                    <a:pt x="14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6"/>
            <p:cNvSpPr/>
            <p:nvPr/>
          </p:nvSpPr>
          <p:spPr>
            <a:xfrm>
              <a:off x="3490716" y="3051683"/>
              <a:ext cx="83226" cy="25576"/>
            </a:xfrm>
            <a:custGeom>
              <a:avLst/>
              <a:gdLst/>
              <a:ahLst/>
              <a:cxnLst/>
              <a:rect l="l" t="t" r="r" b="b"/>
              <a:pathLst>
                <a:path w="2561" h="787" extrusionOk="0">
                  <a:moveTo>
                    <a:pt x="1182" y="1"/>
                  </a:moveTo>
                  <a:cubicBezTo>
                    <a:pt x="584" y="1"/>
                    <a:pt x="170" y="259"/>
                    <a:pt x="143" y="276"/>
                  </a:cubicBezTo>
                  <a:cubicBezTo>
                    <a:pt x="33" y="346"/>
                    <a:pt x="1" y="492"/>
                    <a:pt x="71" y="603"/>
                  </a:cubicBezTo>
                  <a:cubicBezTo>
                    <a:pt x="116" y="673"/>
                    <a:pt x="193" y="712"/>
                    <a:pt x="270" y="712"/>
                  </a:cubicBezTo>
                  <a:cubicBezTo>
                    <a:pt x="313" y="712"/>
                    <a:pt x="357" y="700"/>
                    <a:pt x="396" y="675"/>
                  </a:cubicBezTo>
                  <a:cubicBezTo>
                    <a:pt x="402" y="671"/>
                    <a:pt x="717" y="476"/>
                    <a:pt x="1180" y="476"/>
                  </a:cubicBezTo>
                  <a:cubicBezTo>
                    <a:pt x="1450" y="476"/>
                    <a:pt x="1771" y="543"/>
                    <a:pt x="2110" y="753"/>
                  </a:cubicBezTo>
                  <a:cubicBezTo>
                    <a:pt x="2146" y="775"/>
                    <a:pt x="2190" y="787"/>
                    <a:pt x="2233" y="787"/>
                  </a:cubicBezTo>
                  <a:cubicBezTo>
                    <a:pt x="2471" y="787"/>
                    <a:pt x="2560" y="475"/>
                    <a:pt x="2359" y="352"/>
                  </a:cubicBezTo>
                  <a:cubicBezTo>
                    <a:pt x="1931" y="86"/>
                    <a:pt x="1526" y="1"/>
                    <a:pt x="11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6"/>
            <p:cNvSpPr/>
            <p:nvPr/>
          </p:nvSpPr>
          <p:spPr>
            <a:xfrm>
              <a:off x="3733537" y="3041024"/>
              <a:ext cx="70422" cy="27428"/>
            </a:xfrm>
            <a:custGeom>
              <a:avLst/>
              <a:gdLst/>
              <a:ahLst/>
              <a:cxnLst/>
              <a:rect l="l" t="t" r="r" b="b"/>
              <a:pathLst>
                <a:path w="2167" h="844" extrusionOk="0">
                  <a:moveTo>
                    <a:pt x="1211" y="0"/>
                  </a:moveTo>
                  <a:cubicBezTo>
                    <a:pt x="703" y="0"/>
                    <a:pt x="313" y="256"/>
                    <a:pt x="137" y="450"/>
                  </a:cubicBezTo>
                  <a:cubicBezTo>
                    <a:pt x="0" y="602"/>
                    <a:pt x="108" y="843"/>
                    <a:pt x="312" y="843"/>
                  </a:cubicBezTo>
                  <a:cubicBezTo>
                    <a:pt x="378" y="843"/>
                    <a:pt x="441" y="817"/>
                    <a:pt x="485" y="769"/>
                  </a:cubicBezTo>
                  <a:cubicBezTo>
                    <a:pt x="500" y="753"/>
                    <a:pt x="768" y="472"/>
                    <a:pt x="1208" y="472"/>
                  </a:cubicBezTo>
                  <a:cubicBezTo>
                    <a:pt x="1377" y="472"/>
                    <a:pt x="1571" y="513"/>
                    <a:pt x="1786" y="627"/>
                  </a:cubicBezTo>
                  <a:cubicBezTo>
                    <a:pt x="1821" y="644"/>
                    <a:pt x="1858" y="653"/>
                    <a:pt x="1895" y="653"/>
                  </a:cubicBezTo>
                  <a:cubicBezTo>
                    <a:pt x="1980" y="653"/>
                    <a:pt x="2063" y="607"/>
                    <a:pt x="2106" y="526"/>
                  </a:cubicBezTo>
                  <a:cubicBezTo>
                    <a:pt x="2166" y="412"/>
                    <a:pt x="2123" y="269"/>
                    <a:pt x="2007" y="209"/>
                  </a:cubicBezTo>
                  <a:cubicBezTo>
                    <a:pt x="1722" y="58"/>
                    <a:pt x="1453" y="0"/>
                    <a:pt x="12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524;p36"/>
          <p:cNvSpPr txBox="1">
            <a:spLocks/>
          </p:cNvSpPr>
          <p:nvPr/>
        </p:nvSpPr>
        <p:spPr>
          <a:xfrm>
            <a:off x="408860" y="3162692"/>
            <a:ext cx="4847400" cy="600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Lexend"/>
              <a:buNone/>
              <a:defRPr sz="39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Lexend"/>
              <a:buNone/>
              <a:defRPr sz="52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Lexend"/>
              <a:buNone/>
              <a:defRPr sz="52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Lexend"/>
              <a:buNone/>
              <a:defRPr sz="52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Lexend"/>
              <a:buNone/>
              <a:defRPr sz="52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Lexend"/>
              <a:buNone/>
              <a:defRPr sz="52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Lexend"/>
              <a:buNone/>
              <a:defRPr sz="52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Lexend"/>
              <a:buNone/>
              <a:defRPr sz="52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Lexend"/>
              <a:buNone/>
              <a:defRPr sz="52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algn="ctr"/>
            <a:r>
              <a:rPr lang="es-CO" sz="2800" dirty="0" smtClean="0">
                <a:solidFill>
                  <a:schemeClr val="bg1"/>
                </a:solidFill>
                <a:highlight>
                  <a:schemeClr val="lt2"/>
                </a:highlight>
              </a:rPr>
              <a:t>Clínica las Lajas </a:t>
            </a:r>
            <a:endParaRPr lang="es-CO" sz="2800" dirty="0">
              <a:solidFill>
                <a:schemeClr val="bg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472" y="4396685"/>
            <a:ext cx="1529235" cy="7066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748" t="15462" r="13006" b="11525"/>
          <a:stretch/>
        </p:blipFill>
        <p:spPr>
          <a:xfrm>
            <a:off x="0" y="995082"/>
            <a:ext cx="8511988" cy="4148418"/>
          </a:xfrm>
          <a:prstGeom prst="rect">
            <a:avLst/>
          </a:prstGeom>
        </p:spPr>
      </p:pic>
      <p:sp>
        <p:nvSpPr>
          <p:cNvPr id="5" name="Google Shape;1632;p37"/>
          <p:cNvSpPr txBox="1">
            <a:spLocks noGrp="1"/>
          </p:cNvSpPr>
          <p:nvPr>
            <p:ph type="title"/>
          </p:nvPr>
        </p:nvSpPr>
        <p:spPr>
          <a:xfrm>
            <a:off x="397243" y="0"/>
            <a:ext cx="7993721" cy="9950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 smtClean="0">
                <a:highlight>
                  <a:schemeClr val="lt2"/>
                </a:highlight>
              </a:rPr>
              <a:t>Ruta integral de atención </a:t>
            </a:r>
            <a:r>
              <a:rPr lang="es-CO" dirty="0" smtClean="0"/>
              <a:t>en salud materno perinatal</a:t>
            </a:r>
            <a:r>
              <a:rPr lang="es-CO" dirty="0"/>
              <a:t/>
            </a:r>
            <a:br>
              <a:rPr lang="es-CO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474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577394700"/>
              </p:ext>
            </p:extLst>
          </p:nvPr>
        </p:nvGraphicFramePr>
        <p:xfrm>
          <a:off x="-156293" y="484789"/>
          <a:ext cx="8183450" cy="5396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32" name="Google Shape;1632;p37"/>
          <p:cNvSpPr txBox="1">
            <a:spLocks noGrp="1"/>
          </p:cNvSpPr>
          <p:nvPr>
            <p:ph type="title"/>
          </p:nvPr>
        </p:nvSpPr>
        <p:spPr>
          <a:xfrm>
            <a:off x="942522" y="24464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smtClean="0">
                <a:highlight>
                  <a:schemeClr val="lt2"/>
                </a:highlight>
              </a:rPr>
              <a:t>Objet</a:t>
            </a:r>
            <a:r>
              <a:rPr lang="en" sz="3200" dirty="0" smtClean="0"/>
              <a:t>ivos</a:t>
            </a:r>
            <a:endParaRPr sz="3200" dirty="0"/>
          </a:p>
        </p:txBody>
      </p:sp>
      <p:cxnSp>
        <p:nvCxnSpPr>
          <p:cNvPr id="1637" name="Google Shape;1637;p37"/>
          <p:cNvCxnSpPr/>
          <p:nvPr/>
        </p:nvCxnSpPr>
        <p:spPr>
          <a:xfrm>
            <a:off x="1879209" y="915689"/>
            <a:ext cx="5304900" cy="0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38" name="Google Shape;1638;p37"/>
          <p:cNvGrpSpPr/>
          <p:nvPr/>
        </p:nvGrpSpPr>
        <p:grpSpPr>
          <a:xfrm rot="-135519">
            <a:off x="7808746" y="2699987"/>
            <a:ext cx="2025370" cy="1737411"/>
            <a:chOff x="4770475" y="2910125"/>
            <a:chExt cx="548975" cy="470975"/>
          </a:xfrm>
        </p:grpSpPr>
        <p:sp>
          <p:nvSpPr>
            <p:cNvPr id="1639" name="Google Shape;1639;p37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7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37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37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7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7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ángulo 1"/>
          <p:cNvSpPr/>
          <p:nvPr/>
        </p:nvSpPr>
        <p:spPr>
          <a:xfrm>
            <a:off x="782609" y="1116582"/>
            <a:ext cx="72445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dirty="0" smtClean="0">
                <a:latin typeface="Lexend Light" panose="020B0604020202020204" charset="0"/>
              </a:rPr>
              <a:t>Captación </a:t>
            </a:r>
            <a:r>
              <a:rPr lang="es-CO" sz="1600" dirty="0">
                <a:latin typeface="Lexend Light" panose="020B0604020202020204" charset="0"/>
              </a:rPr>
              <a:t>temprana </a:t>
            </a:r>
            <a:r>
              <a:rPr lang="es-CO" sz="1600" dirty="0" smtClean="0">
                <a:latin typeface="Lexend Light" panose="020B0604020202020204" charset="0"/>
              </a:rPr>
              <a:t>de </a:t>
            </a:r>
            <a:r>
              <a:rPr lang="es-CO" sz="1600" dirty="0">
                <a:latin typeface="Lexend Light" panose="020B0604020202020204" charset="0"/>
              </a:rPr>
              <a:t>gestantes, después de la primera falta menstrual y antes de la semana 10 de gestación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52883" y="915689"/>
            <a:ext cx="3433076" cy="4005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79428" y="3054090"/>
            <a:ext cx="766482" cy="663149"/>
          </a:xfrm>
          <a:prstGeom prst="rect">
            <a:avLst/>
          </a:prstGeom>
          <a:solidFill>
            <a:srgbClr val="FFF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49" name="Google Shape;1649;p38"/>
          <p:cNvSpPr txBox="1">
            <a:spLocks noGrp="1"/>
          </p:cNvSpPr>
          <p:nvPr>
            <p:ph type="title"/>
          </p:nvPr>
        </p:nvSpPr>
        <p:spPr>
          <a:xfrm>
            <a:off x="1873726" y="284219"/>
            <a:ext cx="7332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651" name="Google Shape;1651;p38"/>
          <p:cNvSpPr txBox="1">
            <a:spLocks noGrp="1"/>
          </p:cNvSpPr>
          <p:nvPr>
            <p:ph type="title" idx="2"/>
          </p:nvPr>
        </p:nvSpPr>
        <p:spPr>
          <a:xfrm>
            <a:off x="6669822" y="383062"/>
            <a:ext cx="733200" cy="49455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1658" name="Google Shape;1658;p38"/>
          <p:cNvSpPr txBox="1">
            <a:spLocks noGrp="1"/>
          </p:cNvSpPr>
          <p:nvPr>
            <p:ph type="subTitle" idx="9"/>
          </p:nvPr>
        </p:nvSpPr>
        <p:spPr>
          <a:xfrm>
            <a:off x="5126898" y="1004061"/>
            <a:ext cx="3993780" cy="46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es-CO" sz="2400" dirty="0" smtClean="0"/>
              <a:t>Duración</a:t>
            </a:r>
            <a:endParaRPr sz="24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0812" y="161365"/>
            <a:ext cx="4383741" cy="5244353"/>
          </a:xfrm>
          <a:prstGeom prst="rect">
            <a:avLst/>
          </a:prstGeom>
        </p:spPr>
      </p:pic>
      <p:sp>
        <p:nvSpPr>
          <p:cNvPr id="25" name="Google Shape;1656;p38"/>
          <p:cNvSpPr txBox="1">
            <a:spLocks noGrp="1"/>
          </p:cNvSpPr>
          <p:nvPr>
            <p:ph type="subTitle" idx="7"/>
          </p:nvPr>
        </p:nvSpPr>
        <p:spPr>
          <a:xfrm>
            <a:off x="5592677" y="3385665"/>
            <a:ext cx="3413742" cy="10839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endParaRPr lang="es-CO" dirty="0"/>
          </a:p>
          <a:p>
            <a:pPr marL="0" lvl="0" indent="0"/>
            <a:r>
              <a:rPr lang="es-CO" b="1" dirty="0" smtClean="0"/>
              <a:t>C. </a:t>
            </a:r>
            <a:r>
              <a:rPr lang="es-CO" b="1" dirty="0"/>
              <a:t>C</a:t>
            </a:r>
            <a:r>
              <a:rPr lang="es-CO" b="1" dirty="0" smtClean="0"/>
              <a:t>onsultas </a:t>
            </a:r>
            <a:r>
              <a:rPr lang="es-CO" b="1" dirty="0"/>
              <a:t>de </a:t>
            </a:r>
            <a:r>
              <a:rPr lang="es-CO" b="1" dirty="0" smtClean="0"/>
              <a:t>seguimiento: </a:t>
            </a:r>
          </a:p>
          <a:p>
            <a:pPr marL="0" lvl="0" indent="0"/>
            <a:endParaRPr lang="es-CO" b="1" dirty="0" smtClean="0"/>
          </a:p>
          <a:p>
            <a:pPr marL="0" lvl="0" indent="0" algn="r"/>
            <a:r>
              <a:rPr lang="es-CO" dirty="0" smtClean="0"/>
              <a:t>Mínimo de </a:t>
            </a:r>
            <a:r>
              <a:rPr lang="es-CO" dirty="0"/>
              <a:t>20 minutos</a:t>
            </a:r>
            <a:endParaRPr dirty="0"/>
          </a:p>
        </p:txBody>
      </p:sp>
      <p:sp>
        <p:nvSpPr>
          <p:cNvPr id="1650" name="Google Shape;1650;p38"/>
          <p:cNvSpPr txBox="1">
            <a:spLocks noGrp="1"/>
          </p:cNvSpPr>
          <p:nvPr>
            <p:ph type="subTitle" idx="1"/>
          </p:nvPr>
        </p:nvSpPr>
        <p:spPr>
          <a:xfrm>
            <a:off x="31008" y="1554018"/>
            <a:ext cx="4205544" cy="13756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buAutoNum type="alphaUcPeriod"/>
            </a:pPr>
            <a:r>
              <a:rPr lang="es-CO" b="1" dirty="0" smtClean="0"/>
              <a:t>Gestantes </a:t>
            </a:r>
            <a:r>
              <a:rPr lang="es-CO" b="1" dirty="0"/>
              <a:t>de bajo </a:t>
            </a:r>
            <a:r>
              <a:rPr lang="es-CO" b="1" dirty="0" smtClean="0"/>
              <a:t>riesgo: </a:t>
            </a:r>
          </a:p>
          <a:p>
            <a:pPr marL="342900" lvl="0" indent="-342900">
              <a:buAutoNum type="alphaUcPeriod"/>
            </a:pPr>
            <a:endParaRPr lang="es-CO" b="1" dirty="0" smtClean="0"/>
          </a:p>
          <a:p>
            <a:pPr marL="0" lvl="0" indent="0" algn="l"/>
            <a:r>
              <a:rPr lang="es-CO" dirty="0" smtClean="0"/>
              <a:t>Profesionales </a:t>
            </a:r>
            <a:r>
              <a:rPr lang="es-CO" dirty="0"/>
              <a:t>en medicina </a:t>
            </a:r>
            <a:r>
              <a:rPr lang="es-CO" dirty="0" smtClean="0"/>
              <a:t>o enfermería </a:t>
            </a:r>
          </a:p>
          <a:p>
            <a:pPr marL="0" lvl="0" indent="0" algn="l"/>
            <a:r>
              <a:rPr lang="es-CO" dirty="0" smtClean="0"/>
              <a:t>con </a:t>
            </a:r>
            <a:r>
              <a:rPr lang="es-CO" dirty="0"/>
              <a:t>un equipo interdisciplinario de </a:t>
            </a:r>
            <a:endParaRPr lang="es-CO" dirty="0" smtClean="0"/>
          </a:p>
          <a:p>
            <a:pPr marL="0" lvl="0" indent="0" algn="l"/>
            <a:r>
              <a:rPr lang="es-CO" dirty="0" smtClean="0"/>
              <a:t>referencia nutrición</a:t>
            </a:r>
            <a:r>
              <a:rPr lang="es-CO" dirty="0"/>
              <a:t>, psicología, </a:t>
            </a:r>
            <a:endParaRPr lang="es-CO" dirty="0" smtClean="0"/>
          </a:p>
          <a:p>
            <a:pPr marL="0" lvl="0" indent="0" algn="l"/>
            <a:r>
              <a:rPr lang="es-CO" dirty="0" smtClean="0"/>
              <a:t>trabajo social</a:t>
            </a:r>
            <a:endParaRPr lang="es-CO" dirty="0"/>
          </a:p>
        </p:txBody>
      </p:sp>
      <p:sp>
        <p:nvSpPr>
          <p:cNvPr id="24" name="Google Shape;1656;p38"/>
          <p:cNvSpPr txBox="1">
            <a:spLocks noGrp="1"/>
          </p:cNvSpPr>
          <p:nvPr>
            <p:ph type="subTitle" idx="7"/>
          </p:nvPr>
        </p:nvSpPr>
        <p:spPr>
          <a:xfrm>
            <a:off x="5450568" y="1723781"/>
            <a:ext cx="3413742" cy="10360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buAutoNum type="alphaUcPeriod"/>
            </a:pPr>
            <a:r>
              <a:rPr lang="es-CO" b="1" dirty="0" smtClean="0"/>
              <a:t>Primera consulta:</a:t>
            </a:r>
          </a:p>
          <a:p>
            <a:pPr marL="0" lvl="0" indent="0"/>
            <a:endParaRPr lang="es-CO" b="1" dirty="0" smtClean="0"/>
          </a:p>
          <a:p>
            <a:pPr marL="0" lvl="0" indent="0" algn="r"/>
            <a:r>
              <a:rPr lang="es-CO" dirty="0" smtClean="0"/>
              <a:t>Antes de la semana 10ª de gestación mínima de 30 minutos</a:t>
            </a:r>
          </a:p>
        </p:txBody>
      </p:sp>
      <p:sp>
        <p:nvSpPr>
          <p:cNvPr id="1657" name="Google Shape;1657;p38"/>
          <p:cNvSpPr txBox="1">
            <a:spLocks noGrp="1"/>
          </p:cNvSpPr>
          <p:nvPr>
            <p:ph type="subTitle" idx="8"/>
          </p:nvPr>
        </p:nvSpPr>
        <p:spPr>
          <a:xfrm>
            <a:off x="822745" y="1004061"/>
            <a:ext cx="3204000" cy="46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/>
              <a:t>Talento humano </a:t>
            </a:r>
            <a:endParaRPr sz="2400" dirty="0"/>
          </a:p>
        </p:txBody>
      </p:sp>
      <p:sp>
        <p:nvSpPr>
          <p:cNvPr id="1656" name="Google Shape;1656;p38"/>
          <p:cNvSpPr txBox="1">
            <a:spLocks noGrp="1"/>
          </p:cNvSpPr>
          <p:nvPr>
            <p:ph type="subTitle" idx="7"/>
          </p:nvPr>
        </p:nvSpPr>
        <p:spPr>
          <a:xfrm>
            <a:off x="5308459" y="2550125"/>
            <a:ext cx="3697960" cy="10031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endParaRPr lang="es-CO" dirty="0"/>
          </a:p>
          <a:p>
            <a:pPr marL="0" lvl="0" indent="0"/>
            <a:r>
              <a:rPr lang="es-CO" b="1" dirty="0" smtClean="0"/>
              <a:t>B. Primera </a:t>
            </a:r>
            <a:r>
              <a:rPr lang="es-CO" b="1" dirty="0"/>
              <a:t>consulta </a:t>
            </a:r>
            <a:r>
              <a:rPr lang="es-CO" b="1" dirty="0" smtClean="0"/>
              <a:t>tardía:  </a:t>
            </a:r>
          </a:p>
          <a:p>
            <a:pPr marL="0" lvl="0" indent="0"/>
            <a:endParaRPr lang="es-CO" b="1" dirty="0" smtClean="0"/>
          </a:p>
          <a:p>
            <a:pPr marL="0" lvl="0" indent="0" algn="r"/>
            <a:r>
              <a:rPr lang="es-CO" dirty="0"/>
              <a:t>M</a:t>
            </a:r>
            <a:r>
              <a:rPr lang="es-CO" dirty="0" smtClean="0"/>
              <a:t>ínima </a:t>
            </a:r>
            <a:r>
              <a:rPr lang="es-CO" dirty="0"/>
              <a:t>de 40 minutos</a:t>
            </a:r>
            <a:r>
              <a:rPr lang="es-CO" dirty="0" smtClean="0"/>
              <a:t>.</a:t>
            </a:r>
            <a:endParaRPr dirty="0"/>
          </a:p>
        </p:txBody>
      </p:sp>
      <p:sp>
        <p:nvSpPr>
          <p:cNvPr id="1652" name="Google Shape;1652;p38"/>
          <p:cNvSpPr txBox="1">
            <a:spLocks noGrp="1"/>
          </p:cNvSpPr>
          <p:nvPr>
            <p:ph type="subTitle" idx="3"/>
          </p:nvPr>
        </p:nvSpPr>
        <p:spPr>
          <a:xfrm>
            <a:off x="31008" y="3013384"/>
            <a:ext cx="3915174" cy="13035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s-CO" b="1" dirty="0"/>
              <a:t> </a:t>
            </a:r>
            <a:r>
              <a:rPr lang="es-CO" b="1" dirty="0" smtClean="0"/>
              <a:t>B. Ultimo </a:t>
            </a:r>
            <a:r>
              <a:rPr lang="es-CO" b="1" dirty="0"/>
              <a:t>mes de </a:t>
            </a:r>
            <a:r>
              <a:rPr lang="es-CO" b="1" dirty="0" smtClean="0"/>
              <a:t>gestación:</a:t>
            </a:r>
          </a:p>
          <a:p>
            <a:pPr marL="0" lvl="0" indent="0"/>
            <a:r>
              <a:rPr lang="es-CO" b="1" dirty="0" smtClean="0"/>
              <a:t> </a:t>
            </a:r>
          </a:p>
          <a:p>
            <a:pPr marL="0" lvl="0" indent="0" algn="l"/>
            <a:r>
              <a:rPr lang="es-CO" dirty="0" smtClean="0"/>
              <a:t>(Semanas </a:t>
            </a:r>
            <a:r>
              <a:rPr lang="es-CO" dirty="0"/>
              <a:t>36, 38 </a:t>
            </a:r>
            <a:r>
              <a:rPr lang="es-CO" dirty="0" smtClean="0"/>
              <a:t>y 40</a:t>
            </a:r>
            <a:r>
              <a:rPr lang="es-CO" dirty="0"/>
              <a:t>) deben ser realizados por un profesional en </a:t>
            </a:r>
            <a:r>
              <a:rPr lang="es-CO" dirty="0" smtClean="0"/>
              <a:t>medicina y ginecología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p40"/>
          <p:cNvSpPr/>
          <p:nvPr/>
        </p:nvSpPr>
        <p:spPr>
          <a:xfrm>
            <a:off x="7201209" y="1202609"/>
            <a:ext cx="4905300" cy="49053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1" name="Google Shape;1711;p40"/>
          <p:cNvSpPr txBox="1">
            <a:spLocks noGrp="1"/>
          </p:cNvSpPr>
          <p:nvPr>
            <p:ph type="title"/>
          </p:nvPr>
        </p:nvSpPr>
        <p:spPr>
          <a:xfrm>
            <a:off x="213787" y="-164125"/>
            <a:ext cx="7490441" cy="11837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Atenciones </a:t>
            </a:r>
            <a:r>
              <a:rPr lang="en" sz="4400" dirty="0" smtClean="0">
                <a:highlight>
                  <a:schemeClr val="lt2"/>
                </a:highlight>
              </a:rPr>
              <a:t>Incluidas</a:t>
            </a:r>
            <a:endParaRPr sz="4400" dirty="0">
              <a:highlight>
                <a:schemeClr val="lt2"/>
              </a:highlight>
            </a:endParaRPr>
          </a:p>
        </p:txBody>
      </p:sp>
      <p:cxnSp>
        <p:nvCxnSpPr>
          <p:cNvPr id="1714" name="Google Shape;1714;p40"/>
          <p:cNvCxnSpPr/>
          <p:nvPr/>
        </p:nvCxnSpPr>
        <p:spPr>
          <a:xfrm>
            <a:off x="773378" y="740770"/>
            <a:ext cx="6425181" cy="2966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15" name="Google Shape;1715;p40"/>
          <p:cNvSpPr/>
          <p:nvPr/>
        </p:nvSpPr>
        <p:spPr>
          <a:xfrm rot="1643703">
            <a:off x="4981686" y="865673"/>
            <a:ext cx="1381104" cy="1133550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16" name="Google Shape;1716;p40"/>
          <p:cNvGrpSpPr/>
          <p:nvPr/>
        </p:nvGrpSpPr>
        <p:grpSpPr>
          <a:xfrm rot="1687689">
            <a:off x="163631" y="220421"/>
            <a:ext cx="534290" cy="453954"/>
            <a:chOff x="4021700" y="2078100"/>
            <a:chExt cx="294125" cy="249900"/>
          </a:xfrm>
        </p:grpSpPr>
        <p:sp>
          <p:nvSpPr>
            <p:cNvPr id="1717" name="Google Shape;1717;p40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40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19" name="Google Shape;1719;p40"/>
          <p:cNvSpPr/>
          <p:nvPr/>
        </p:nvSpPr>
        <p:spPr>
          <a:xfrm rot="-2004035">
            <a:off x="7963681" y="158967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78" name="Google Shape;1778;p40"/>
          <p:cNvGrpSpPr/>
          <p:nvPr/>
        </p:nvGrpSpPr>
        <p:grpSpPr>
          <a:xfrm rot="-4701483">
            <a:off x="7676633" y="3708972"/>
            <a:ext cx="1652097" cy="3088208"/>
            <a:chOff x="4530725" y="2880400"/>
            <a:chExt cx="418300" cy="781875"/>
          </a:xfrm>
        </p:grpSpPr>
        <p:sp>
          <p:nvSpPr>
            <p:cNvPr id="1779" name="Google Shape;1779;p40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40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40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40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40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40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40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40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40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0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40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40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40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40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40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ángulo redondeado 3"/>
          <p:cNvSpPr/>
          <p:nvPr/>
        </p:nvSpPr>
        <p:spPr>
          <a:xfrm>
            <a:off x="61524" y="953782"/>
            <a:ext cx="3881539" cy="3389682"/>
          </a:xfrm>
          <a:prstGeom prst="roundRect">
            <a:avLst>
              <a:gd name="adj" fmla="val 22852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Asesorar sobre opciones durante el embarazo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Realizar </a:t>
            </a:r>
            <a:r>
              <a:rPr lang="es-CO" dirty="0" smtClean="0">
                <a:solidFill>
                  <a:schemeClr val="tx1"/>
                </a:solidFill>
                <a:latin typeface="Lexend Light" panose="020B0604020202020204" charset="0"/>
              </a:rPr>
              <a:t>inscripción en </a:t>
            </a: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el control prenatal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Valorar el estado de </a:t>
            </a:r>
            <a:r>
              <a:rPr lang="es-CO" dirty="0" smtClean="0">
                <a:solidFill>
                  <a:schemeClr val="tx1"/>
                </a:solidFill>
                <a:latin typeface="Lexend Light" panose="020B0604020202020204" charset="0"/>
              </a:rPr>
              <a:t>salud</a:t>
            </a:r>
            <a:endParaRPr lang="es-CO" dirty="0">
              <a:solidFill>
                <a:schemeClr val="tx1"/>
              </a:solidFill>
              <a:latin typeface="Lexend Ligh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Identificar factores protectores </a:t>
            </a:r>
            <a:r>
              <a:rPr lang="es-CO" dirty="0" smtClean="0">
                <a:solidFill>
                  <a:schemeClr val="tx1"/>
                </a:solidFill>
                <a:latin typeface="Lexend Light" panose="020B0604020202020204" charset="0"/>
              </a:rPr>
              <a:t>y </a:t>
            </a: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riesgo biológicos y psicosociales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Detectar tempranamente alteraciones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Brindar información en salud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Establecer el plan integral de cuidado.</a:t>
            </a:r>
          </a:p>
        </p:txBody>
      </p:sp>
      <p:sp>
        <p:nvSpPr>
          <p:cNvPr id="91" name="Rectángulo redondeado 90"/>
          <p:cNvSpPr/>
          <p:nvPr/>
        </p:nvSpPr>
        <p:spPr>
          <a:xfrm>
            <a:off x="3608447" y="1851918"/>
            <a:ext cx="3919053" cy="3171186"/>
          </a:xfrm>
          <a:prstGeom prst="roundRect">
            <a:avLst>
              <a:gd name="adj" fmla="val 20533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10 controles nulíparas y 7 multíparas.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Control Mensual hasta la semana 36, en adelante cada 15 días </a:t>
            </a:r>
            <a:r>
              <a:rPr lang="es-CO" dirty="0" smtClean="0">
                <a:solidFill>
                  <a:schemeClr val="tx1"/>
                </a:solidFill>
                <a:latin typeface="Lexend Light" panose="020B0604020202020204" charset="0"/>
              </a:rPr>
              <a:t> </a:t>
            </a:r>
          </a:p>
          <a:p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 </a:t>
            </a:r>
            <a:r>
              <a:rPr lang="es-CO" dirty="0" smtClean="0">
                <a:solidFill>
                  <a:schemeClr val="tx1"/>
                </a:solidFill>
                <a:latin typeface="Lexend Light" panose="020B0604020202020204" charset="0"/>
              </a:rPr>
              <a:t>      hasta sem </a:t>
            </a: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40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Escala de Herrera y Hurtado clasificar cada trimestre </a:t>
            </a:r>
            <a:endParaRPr lang="es-CO" dirty="0" smtClean="0">
              <a:solidFill>
                <a:schemeClr val="tx1"/>
              </a:solidFill>
              <a:latin typeface="Lexend Light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>
                <a:solidFill>
                  <a:schemeClr val="tx1"/>
                </a:solidFill>
                <a:latin typeface="Lexend Light" panose="020B0604020202020204" charset="0"/>
              </a:rPr>
              <a:t>En sem 28 realizar </a:t>
            </a: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presuntas </a:t>
            </a:r>
            <a:endParaRPr lang="es-CO" dirty="0" smtClean="0">
              <a:solidFill>
                <a:schemeClr val="tx1"/>
              </a:solidFill>
              <a:latin typeface="Lexend Light" panose="020B0604020202020204" charset="0"/>
            </a:endParaRPr>
          </a:p>
          <a:p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 </a:t>
            </a:r>
            <a:r>
              <a:rPr lang="es-CO" dirty="0" smtClean="0">
                <a:solidFill>
                  <a:schemeClr val="tx1"/>
                </a:solidFill>
                <a:latin typeface="Lexend Light" panose="020B0604020202020204" charset="0"/>
              </a:rPr>
              <a:t>      riesgo </a:t>
            </a: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depresión posparto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Paraclínicos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Micronutrientes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1"/>
                </a:solidFill>
                <a:latin typeface="Lexend Light" panose="020B0604020202020204" charset="0"/>
              </a:rPr>
              <a:t>Curso de preparación para la maternidad y la paternidad</a:t>
            </a:r>
          </a:p>
        </p:txBody>
      </p:sp>
      <p:grpSp>
        <p:nvGrpSpPr>
          <p:cNvPr id="1720" name="Google Shape;1720;p40"/>
          <p:cNvGrpSpPr/>
          <p:nvPr/>
        </p:nvGrpSpPr>
        <p:grpSpPr>
          <a:xfrm>
            <a:off x="6678527" y="756883"/>
            <a:ext cx="2572750" cy="4631495"/>
            <a:chOff x="1757600" y="2442475"/>
            <a:chExt cx="1177700" cy="1910525"/>
          </a:xfrm>
        </p:grpSpPr>
        <p:sp>
          <p:nvSpPr>
            <p:cNvPr id="1721" name="Google Shape;1721;p40"/>
            <p:cNvSpPr/>
            <p:nvPr/>
          </p:nvSpPr>
          <p:spPr>
            <a:xfrm>
              <a:off x="2493500" y="2866275"/>
              <a:ext cx="110125" cy="106625"/>
            </a:xfrm>
            <a:custGeom>
              <a:avLst/>
              <a:gdLst/>
              <a:ahLst/>
              <a:cxnLst/>
              <a:rect l="l" t="t" r="r" b="b"/>
              <a:pathLst>
                <a:path w="4405" h="4265" extrusionOk="0">
                  <a:moveTo>
                    <a:pt x="1013" y="1"/>
                  </a:moveTo>
                  <a:cubicBezTo>
                    <a:pt x="1013" y="1"/>
                    <a:pt x="0" y="3018"/>
                    <a:pt x="1684" y="4265"/>
                  </a:cubicBezTo>
                  <a:cubicBezTo>
                    <a:pt x="1684" y="4265"/>
                    <a:pt x="4405" y="799"/>
                    <a:pt x="10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40"/>
            <p:cNvSpPr/>
            <p:nvPr/>
          </p:nvSpPr>
          <p:spPr>
            <a:xfrm>
              <a:off x="2519675" y="2866525"/>
              <a:ext cx="49950" cy="74500"/>
            </a:xfrm>
            <a:custGeom>
              <a:avLst/>
              <a:gdLst/>
              <a:ahLst/>
              <a:cxnLst/>
              <a:rect l="l" t="t" r="r" b="b"/>
              <a:pathLst>
                <a:path w="1998" h="2980" extrusionOk="0">
                  <a:moveTo>
                    <a:pt x="0" y="0"/>
                  </a:moveTo>
                  <a:lnTo>
                    <a:pt x="0" y="0"/>
                  </a:lnTo>
                  <a:cubicBezTo>
                    <a:pt x="88" y="652"/>
                    <a:pt x="395" y="2191"/>
                    <a:pt x="1380" y="2980"/>
                  </a:cubicBezTo>
                  <a:cubicBezTo>
                    <a:pt x="1834" y="1912"/>
                    <a:pt x="1997" y="487"/>
                    <a:pt x="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40"/>
            <p:cNvSpPr/>
            <p:nvPr/>
          </p:nvSpPr>
          <p:spPr>
            <a:xfrm>
              <a:off x="2524650" y="2858525"/>
              <a:ext cx="83500" cy="78025"/>
            </a:xfrm>
            <a:custGeom>
              <a:avLst/>
              <a:gdLst/>
              <a:ahLst/>
              <a:cxnLst/>
              <a:rect l="l" t="t" r="r" b="b"/>
              <a:pathLst>
                <a:path w="3340" h="3121" extrusionOk="0">
                  <a:moveTo>
                    <a:pt x="1259" y="1"/>
                  </a:moveTo>
                  <a:cubicBezTo>
                    <a:pt x="903" y="1"/>
                    <a:pt x="487" y="111"/>
                    <a:pt x="1" y="375"/>
                  </a:cubicBezTo>
                  <a:cubicBezTo>
                    <a:pt x="1" y="375"/>
                    <a:pt x="1174" y="3120"/>
                    <a:pt x="3146" y="3120"/>
                  </a:cubicBezTo>
                  <a:cubicBezTo>
                    <a:pt x="3210" y="3120"/>
                    <a:pt x="3274" y="3117"/>
                    <a:pt x="3339" y="3111"/>
                  </a:cubicBezTo>
                  <a:cubicBezTo>
                    <a:pt x="3339" y="3111"/>
                    <a:pt x="3144" y="1"/>
                    <a:pt x="12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40"/>
            <p:cNvSpPr/>
            <p:nvPr/>
          </p:nvSpPr>
          <p:spPr>
            <a:xfrm>
              <a:off x="2557475" y="2875825"/>
              <a:ext cx="33800" cy="29000"/>
            </a:xfrm>
            <a:custGeom>
              <a:avLst/>
              <a:gdLst/>
              <a:ahLst/>
              <a:cxnLst/>
              <a:rect l="l" t="t" r="r" b="b"/>
              <a:pathLst>
                <a:path w="1352" h="1160" extrusionOk="0">
                  <a:moveTo>
                    <a:pt x="774" y="1"/>
                  </a:moveTo>
                  <a:cubicBezTo>
                    <a:pt x="259" y="1"/>
                    <a:pt x="1" y="624"/>
                    <a:pt x="366" y="989"/>
                  </a:cubicBezTo>
                  <a:cubicBezTo>
                    <a:pt x="483" y="1107"/>
                    <a:pt x="628" y="1159"/>
                    <a:pt x="770" y="1159"/>
                  </a:cubicBezTo>
                  <a:cubicBezTo>
                    <a:pt x="1066" y="1159"/>
                    <a:pt x="1352" y="929"/>
                    <a:pt x="1352" y="580"/>
                  </a:cubicBezTo>
                  <a:cubicBezTo>
                    <a:pt x="1352" y="259"/>
                    <a:pt x="1093" y="1"/>
                    <a:pt x="7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40"/>
            <p:cNvSpPr/>
            <p:nvPr/>
          </p:nvSpPr>
          <p:spPr>
            <a:xfrm>
              <a:off x="2512875" y="2932600"/>
              <a:ext cx="20075" cy="27625"/>
            </a:xfrm>
            <a:custGeom>
              <a:avLst/>
              <a:gdLst/>
              <a:ahLst/>
              <a:cxnLst/>
              <a:rect l="l" t="t" r="r" b="b"/>
              <a:pathLst>
                <a:path w="803" h="1105" extrusionOk="0">
                  <a:moveTo>
                    <a:pt x="179" y="0"/>
                  </a:moveTo>
                  <a:cubicBezTo>
                    <a:pt x="118" y="0"/>
                    <a:pt x="57" y="12"/>
                    <a:pt x="0" y="31"/>
                  </a:cubicBezTo>
                  <a:cubicBezTo>
                    <a:pt x="69" y="411"/>
                    <a:pt x="198" y="781"/>
                    <a:pt x="420" y="1104"/>
                  </a:cubicBezTo>
                  <a:cubicBezTo>
                    <a:pt x="667" y="990"/>
                    <a:pt x="802" y="720"/>
                    <a:pt x="745" y="454"/>
                  </a:cubicBezTo>
                  <a:cubicBezTo>
                    <a:pt x="686" y="188"/>
                    <a:pt x="451" y="0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40"/>
            <p:cNvSpPr/>
            <p:nvPr/>
          </p:nvSpPr>
          <p:spPr>
            <a:xfrm>
              <a:off x="2637275" y="3202075"/>
              <a:ext cx="263725" cy="1145925"/>
            </a:xfrm>
            <a:custGeom>
              <a:avLst/>
              <a:gdLst/>
              <a:ahLst/>
              <a:cxnLst/>
              <a:rect l="l" t="t" r="r" b="b"/>
              <a:pathLst>
                <a:path w="10549" h="45837" extrusionOk="0">
                  <a:moveTo>
                    <a:pt x="2446" y="0"/>
                  </a:moveTo>
                  <a:cubicBezTo>
                    <a:pt x="2428" y="0"/>
                    <a:pt x="2409" y="1"/>
                    <a:pt x="2391" y="3"/>
                  </a:cubicBezTo>
                  <a:lnTo>
                    <a:pt x="1" y="12394"/>
                  </a:lnTo>
                  <a:lnTo>
                    <a:pt x="3058" y="45837"/>
                  </a:lnTo>
                  <a:lnTo>
                    <a:pt x="10549" y="45789"/>
                  </a:lnTo>
                  <a:lnTo>
                    <a:pt x="10549" y="16052"/>
                  </a:lnTo>
                  <a:cubicBezTo>
                    <a:pt x="9754" y="12651"/>
                    <a:pt x="4622" y="0"/>
                    <a:pt x="2446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40"/>
            <p:cNvSpPr/>
            <p:nvPr/>
          </p:nvSpPr>
          <p:spPr>
            <a:xfrm>
              <a:off x="2559700" y="3228875"/>
              <a:ext cx="375600" cy="510700"/>
            </a:xfrm>
            <a:custGeom>
              <a:avLst/>
              <a:gdLst/>
              <a:ahLst/>
              <a:cxnLst/>
              <a:rect l="l" t="t" r="r" b="b"/>
              <a:pathLst>
                <a:path w="15024" h="20428" extrusionOk="0">
                  <a:moveTo>
                    <a:pt x="9831" y="1"/>
                  </a:moveTo>
                  <a:lnTo>
                    <a:pt x="1" y="2184"/>
                  </a:lnTo>
                  <a:lnTo>
                    <a:pt x="2055" y="20342"/>
                  </a:lnTo>
                  <a:cubicBezTo>
                    <a:pt x="3232" y="20405"/>
                    <a:pt x="4789" y="20428"/>
                    <a:pt x="6416" y="20428"/>
                  </a:cubicBezTo>
                  <a:cubicBezTo>
                    <a:pt x="10503" y="20428"/>
                    <a:pt x="15024" y="20285"/>
                    <a:pt x="15024" y="20285"/>
                  </a:cubicBezTo>
                  <a:cubicBezTo>
                    <a:pt x="14324" y="8118"/>
                    <a:pt x="9831" y="1"/>
                    <a:pt x="98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40"/>
            <p:cNvSpPr/>
            <p:nvPr/>
          </p:nvSpPr>
          <p:spPr>
            <a:xfrm>
              <a:off x="1825575" y="3196300"/>
              <a:ext cx="267000" cy="1156700"/>
            </a:xfrm>
            <a:custGeom>
              <a:avLst/>
              <a:gdLst/>
              <a:ahLst/>
              <a:cxnLst/>
              <a:rect l="l" t="t" r="r" b="b"/>
              <a:pathLst>
                <a:path w="10680" h="46268" extrusionOk="0">
                  <a:moveTo>
                    <a:pt x="6745" y="0"/>
                  </a:moveTo>
                  <a:cubicBezTo>
                    <a:pt x="4588" y="0"/>
                    <a:pt x="794" y="9984"/>
                    <a:pt x="1" y="13377"/>
                  </a:cubicBezTo>
                  <a:lnTo>
                    <a:pt x="438" y="46267"/>
                  </a:lnTo>
                  <a:lnTo>
                    <a:pt x="8529" y="46064"/>
                  </a:lnTo>
                  <a:lnTo>
                    <a:pt x="10680" y="12435"/>
                  </a:lnTo>
                  <a:lnTo>
                    <a:pt x="6813" y="4"/>
                  </a:lnTo>
                  <a:cubicBezTo>
                    <a:pt x="6790" y="2"/>
                    <a:pt x="6767" y="0"/>
                    <a:pt x="6745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40"/>
            <p:cNvSpPr/>
            <p:nvPr/>
          </p:nvSpPr>
          <p:spPr>
            <a:xfrm>
              <a:off x="1757600" y="3090925"/>
              <a:ext cx="1101900" cy="630125"/>
            </a:xfrm>
            <a:custGeom>
              <a:avLst/>
              <a:gdLst/>
              <a:ahLst/>
              <a:cxnLst/>
              <a:rect l="l" t="t" r="r" b="b"/>
              <a:pathLst>
                <a:path w="44076" h="25205" extrusionOk="0">
                  <a:moveTo>
                    <a:pt x="30123" y="1"/>
                  </a:moveTo>
                  <a:cubicBezTo>
                    <a:pt x="28894" y="1"/>
                    <a:pt x="28091" y="92"/>
                    <a:pt x="28091" y="92"/>
                  </a:cubicBezTo>
                  <a:lnTo>
                    <a:pt x="19230" y="92"/>
                  </a:lnTo>
                  <a:cubicBezTo>
                    <a:pt x="18914" y="78"/>
                    <a:pt x="18603" y="71"/>
                    <a:pt x="18298" y="71"/>
                  </a:cubicBezTo>
                  <a:cubicBezTo>
                    <a:pt x="0" y="71"/>
                    <a:pt x="2258" y="25204"/>
                    <a:pt x="2258" y="25204"/>
                  </a:cubicBezTo>
                  <a:lnTo>
                    <a:pt x="43030" y="24689"/>
                  </a:lnTo>
                  <a:cubicBezTo>
                    <a:pt x="43030" y="24689"/>
                    <a:pt x="44075" y="12393"/>
                    <a:pt x="42198" y="6311"/>
                  </a:cubicBezTo>
                  <a:cubicBezTo>
                    <a:pt x="40475" y="730"/>
                    <a:pt x="33599" y="1"/>
                    <a:pt x="301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40"/>
            <p:cNvSpPr/>
            <p:nvPr/>
          </p:nvSpPr>
          <p:spPr>
            <a:xfrm>
              <a:off x="1963825" y="3379225"/>
              <a:ext cx="726925" cy="973775"/>
            </a:xfrm>
            <a:custGeom>
              <a:avLst/>
              <a:gdLst/>
              <a:ahLst/>
              <a:cxnLst/>
              <a:rect l="l" t="t" r="r" b="b"/>
              <a:pathLst>
                <a:path w="29077" h="38951" extrusionOk="0">
                  <a:moveTo>
                    <a:pt x="27952" y="1"/>
                  </a:moveTo>
                  <a:lnTo>
                    <a:pt x="589" y="7178"/>
                  </a:lnTo>
                  <a:lnTo>
                    <a:pt x="589" y="14757"/>
                  </a:lnTo>
                  <a:lnTo>
                    <a:pt x="0" y="38751"/>
                  </a:lnTo>
                  <a:cubicBezTo>
                    <a:pt x="0" y="38751"/>
                    <a:pt x="6536" y="38951"/>
                    <a:pt x="14109" y="38951"/>
                  </a:cubicBezTo>
                  <a:cubicBezTo>
                    <a:pt x="19184" y="38951"/>
                    <a:pt x="24724" y="38861"/>
                    <a:pt x="29077" y="38561"/>
                  </a:cubicBezTo>
                  <a:lnTo>
                    <a:pt x="2795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40"/>
            <p:cNvSpPr/>
            <p:nvPr/>
          </p:nvSpPr>
          <p:spPr>
            <a:xfrm>
              <a:off x="2273075" y="3012550"/>
              <a:ext cx="344275" cy="391700"/>
            </a:xfrm>
            <a:custGeom>
              <a:avLst/>
              <a:gdLst/>
              <a:ahLst/>
              <a:cxnLst/>
              <a:rect l="l" t="t" r="r" b="b"/>
              <a:pathLst>
                <a:path w="13771" h="15668" extrusionOk="0">
                  <a:moveTo>
                    <a:pt x="7411" y="0"/>
                  </a:moveTo>
                  <a:lnTo>
                    <a:pt x="7472" y="3227"/>
                  </a:lnTo>
                  <a:lnTo>
                    <a:pt x="0" y="15667"/>
                  </a:lnTo>
                  <a:lnTo>
                    <a:pt x="0" y="15667"/>
                  </a:lnTo>
                  <a:lnTo>
                    <a:pt x="8621" y="10890"/>
                  </a:lnTo>
                  <a:lnTo>
                    <a:pt x="5921" y="9446"/>
                  </a:lnTo>
                  <a:lnTo>
                    <a:pt x="13771" y="3468"/>
                  </a:lnTo>
                  <a:lnTo>
                    <a:pt x="74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40"/>
            <p:cNvSpPr/>
            <p:nvPr/>
          </p:nvSpPr>
          <p:spPr>
            <a:xfrm>
              <a:off x="2264850" y="3093450"/>
              <a:ext cx="358925" cy="316675"/>
            </a:xfrm>
            <a:custGeom>
              <a:avLst/>
              <a:gdLst/>
              <a:ahLst/>
              <a:cxnLst/>
              <a:rect l="l" t="t" r="r" b="b"/>
              <a:pathLst>
                <a:path w="14357" h="12667" extrusionOk="0">
                  <a:moveTo>
                    <a:pt x="14093" y="0"/>
                  </a:moveTo>
                  <a:cubicBezTo>
                    <a:pt x="14042" y="0"/>
                    <a:pt x="13991" y="16"/>
                    <a:pt x="13948" y="50"/>
                  </a:cubicBezTo>
                  <a:lnTo>
                    <a:pt x="8553" y="4513"/>
                  </a:lnTo>
                  <a:cubicBezTo>
                    <a:pt x="8424" y="4620"/>
                    <a:pt x="8445" y="4823"/>
                    <a:pt x="8593" y="4903"/>
                  </a:cubicBezTo>
                  <a:lnTo>
                    <a:pt x="10917" y="6145"/>
                  </a:lnTo>
                  <a:lnTo>
                    <a:pt x="212" y="12226"/>
                  </a:lnTo>
                  <a:cubicBezTo>
                    <a:pt x="1" y="12346"/>
                    <a:pt x="86" y="12667"/>
                    <a:pt x="329" y="12667"/>
                  </a:cubicBezTo>
                  <a:cubicBezTo>
                    <a:pt x="369" y="12667"/>
                    <a:pt x="409" y="12655"/>
                    <a:pt x="445" y="12636"/>
                  </a:cubicBezTo>
                  <a:lnTo>
                    <a:pt x="11523" y="6345"/>
                  </a:lnTo>
                  <a:cubicBezTo>
                    <a:pt x="11685" y="6252"/>
                    <a:pt x="11681" y="6018"/>
                    <a:pt x="11518" y="5931"/>
                  </a:cubicBezTo>
                  <a:lnTo>
                    <a:pt x="9127" y="4654"/>
                  </a:lnTo>
                  <a:lnTo>
                    <a:pt x="14248" y="414"/>
                  </a:lnTo>
                  <a:cubicBezTo>
                    <a:pt x="14345" y="329"/>
                    <a:pt x="14356" y="185"/>
                    <a:pt x="14275" y="86"/>
                  </a:cubicBezTo>
                  <a:cubicBezTo>
                    <a:pt x="14228" y="29"/>
                    <a:pt x="14161" y="0"/>
                    <a:pt x="14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40"/>
            <p:cNvSpPr/>
            <p:nvPr/>
          </p:nvSpPr>
          <p:spPr>
            <a:xfrm>
              <a:off x="2117450" y="3021200"/>
              <a:ext cx="155650" cy="383050"/>
            </a:xfrm>
            <a:custGeom>
              <a:avLst/>
              <a:gdLst/>
              <a:ahLst/>
              <a:cxnLst/>
              <a:rect l="l" t="t" r="r" b="b"/>
              <a:pathLst>
                <a:path w="6226" h="15322" extrusionOk="0">
                  <a:moveTo>
                    <a:pt x="4893" y="0"/>
                  </a:moveTo>
                  <a:lnTo>
                    <a:pt x="0" y="3325"/>
                  </a:lnTo>
                  <a:lnTo>
                    <a:pt x="3512" y="9100"/>
                  </a:lnTo>
                  <a:lnTo>
                    <a:pt x="2068" y="9877"/>
                  </a:lnTo>
                  <a:lnTo>
                    <a:pt x="6225" y="15321"/>
                  </a:lnTo>
                  <a:lnTo>
                    <a:pt x="489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40"/>
            <p:cNvSpPr/>
            <p:nvPr/>
          </p:nvSpPr>
          <p:spPr>
            <a:xfrm>
              <a:off x="2110700" y="3098450"/>
              <a:ext cx="169900" cy="311675"/>
            </a:xfrm>
            <a:custGeom>
              <a:avLst/>
              <a:gdLst/>
              <a:ahLst/>
              <a:cxnLst/>
              <a:rect l="l" t="t" r="r" b="b"/>
              <a:pathLst>
                <a:path w="6796" h="12467" extrusionOk="0">
                  <a:moveTo>
                    <a:pt x="271" y="0"/>
                  </a:moveTo>
                  <a:cubicBezTo>
                    <a:pt x="226" y="0"/>
                    <a:pt x="181" y="13"/>
                    <a:pt x="141" y="40"/>
                  </a:cubicBezTo>
                  <a:cubicBezTo>
                    <a:pt x="31" y="110"/>
                    <a:pt x="1" y="256"/>
                    <a:pt x="73" y="366"/>
                  </a:cubicBezTo>
                  <a:lnTo>
                    <a:pt x="2419" y="3924"/>
                  </a:lnTo>
                  <a:lnTo>
                    <a:pt x="970" y="4705"/>
                  </a:lnTo>
                  <a:lnTo>
                    <a:pt x="6302" y="12364"/>
                  </a:lnTo>
                  <a:cubicBezTo>
                    <a:pt x="6345" y="12428"/>
                    <a:pt x="6417" y="12466"/>
                    <a:pt x="6494" y="12467"/>
                  </a:cubicBezTo>
                  <a:lnTo>
                    <a:pt x="6494" y="12467"/>
                  </a:lnTo>
                  <a:cubicBezTo>
                    <a:pt x="6686" y="12466"/>
                    <a:pt x="6795" y="12252"/>
                    <a:pt x="6687" y="12096"/>
                  </a:cubicBezTo>
                  <a:lnTo>
                    <a:pt x="1659" y="4868"/>
                  </a:lnTo>
                  <a:lnTo>
                    <a:pt x="3098" y="4095"/>
                  </a:lnTo>
                  <a:lnTo>
                    <a:pt x="468" y="106"/>
                  </a:lnTo>
                  <a:cubicBezTo>
                    <a:pt x="422" y="38"/>
                    <a:pt x="347" y="0"/>
                    <a:pt x="271" y="0"/>
                  </a:cubicBezTo>
                  <a:close/>
                  <a:moveTo>
                    <a:pt x="6494" y="12467"/>
                  </a:moveTo>
                  <a:lnTo>
                    <a:pt x="6494" y="12467"/>
                  </a:lnTo>
                  <a:cubicBezTo>
                    <a:pt x="6494" y="12467"/>
                    <a:pt x="6494" y="12467"/>
                    <a:pt x="6493" y="12467"/>
                  </a:cubicBezTo>
                  <a:lnTo>
                    <a:pt x="6495" y="12467"/>
                  </a:lnTo>
                  <a:cubicBezTo>
                    <a:pt x="6495" y="12467"/>
                    <a:pt x="6495" y="12467"/>
                    <a:pt x="6494" y="124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40"/>
            <p:cNvSpPr/>
            <p:nvPr/>
          </p:nvSpPr>
          <p:spPr>
            <a:xfrm>
              <a:off x="2425975" y="3435200"/>
              <a:ext cx="105550" cy="156200"/>
            </a:xfrm>
            <a:custGeom>
              <a:avLst/>
              <a:gdLst/>
              <a:ahLst/>
              <a:cxnLst/>
              <a:rect l="l" t="t" r="r" b="b"/>
              <a:pathLst>
                <a:path w="4222" h="6248" extrusionOk="0">
                  <a:moveTo>
                    <a:pt x="2338" y="1"/>
                  </a:moveTo>
                  <a:cubicBezTo>
                    <a:pt x="2319" y="1"/>
                    <a:pt x="2300" y="1"/>
                    <a:pt x="2281" y="2"/>
                  </a:cubicBezTo>
                  <a:cubicBezTo>
                    <a:pt x="1168" y="49"/>
                    <a:pt x="187" y="1488"/>
                    <a:pt x="92" y="3211"/>
                  </a:cubicBezTo>
                  <a:cubicBezTo>
                    <a:pt x="1" y="4905"/>
                    <a:pt x="796" y="6247"/>
                    <a:pt x="1883" y="6247"/>
                  </a:cubicBezTo>
                  <a:cubicBezTo>
                    <a:pt x="1901" y="6247"/>
                    <a:pt x="1920" y="6247"/>
                    <a:pt x="1939" y="6246"/>
                  </a:cubicBezTo>
                  <a:cubicBezTo>
                    <a:pt x="3053" y="6196"/>
                    <a:pt x="4033" y="4760"/>
                    <a:pt x="4128" y="3036"/>
                  </a:cubicBezTo>
                  <a:cubicBezTo>
                    <a:pt x="4222" y="1342"/>
                    <a:pt x="3424" y="1"/>
                    <a:pt x="23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40"/>
            <p:cNvSpPr/>
            <p:nvPr/>
          </p:nvSpPr>
          <p:spPr>
            <a:xfrm>
              <a:off x="2448625" y="3447850"/>
              <a:ext cx="82475" cy="129950"/>
            </a:xfrm>
            <a:custGeom>
              <a:avLst/>
              <a:gdLst/>
              <a:ahLst/>
              <a:cxnLst/>
              <a:rect l="l" t="t" r="r" b="b"/>
              <a:pathLst>
                <a:path w="3299" h="5198" extrusionOk="0">
                  <a:moveTo>
                    <a:pt x="1836" y="0"/>
                  </a:moveTo>
                  <a:cubicBezTo>
                    <a:pt x="1822" y="0"/>
                    <a:pt x="1807" y="1"/>
                    <a:pt x="1793" y="1"/>
                  </a:cubicBezTo>
                  <a:cubicBezTo>
                    <a:pt x="925" y="37"/>
                    <a:pt x="157" y="1231"/>
                    <a:pt x="77" y="2667"/>
                  </a:cubicBezTo>
                  <a:cubicBezTo>
                    <a:pt x="1" y="4078"/>
                    <a:pt x="617" y="5197"/>
                    <a:pt x="1464" y="5197"/>
                  </a:cubicBezTo>
                  <a:cubicBezTo>
                    <a:pt x="1478" y="5197"/>
                    <a:pt x="1492" y="5197"/>
                    <a:pt x="1506" y="5196"/>
                  </a:cubicBezTo>
                  <a:cubicBezTo>
                    <a:pt x="2375" y="5158"/>
                    <a:pt x="3142" y="3965"/>
                    <a:pt x="3222" y="2530"/>
                  </a:cubicBezTo>
                  <a:cubicBezTo>
                    <a:pt x="3299" y="1119"/>
                    <a:pt x="2682" y="0"/>
                    <a:pt x="18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40"/>
            <p:cNvSpPr/>
            <p:nvPr/>
          </p:nvSpPr>
          <p:spPr>
            <a:xfrm>
              <a:off x="2478250" y="3479975"/>
              <a:ext cx="40250" cy="64925"/>
            </a:xfrm>
            <a:custGeom>
              <a:avLst/>
              <a:gdLst/>
              <a:ahLst/>
              <a:cxnLst/>
              <a:rect l="l" t="t" r="r" b="b"/>
              <a:pathLst>
                <a:path w="1610" h="2597" extrusionOk="0">
                  <a:moveTo>
                    <a:pt x="879" y="1"/>
                  </a:moveTo>
                  <a:cubicBezTo>
                    <a:pt x="864" y="1"/>
                    <a:pt x="849" y="1"/>
                    <a:pt x="834" y="3"/>
                  </a:cubicBezTo>
                  <a:cubicBezTo>
                    <a:pt x="401" y="45"/>
                    <a:pt x="34" y="658"/>
                    <a:pt x="17" y="1373"/>
                  </a:cubicBezTo>
                  <a:cubicBezTo>
                    <a:pt x="1" y="2063"/>
                    <a:pt x="316" y="2597"/>
                    <a:pt x="727" y="2597"/>
                  </a:cubicBezTo>
                  <a:cubicBezTo>
                    <a:pt x="743" y="2597"/>
                    <a:pt x="758" y="2596"/>
                    <a:pt x="774" y="2595"/>
                  </a:cubicBezTo>
                  <a:cubicBezTo>
                    <a:pt x="1209" y="2553"/>
                    <a:pt x="1575" y="1941"/>
                    <a:pt x="1593" y="1225"/>
                  </a:cubicBezTo>
                  <a:cubicBezTo>
                    <a:pt x="1609" y="535"/>
                    <a:pt x="1292" y="1"/>
                    <a:pt x="8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40"/>
            <p:cNvSpPr/>
            <p:nvPr/>
          </p:nvSpPr>
          <p:spPr>
            <a:xfrm>
              <a:off x="2112025" y="2981150"/>
              <a:ext cx="427675" cy="537525"/>
            </a:xfrm>
            <a:custGeom>
              <a:avLst/>
              <a:gdLst/>
              <a:ahLst/>
              <a:cxnLst/>
              <a:rect l="l" t="t" r="r" b="b"/>
              <a:pathLst>
                <a:path w="17107" h="21501" extrusionOk="0">
                  <a:moveTo>
                    <a:pt x="8504" y="1"/>
                  </a:moveTo>
                  <a:cubicBezTo>
                    <a:pt x="4313" y="1"/>
                    <a:pt x="785" y="2802"/>
                    <a:pt x="461" y="6541"/>
                  </a:cubicBezTo>
                  <a:lnTo>
                    <a:pt x="12" y="11709"/>
                  </a:lnTo>
                  <a:cubicBezTo>
                    <a:pt x="1" y="11838"/>
                    <a:pt x="98" y="11954"/>
                    <a:pt x="227" y="11964"/>
                  </a:cubicBezTo>
                  <a:cubicBezTo>
                    <a:pt x="234" y="11964"/>
                    <a:pt x="241" y="11965"/>
                    <a:pt x="248" y="11965"/>
                  </a:cubicBezTo>
                  <a:cubicBezTo>
                    <a:pt x="368" y="11965"/>
                    <a:pt x="471" y="11873"/>
                    <a:pt x="481" y="11751"/>
                  </a:cubicBezTo>
                  <a:lnTo>
                    <a:pt x="930" y="6582"/>
                  </a:lnTo>
                  <a:cubicBezTo>
                    <a:pt x="1235" y="3088"/>
                    <a:pt x="4557" y="472"/>
                    <a:pt x="8506" y="472"/>
                  </a:cubicBezTo>
                  <a:cubicBezTo>
                    <a:pt x="8763" y="472"/>
                    <a:pt x="9023" y="483"/>
                    <a:pt x="9285" y="506"/>
                  </a:cubicBezTo>
                  <a:cubicBezTo>
                    <a:pt x="11366" y="688"/>
                    <a:pt x="13260" y="1562"/>
                    <a:pt x="14617" y="2972"/>
                  </a:cubicBezTo>
                  <a:cubicBezTo>
                    <a:pt x="15968" y="4373"/>
                    <a:pt x="16623" y="6134"/>
                    <a:pt x="16468" y="7932"/>
                  </a:cubicBezTo>
                  <a:lnTo>
                    <a:pt x="15312" y="21244"/>
                  </a:lnTo>
                  <a:cubicBezTo>
                    <a:pt x="15301" y="21373"/>
                    <a:pt x="15396" y="21489"/>
                    <a:pt x="15525" y="21501"/>
                  </a:cubicBezTo>
                  <a:lnTo>
                    <a:pt x="15546" y="21501"/>
                  </a:lnTo>
                  <a:cubicBezTo>
                    <a:pt x="15670" y="21501"/>
                    <a:pt x="15770" y="21407"/>
                    <a:pt x="15782" y="21286"/>
                  </a:cubicBezTo>
                  <a:lnTo>
                    <a:pt x="16939" y="7971"/>
                  </a:lnTo>
                  <a:cubicBezTo>
                    <a:pt x="17106" y="6037"/>
                    <a:pt x="16403" y="4146"/>
                    <a:pt x="14957" y="2645"/>
                  </a:cubicBezTo>
                  <a:cubicBezTo>
                    <a:pt x="13520" y="1154"/>
                    <a:pt x="11521" y="226"/>
                    <a:pt x="9327" y="36"/>
                  </a:cubicBezTo>
                  <a:cubicBezTo>
                    <a:pt x="9050" y="12"/>
                    <a:pt x="8776" y="1"/>
                    <a:pt x="85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40"/>
            <p:cNvSpPr/>
            <p:nvPr/>
          </p:nvSpPr>
          <p:spPr>
            <a:xfrm>
              <a:off x="2239775" y="2893250"/>
              <a:ext cx="220100" cy="199975"/>
            </a:xfrm>
            <a:custGeom>
              <a:avLst/>
              <a:gdLst/>
              <a:ahLst/>
              <a:cxnLst/>
              <a:rect l="l" t="t" r="r" b="b"/>
              <a:pathLst>
                <a:path w="8804" h="7999" extrusionOk="0">
                  <a:moveTo>
                    <a:pt x="0" y="1"/>
                  </a:moveTo>
                  <a:lnTo>
                    <a:pt x="0" y="7999"/>
                  </a:lnTo>
                  <a:lnTo>
                    <a:pt x="8804" y="7999"/>
                  </a:lnTo>
                  <a:lnTo>
                    <a:pt x="8804" y="1"/>
                  </a:ln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40"/>
            <p:cNvSpPr/>
            <p:nvPr/>
          </p:nvSpPr>
          <p:spPr>
            <a:xfrm>
              <a:off x="2238350" y="2957450"/>
              <a:ext cx="220025" cy="91950"/>
            </a:xfrm>
            <a:custGeom>
              <a:avLst/>
              <a:gdLst/>
              <a:ahLst/>
              <a:cxnLst/>
              <a:rect l="l" t="t" r="r" b="b"/>
              <a:pathLst>
                <a:path w="8801" h="3678" extrusionOk="0">
                  <a:moveTo>
                    <a:pt x="0" y="0"/>
                  </a:moveTo>
                  <a:lnTo>
                    <a:pt x="0" y="3532"/>
                  </a:lnTo>
                  <a:lnTo>
                    <a:pt x="817" y="3610"/>
                  </a:lnTo>
                  <a:cubicBezTo>
                    <a:pt x="1277" y="3655"/>
                    <a:pt x="1737" y="3677"/>
                    <a:pt x="2197" y="3677"/>
                  </a:cubicBezTo>
                  <a:cubicBezTo>
                    <a:pt x="3824" y="3677"/>
                    <a:pt x="5443" y="3399"/>
                    <a:pt x="6982" y="2852"/>
                  </a:cubicBezTo>
                  <a:lnTo>
                    <a:pt x="8800" y="2204"/>
                  </a:lnTo>
                  <a:lnTo>
                    <a:pt x="8800" y="0"/>
                  </a:ln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40"/>
            <p:cNvSpPr/>
            <p:nvPr/>
          </p:nvSpPr>
          <p:spPr>
            <a:xfrm>
              <a:off x="2495300" y="2735650"/>
              <a:ext cx="142350" cy="143275"/>
            </a:xfrm>
            <a:custGeom>
              <a:avLst/>
              <a:gdLst/>
              <a:ahLst/>
              <a:cxnLst/>
              <a:rect l="l" t="t" r="r" b="b"/>
              <a:pathLst>
                <a:path w="5694" h="5731" extrusionOk="0">
                  <a:moveTo>
                    <a:pt x="2877" y="1"/>
                  </a:moveTo>
                  <a:cubicBezTo>
                    <a:pt x="1508" y="1"/>
                    <a:pt x="323" y="1103"/>
                    <a:pt x="168" y="2581"/>
                  </a:cubicBezTo>
                  <a:cubicBezTo>
                    <a:pt x="0" y="4156"/>
                    <a:pt x="1064" y="5558"/>
                    <a:pt x="2545" y="5716"/>
                  </a:cubicBezTo>
                  <a:cubicBezTo>
                    <a:pt x="2636" y="5726"/>
                    <a:pt x="2727" y="5730"/>
                    <a:pt x="2817" y="5730"/>
                  </a:cubicBezTo>
                  <a:cubicBezTo>
                    <a:pt x="4185" y="5730"/>
                    <a:pt x="5371" y="4629"/>
                    <a:pt x="5526" y="3151"/>
                  </a:cubicBezTo>
                  <a:cubicBezTo>
                    <a:pt x="5693" y="1579"/>
                    <a:pt x="4629" y="173"/>
                    <a:pt x="3149" y="15"/>
                  </a:cubicBezTo>
                  <a:cubicBezTo>
                    <a:pt x="3058" y="6"/>
                    <a:pt x="2967" y="1"/>
                    <a:pt x="2877" y="1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0"/>
            <p:cNvSpPr/>
            <p:nvPr/>
          </p:nvSpPr>
          <p:spPr>
            <a:xfrm>
              <a:off x="2495300" y="2735650"/>
              <a:ext cx="142350" cy="143275"/>
            </a:xfrm>
            <a:custGeom>
              <a:avLst/>
              <a:gdLst/>
              <a:ahLst/>
              <a:cxnLst/>
              <a:rect l="l" t="t" r="r" b="b"/>
              <a:pathLst>
                <a:path w="5694" h="5731" extrusionOk="0">
                  <a:moveTo>
                    <a:pt x="2877" y="1"/>
                  </a:moveTo>
                  <a:cubicBezTo>
                    <a:pt x="1508" y="1"/>
                    <a:pt x="323" y="1103"/>
                    <a:pt x="168" y="2581"/>
                  </a:cubicBezTo>
                  <a:cubicBezTo>
                    <a:pt x="0" y="4156"/>
                    <a:pt x="1064" y="5558"/>
                    <a:pt x="2545" y="5716"/>
                  </a:cubicBezTo>
                  <a:cubicBezTo>
                    <a:pt x="2636" y="5726"/>
                    <a:pt x="2727" y="5730"/>
                    <a:pt x="2817" y="5730"/>
                  </a:cubicBezTo>
                  <a:cubicBezTo>
                    <a:pt x="4185" y="5730"/>
                    <a:pt x="5371" y="4629"/>
                    <a:pt x="5526" y="3151"/>
                  </a:cubicBezTo>
                  <a:cubicBezTo>
                    <a:pt x="5693" y="1579"/>
                    <a:pt x="4629" y="173"/>
                    <a:pt x="3149" y="15"/>
                  </a:cubicBezTo>
                  <a:cubicBezTo>
                    <a:pt x="3058" y="6"/>
                    <a:pt x="2967" y="1"/>
                    <a:pt x="2877" y="1"/>
                  </a:cubicBez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0"/>
            <p:cNvSpPr/>
            <p:nvPr/>
          </p:nvSpPr>
          <p:spPr>
            <a:xfrm>
              <a:off x="2102250" y="2452100"/>
              <a:ext cx="465700" cy="574075"/>
            </a:xfrm>
            <a:custGeom>
              <a:avLst/>
              <a:gdLst/>
              <a:ahLst/>
              <a:cxnLst/>
              <a:rect l="l" t="t" r="r" b="b"/>
              <a:pathLst>
                <a:path w="18628" h="22963" extrusionOk="0">
                  <a:moveTo>
                    <a:pt x="8279" y="0"/>
                  </a:moveTo>
                  <a:cubicBezTo>
                    <a:pt x="2700" y="0"/>
                    <a:pt x="234" y="7963"/>
                    <a:pt x="755" y="12007"/>
                  </a:cubicBezTo>
                  <a:cubicBezTo>
                    <a:pt x="762" y="12064"/>
                    <a:pt x="705" y="12171"/>
                    <a:pt x="690" y="12226"/>
                  </a:cubicBezTo>
                  <a:cubicBezTo>
                    <a:pt x="464" y="13011"/>
                    <a:pt x="270" y="13812"/>
                    <a:pt x="158" y="14622"/>
                  </a:cubicBezTo>
                  <a:cubicBezTo>
                    <a:pt x="0" y="15754"/>
                    <a:pt x="126" y="16923"/>
                    <a:pt x="403" y="18027"/>
                  </a:cubicBezTo>
                  <a:cubicBezTo>
                    <a:pt x="806" y="19623"/>
                    <a:pt x="1684" y="21067"/>
                    <a:pt x="3115" y="21930"/>
                  </a:cubicBezTo>
                  <a:cubicBezTo>
                    <a:pt x="4420" y="22717"/>
                    <a:pt x="5980" y="22962"/>
                    <a:pt x="7485" y="22962"/>
                  </a:cubicBezTo>
                  <a:cubicBezTo>
                    <a:pt x="7520" y="22962"/>
                    <a:pt x="7555" y="22962"/>
                    <a:pt x="7590" y="22962"/>
                  </a:cubicBezTo>
                  <a:cubicBezTo>
                    <a:pt x="13381" y="22924"/>
                    <a:pt x="18029" y="18766"/>
                    <a:pt x="18329" y="12659"/>
                  </a:cubicBezTo>
                  <a:cubicBezTo>
                    <a:pt x="18628" y="6552"/>
                    <a:pt x="15036" y="1030"/>
                    <a:pt x="9298" y="86"/>
                  </a:cubicBezTo>
                  <a:cubicBezTo>
                    <a:pt x="8947" y="28"/>
                    <a:pt x="8608" y="0"/>
                    <a:pt x="8279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0"/>
            <p:cNvSpPr/>
            <p:nvPr/>
          </p:nvSpPr>
          <p:spPr>
            <a:xfrm>
              <a:off x="2139575" y="2653750"/>
              <a:ext cx="422975" cy="372550"/>
            </a:xfrm>
            <a:custGeom>
              <a:avLst/>
              <a:gdLst/>
              <a:ahLst/>
              <a:cxnLst/>
              <a:rect l="l" t="t" r="r" b="b"/>
              <a:pathLst>
                <a:path w="16919" h="14902" extrusionOk="0">
                  <a:moveTo>
                    <a:pt x="15149" y="0"/>
                  </a:moveTo>
                  <a:cubicBezTo>
                    <a:pt x="15149" y="0"/>
                    <a:pt x="13408" y="13127"/>
                    <a:pt x="4055" y="13127"/>
                  </a:cubicBezTo>
                  <a:cubicBezTo>
                    <a:pt x="2857" y="13127"/>
                    <a:pt x="1534" y="12912"/>
                    <a:pt x="73" y="12425"/>
                  </a:cubicBezTo>
                  <a:cubicBezTo>
                    <a:pt x="41" y="12415"/>
                    <a:pt x="37" y="12413"/>
                    <a:pt x="37" y="12413"/>
                  </a:cubicBezTo>
                  <a:lnTo>
                    <a:pt x="37" y="12413"/>
                  </a:lnTo>
                  <a:cubicBezTo>
                    <a:pt x="37" y="12413"/>
                    <a:pt x="37" y="12413"/>
                    <a:pt x="37" y="12413"/>
                  </a:cubicBezTo>
                  <a:cubicBezTo>
                    <a:pt x="36" y="12413"/>
                    <a:pt x="31" y="12412"/>
                    <a:pt x="1" y="12403"/>
                  </a:cubicBezTo>
                  <a:lnTo>
                    <a:pt x="1" y="12403"/>
                  </a:lnTo>
                  <a:cubicBezTo>
                    <a:pt x="1259" y="14130"/>
                    <a:pt x="3845" y="14886"/>
                    <a:pt x="5635" y="14901"/>
                  </a:cubicBezTo>
                  <a:cubicBezTo>
                    <a:pt x="5671" y="14902"/>
                    <a:pt x="5707" y="14902"/>
                    <a:pt x="5742" y="14902"/>
                  </a:cubicBezTo>
                  <a:cubicBezTo>
                    <a:pt x="12291" y="14902"/>
                    <a:pt x="16918" y="10241"/>
                    <a:pt x="16912" y="3711"/>
                  </a:cubicBezTo>
                  <a:lnTo>
                    <a:pt x="15149" y="0"/>
                  </a:ln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0"/>
            <p:cNvSpPr/>
            <p:nvPr/>
          </p:nvSpPr>
          <p:spPr>
            <a:xfrm>
              <a:off x="2151725" y="2649250"/>
              <a:ext cx="49950" cy="23625"/>
            </a:xfrm>
            <a:custGeom>
              <a:avLst/>
              <a:gdLst/>
              <a:ahLst/>
              <a:cxnLst/>
              <a:rect l="l" t="t" r="r" b="b"/>
              <a:pathLst>
                <a:path w="1998" h="945" extrusionOk="0">
                  <a:moveTo>
                    <a:pt x="968" y="0"/>
                  </a:moveTo>
                  <a:cubicBezTo>
                    <a:pt x="237" y="0"/>
                    <a:pt x="0" y="445"/>
                    <a:pt x="104" y="695"/>
                  </a:cubicBezTo>
                  <a:cubicBezTo>
                    <a:pt x="182" y="883"/>
                    <a:pt x="1126" y="933"/>
                    <a:pt x="1662" y="944"/>
                  </a:cubicBezTo>
                  <a:cubicBezTo>
                    <a:pt x="1665" y="944"/>
                    <a:pt x="1667" y="944"/>
                    <a:pt x="1670" y="944"/>
                  </a:cubicBezTo>
                  <a:cubicBezTo>
                    <a:pt x="1867" y="944"/>
                    <a:pt x="1997" y="729"/>
                    <a:pt x="1907" y="547"/>
                  </a:cubicBezTo>
                  <a:cubicBezTo>
                    <a:pt x="1789" y="306"/>
                    <a:pt x="1558" y="40"/>
                    <a:pt x="1109" y="6"/>
                  </a:cubicBezTo>
                  <a:cubicBezTo>
                    <a:pt x="1060" y="2"/>
                    <a:pt x="1013" y="0"/>
                    <a:pt x="9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0"/>
            <p:cNvSpPr/>
            <p:nvPr/>
          </p:nvSpPr>
          <p:spPr>
            <a:xfrm>
              <a:off x="2355975" y="2675400"/>
              <a:ext cx="43600" cy="31775"/>
            </a:xfrm>
            <a:custGeom>
              <a:avLst/>
              <a:gdLst/>
              <a:ahLst/>
              <a:cxnLst/>
              <a:rect l="l" t="t" r="r" b="b"/>
              <a:pathLst>
                <a:path w="1744" h="1271" extrusionOk="0">
                  <a:moveTo>
                    <a:pt x="575" y="1"/>
                  </a:moveTo>
                  <a:cubicBezTo>
                    <a:pt x="201" y="1"/>
                    <a:pt x="0" y="230"/>
                    <a:pt x="4" y="430"/>
                  </a:cubicBezTo>
                  <a:cubicBezTo>
                    <a:pt x="10" y="637"/>
                    <a:pt x="867" y="1036"/>
                    <a:pt x="1359" y="1249"/>
                  </a:cubicBezTo>
                  <a:cubicBezTo>
                    <a:pt x="1393" y="1264"/>
                    <a:pt x="1428" y="1271"/>
                    <a:pt x="1462" y="1271"/>
                  </a:cubicBezTo>
                  <a:cubicBezTo>
                    <a:pt x="1612" y="1271"/>
                    <a:pt x="1743" y="1137"/>
                    <a:pt x="1729" y="968"/>
                  </a:cubicBezTo>
                  <a:cubicBezTo>
                    <a:pt x="1705" y="698"/>
                    <a:pt x="1585" y="362"/>
                    <a:pt x="1180" y="162"/>
                  </a:cubicBezTo>
                  <a:cubicBezTo>
                    <a:pt x="945" y="47"/>
                    <a:pt x="742" y="1"/>
                    <a:pt x="5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0"/>
            <p:cNvSpPr/>
            <p:nvPr/>
          </p:nvSpPr>
          <p:spPr>
            <a:xfrm>
              <a:off x="2256825" y="2830025"/>
              <a:ext cx="96075" cy="46550"/>
            </a:xfrm>
            <a:custGeom>
              <a:avLst/>
              <a:gdLst/>
              <a:ahLst/>
              <a:cxnLst/>
              <a:rect l="l" t="t" r="r" b="b"/>
              <a:pathLst>
                <a:path w="3843" h="1862" extrusionOk="0">
                  <a:moveTo>
                    <a:pt x="3573" y="0"/>
                  </a:moveTo>
                  <a:cubicBezTo>
                    <a:pt x="3486" y="0"/>
                    <a:pt x="3404" y="48"/>
                    <a:pt x="3362" y="132"/>
                  </a:cubicBezTo>
                  <a:cubicBezTo>
                    <a:pt x="3331" y="194"/>
                    <a:pt x="2720" y="1389"/>
                    <a:pt x="1377" y="1389"/>
                  </a:cubicBezTo>
                  <a:cubicBezTo>
                    <a:pt x="1074" y="1389"/>
                    <a:pt x="734" y="1328"/>
                    <a:pt x="354" y="1179"/>
                  </a:cubicBezTo>
                  <a:cubicBezTo>
                    <a:pt x="326" y="1168"/>
                    <a:pt x="297" y="1163"/>
                    <a:pt x="268" y="1163"/>
                  </a:cubicBezTo>
                  <a:cubicBezTo>
                    <a:pt x="174" y="1163"/>
                    <a:pt x="84" y="1220"/>
                    <a:pt x="48" y="1312"/>
                  </a:cubicBezTo>
                  <a:cubicBezTo>
                    <a:pt x="0" y="1434"/>
                    <a:pt x="59" y="1570"/>
                    <a:pt x="181" y="1618"/>
                  </a:cubicBezTo>
                  <a:cubicBezTo>
                    <a:pt x="620" y="1789"/>
                    <a:pt x="1015" y="1861"/>
                    <a:pt x="1372" y="1861"/>
                  </a:cubicBezTo>
                  <a:cubicBezTo>
                    <a:pt x="3008" y="1861"/>
                    <a:pt x="3774" y="360"/>
                    <a:pt x="3786" y="341"/>
                  </a:cubicBezTo>
                  <a:cubicBezTo>
                    <a:pt x="3843" y="223"/>
                    <a:pt x="3795" y="83"/>
                    <a:pt x="3679" y="26"/>
                  </a:cubicBezTo>
                  <a:cubicBezTo>
                    <a:pt x="3645" y="8"/>
                    <a:pt x="3609" y="0"/>
                    <a:pt x="35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0"/>
            <p:cNvSpPr/>
            <p:nvPr/>
          </p:nvSpPr>
          <p:spPr>
            <a:xfrm>
              <a:off x="2348650" y="2733625"/>
              <a:ext cx="22625" cy="31850"/>
            </a:xfrm>
            <a:custGeom>
              <a:avLst/>
              <a:gdLst/>
              <a:ahLst/>
              <a:cxnLst/>
              <a:rect l="l" t="t" r="r" b="b"/>
              <a:pathLst>
                <a:path w="905" h="1274" extrusionOk="0">
                  <a:moveTo>
                    <a:pt x="428" y="1"/>
                  </a:moveTo>
                  <a:cubicBezTo>
                    <a:pt x="422" y="1"/>
                    <a:pt x="415" y="1"/>
                    <a:pt x="409" y="1"/>
                  </a:cubicBezTo>
                  <a:cubicBezTo>
                    <a:pt x="172" y="17"/>
                    <a:pt x="1" y="315"/>
                    <a:pt x="23" y="666"/>
                  </a:cubicBezTo>
                  <a:cubicBezTo>
                    <a:pt x="47" y="1007"/>
                    <a:pt x="246" y="1273"/>
                    <a:pt x="473" y="1273"/>
                  </a:cubicBezTo>
                  <a:cubicBezTo>
                    <a:pt x="480" y="1273"/>
                    <a:pt x="488" y="1273"/>
                    <a:pt x="495" y="1273"/>
                  </a:cubicBezTo>
                  <a:cubicBezTo>
                    <a:pt x="732" y="1257"/>
                    <a:pt x="905" y="959"/>
                    <a:pt x="880" y="608"/>
                  </a:cubicBezTo>
                  <a:cubicBezTo>
                    <a:pt x="858" y="265"/>
                    <a:pt x="658" y="1"/>
                    <a:pt x="4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0"/>
            <p:cNvSpPr/>
            <p:nvPr/>
          </p:nvSpPr>
          <p:spPr>
            <a:xfrm>
              <a:off x="2168550" y="2732350"/>
              <a:ext cx="22650" cy="31875"/>
            </a:xfrm>
            <a:custGeom>
              <a:avLst/>
              <a:gdLst/>
              <a:ahLst/>
              <a:cxnLst/>
              <a:rect l="l" t="t" r="r" b="b"/>
              <a:pathLst>
                <a:path w="906" h="1275" extrusionOk="0">
                  <a:moveTo>
                    <a:pt x="428" y="0"/>
                  </a:moveTo>
                  <a:cubicBezTo>
                    <a:pt x="422" y="0"/>
                    <a:pt x="416" y="1"/>
                    <a:pt x="409" y="1"/>
                  </a:cubicBezTo>
                  <a:cubicBezTo>
                    <a:pt x="174" y="18"/>
                    <a:pt x="1" y="315"/>
                    <a:pt x="24" y="666"/>
                  </a:cubicBezTo>
                  <a:cubicBezTo>
                    <a:pt x="48" y="1008"/>
                    <a:pt x="248" y="1275"/>
                    <a:pt x="476" y="1275"/>
                  </a:cubicBezTo>
                  <a:cubicBezTo>
                    <a:pt x="482" y="1275"/>
                    <a:pt x="489" y="1275"/>
                    <a:pt x="495" y="1274"/>
                  </a:cubicBezTo>
                  <a:cubicBezTo>
                    <a:pt x="733" y="1257"/>
                    <a:pt x="905" y="961"/>
                    <a:pt x="881" y="609"/>
                  </a:cubicBezTo>
                  <a:cubicBezTo>
                    <a:pt x="859" y="267"/>
                    <a:pt x="658" y="0"/>
                    <a:pt x="4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0"/>
            <p:cNvSpPr/>
            <p:nvPr/>
          </p:nvSpPr>
          <p:spPr>
            <a:xfrm>
              <a:off x="2242000" y="2450450"/>
              <a:ext cx="407875" cy="296100"/>
            </a:xfrm>
            <a:custGeom>
              <a:avLst/>
              <a:gdLst/>
              <a:ahLst/>
              <a:cxnLst/>
              <a:rect l="l" t="t" r="r" b="b"/>
              <a:pathLst>
                <a:path w="16315" h="11844" extrusionOk="0">
                  <a:moveTo>
                    <a:pt x="4641" y="1"/>
                  </a:moveTo>
                  <a:cubicBezTo>
                    <a:pt x="3303" y="1"/>
                    <a:pt x="1765" y="156"/>
                    <a:pt x="1" y="503"/>
                  </a:cubicBezTo>
                  <a:cubicBezTo>
                    <a:pt x="1" y="503"/>
                    <a:pt x="156" y="9181"/>
                    <a:pt x="12815" y="11843"/>
                  </a:cubicBezTo>
                  <a:cubicBezTo>
                    <a:pt x="12815" y="11843"/>
                    <a:pt x="16315" y="1"/>
                    <a:pt x="4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0"/>
            <p:cNvSpPr/>
            <p:nvPr/>
          </p:nvSpPr>
          <p:spPr>
            <a:xfrm>
              <a:off x="2059125" y="2449650"/>
              <a:ext cx="314200" cy="216150"/>
            </a:xfrm>
            <a:custGeom>
              <a:avLst/>
              <a:gdLst/>
              <a:ahLst/>
              <a:cxnLst/>
              <a:rect l="l" t="t" r="r" b="b"/>
              <a:pathLst>
                <a:path w="12568" h="8646" extrusionOk="0">
                  <a:moveTo>
                    <a:pt x="11166" y="1"/>
                  </a:moveTo>
                  <a:cubicBezTo>
                    <a:pt x="1" y="1"/>
                    <a:pt x="2607" y="8645"/>
                    <a:pt x="2607" y="8645"/>
                  </a:cubicBezTo>
                  <a:cubicBezTo>
                    <a:pt x="4104" y="1453"/>
                    <a:pt x="12568" y="43"/>
                    <a:pt x="12568" y="43"/>
                  </a:cubicBezTo>
                  <a:cubicBezTo>
                    <a:pt x="12078" y="15"/>
                    <a:pt x="11611" y="1"/>
                    <a:pt x="111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0"/>
            <p:cNvSpPr/>
            <p:nvPr/>
          </p:nvSpPr>
          <p:spPr>
            <a:xfrm>
              <a:off x="2493025" y="2721150"/>
              <a:ext cx="44725" cy="78650"/>
            </a:xfrm>
            <a:custGeom>
              <a:avLst/>
              <a:gdLst/>
              <a:ahLst/>
              <a:cxnLst/>
              <a:rect l="l" t="t" r="r" b="b"/>
              <a:pathLst>
                <a:path w="1789" h="3146" extrusionOk="0">
                  <a:moveTo>
                    <a:pt x="0" y="1"/>
                  </a:moveTo>
                  <a:cubicBezTo>
                    <a:pt x="0" y="1"/>
                    <a:pt x="576" y="2632"/>
                    <a:pt x="1252" y="3145"/>
                  </a:cubicBezTo>
                  <a:lnTo>
                    <a:pt x="1788" y="66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40"/>
            <p:cNvSpPr/>
            <p:nvPr/>
          </p:nvSpPr>
          <p:spPr>
            <a:xfrm>
              <a:off x="2238350" y="3093200"/>
              <a:ext cx="221525" cy="311050"/>
            </a:xfrm>
            <a:custGeom>
              <a:avLst/>
              <a:gdLst/>
              <a:ahLst/>
              <a:cxnLst/>
              <a:rect l="l" t="t" r="r" b="b"/>
              <a:pathLst>
                <a:path w="8861" h="12442" extrusionOk="0">
                  <a:moveTo>
                    <a:pt x="0" y="1"/>
                  </a:moveTo>
                  <a:lnTo>
                    <a:pt x="1389" y="12441"/>
                  </a:lnTo>
                  <a:lnTo>
                    <a:pt x="8861" y="1"/>
                  </a:ln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40"/>
            <p:cNvSpPr/>
            <p:nvPr/>
          </p:nvSpPr>
          <p:spPr>
            <a:xfrm>
              <a:off x="2103575" y="3252200"/>
              <a:ext cx="31150" cy="48100"/>
            </a:xfrm>
            <a:custGeom>
              <a:avLst/>
              <a:gdLst/>
              <a:ahLst/>
              <a:cxnLst/>
              <a:rect l="l" t="t" r="r" b="b"/>
              <a:pathLst>
                <a:path w="1246" h="1924" extrusionOk="0">
                  <a:moveTo>
                    <a:pt x="399" y="0"/>
                  </a:moveTo>
                  <a:cubicBezTo>
                    <a:pt x="208" y="0"/>
                    <a:pt x="52" y="152"/>
                    <a:pt x="46" y="343"/>
                  </a:cubicBezTo>
                  <a:lnTo>
                    <a:pt x="1" y="1889"/>
                  </a:lnTo>
                  <a:lnTo>
                    <a:pt x="1194" y="1924"/>
                  </a:lnTo>
                  <a:lnTo>
                    <a:pt x="1239" y="379"/>
                  </a:lnTo>
                  <a:cubicBezTo>
                    <a:pt x="1245" y="183"/>
                    <a:pt x="1093" y="21"/>
                    <a:pt x="899" y="16"/>
                  </a:cubicBezTo>
                  <a:lnTo>
                    <a:pt x="409" y="1"/>
                  </a:lnTo>
                  <a:cubicBezTo>
                    <a:pt x="406" y="0"/>
                    <a:pt x="402" y="0"/>
                    <a:pt x="3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40"/>
            <p:cNvSpPr/>
            <p:nvPr/>
          </p:nvSpPr>
          <p:spPr>
            <a:xfrm>
              <a:off x="2005900" y="3294000"/>
              <a:ext cx="218600" cy="320675"/>
            </a:xfrm>
            <a:custGeom>
              <a:avLst/>
              <a:gdLst/>
              <a:ahLst/>
              <a:cxnLst/>
              <a:rect l="l" t="t" r="r" b="b"/>
              <a:pathLst>
                <a:path w="8744" h="12827" extrusionOk="0">
                  <a:moveTo>
                    <a:pt x="4460" y="1"/>
                  </a:moveTo>
                  <a:cubicBezTo>
                    <a:pt x="2188" y="1"/>
                    <a:pt x="313" y="1808"/>
                    <a:pt x="246" y="4094"/>
                  </a:cubicBezTo>
                  <a:lnTo>
                    <a:pt x="3" y="12354"/>
                  </a:lnTo>
                  <a:cubicBezTo>
                    <a:pt x="1" y="12483"/>
                    <a:pt x="103" y="12589"/>
                    <a:pt x="233" y="12593"/>
                  </a:cubicBezTo>
                  <a:cubicBezTo>
                    <a:pt x="235" y="12593"/>
                    <a:pt x="237" y="12593"/>
                    <a:pt x="240" y="12593"/>
                  </a:cubicBezTo>
                  <a:cubicBezTo>
                    <a:pt x="366" y="12593"/>
                    <a:pt x="470" y="12494"/>
                    <a:pt x="476" y="12367"/>
                  </a:cubicBezTo>
                  <a:lnTo>
                    <a:pt x="719" y="4107"/>
                  </a:lnTo>
                  <a:cubicBezTo>
                    <a:pt x="777" y="2077"/>
                    <a:pt x="2441" y="472"/>
                    <a:pt x="4459" y="472"/>
                  </a:cubicBezTo>
                  <a:cubicBezTo>
                    <a:pt x="4496" y="472"/>
                    <a:pt x="4533" y="473"/>
                    <a:pt x="4571" y="474"/>
                  </a:cubicBezTo>
                  <a:cubicBezTo>
                    <a:pt x="6636" y="535"/>
                    <a:pt x="8267" y="2262"/>
                    <a:pt x="8206" y="4327"/>
                  </a:cubicBezTo>
                  <a:lnTo>
                    <a:pt x="7962" y="12585"/>
                  </a:lnTo>
                  <a:cubicBezTo>
                    <a:pt x="7959" y="12715"/>
                    <a:pt x="8061" y="12823"/>
                    <a:pt x="8191" y="12827"/>
                  </a:cubicBezTo>
                  <a:lnTo>
                    <a:pt x="8198" y="12827"/>
                  </a:lnTo>
                  <a:cubicBezTo>
                    <a:pt x="8325" y="12827"/>
                    <a:pt x="8428" y="12726"/>
                    <a:pt x="8434" y="12601"/>
                  </a:cubicBezTo>
                  <a:lnTo>
                    <a:pt x="8677" y="4343"/>
                  </a:lnTo>
                  <a:cubicBezTo>
                    <a:pt x="8743" y="2017"/>
                    <a:pt x="6910" y="71"/>
                    <a:pt x="4586" y="3"/>
                  </a:cubicBezTo>
                  <a:cubicBezTo>
                    <a:pt x="4544" y="1"/>
                    <a:pt x="4502" y="1"/>
                    <a:pt x="44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40"/>
            <p:cNvSpPr/>
            <p:nvPr/>
          </p:nvSpPr>
          <p:spPr>
            <a:xfrm>
              <a:off x="2006250" y="3364450"/>
              <a:ext cx="216250" cy="233375"/>
            </a:xfrm>
            <a:custGeom>
              <a:avLst/>
              <a:gdLst/>
              <a:ahLst/>
              <a:cxnLst/>
              <a:rect l="l" t="t" r="r" b="b"/>
              <a:pathLst>
                <a:path w="8650" h="9335" extrusionOk="0">
                  <a:moveTo>
                    <a:pt x="4361" y="1"/>
                  </a:moveTo>
                  <a:cubicBezTo>
                    <a:pt x="2093" y="1"/>
                    <a:pt x="217" y="1813"/>
                    <a:pt x="150" y="4094"/>
                  </a:cubicBezTo>
                  <a:lnTo>
                    <a:pt x="4" y="9091"/>
                  </a:lnTo>
                  <a:cubicBezTo>
                    <a:pt x="0" y="9222"/>
                    <a:pt x="103" y="9330"/>
                    <a:pt x="232" y="9334"/>
                  </a:cubicBezTo>
                  <a:lnTo>
                    <a:pt x="239" y="9334"/>
                  </a:lnTo>
                  <a:cubicBezTo>
                    <a:pt x="367" y="9334"/>
                    <a:pt x="471" y="9234"/>
                    <a:pt x="475" y="9106"/>
                  </a:cubicBezTo>
                  <a:lnTo>
                    <a:pt x="621" y="4109"/>
                  </a:lnTo>
                  <a:cubicBezTo>
                    <a:pt x="681" y="2079"/>
                    <a:pt x="2355" y="472"/>
                    <a:pt x="4370" y="472"/>
                  </a:cubicBezTo>
                  <a:cubicBezTo>
                    <a:pt x="4405" y="472"/>
                    <a:pt x="4440" y="473"/>
                    <a:pt x="4475" y="474"/>
                  </a:cubicBezTo>
                  <a:cubicBezTo>
                    <a:pt x="6542" y="535"/>
                    <a:pt x="8169" y="2260"/>
                    <a:pt x="8108" y="4327"/>
                  </a:cubicBezTo>
                  <a:lnTo>
                    <a:pt x="7969" y="9026"/>
                  </a:lnTo>
                  <a:cubicBezTo>
                    <a:pt x="7966" y="9158"/>
                    <a:pt x="8068" y="9266"/>
                    <a:pt x="8199" y="9270"/>
                  </a:cubicBezTo>
                  <a:cubicBezTo>
                    <a:pt x="8203" y="9270"/>
                    <a:pt x="8206" y="9270"/>
                    <a:pt x="8210" y="9270"/>
                  </a:cubicBezTo>
                  <a:cubicBezTo>
                    <a:pt x="8336" y="9270"/>
                    <a:pt x="8439" y="9167"/>
                    <a:pt x="8443" y="9042"/>
                  </a:cubicBezTo>
                  <a:lnTo>
                    <a:pt x="8579" y="4341"/>
                  </a:lnTo>
                  <a:cubicBezTo>
                    <a:pt x="8650" y="2013"/>
                    <a:pt x="6818" y="71"/>
                    <a:pt x="4490" y="3"/>
                  </a:cubicBezTo>
                  <a:cubicBezTo>
                    <a:pt x="4447" y="1"/>
                    <a:pt x="4404" y="1"/>
                    <a:pt x="43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40"/>
            <p:cNvSpPr/>
            <p:nvPr/>
          </p:nvSpPr>
          <p:spPr>
            <a:xfrm>
              <a:off x="1996225" y="3570900"/>
              <a:ext cx="53450" cy="74675"/>
            </a:xfrm>
            <a:custGeom>
              <a:avLst/>
              <a:gdLst/>
              <a:ahLst/>
              <a:cxnLst/>
              <a:rect l="l" t="t" r="r" b="b"/>
              <a:pathLst>
                <a:path w="2138" h="2987" extrusionOk="0">
                  <a:moveTo>
                    <a:pt x="1092" y="0"/>
                  </a:moveTo>
                  <a:cubicBezTo>
                    <a:pt x="524" y="0"/>
                    <a:pt x="49" y="650"/>
                    <a:pt x="25" y="1462"/>
                  </a:cubicBezTo>
                  <a:cubicBezTo>
                    <a:pt x="0" y="2287"/>
                    <a:pt x="449" y="2969"/>
                    <a:pt x="1026" y="2986"/>
                  </a:cubicBezTo>
                  <a:cubicBezTo>
                    <a:pt x="1034" y="2986"/>
                    <a:pt x="1041" y="2986"/>
                    <a:pt x="1048" y="2986"/>
                  </a:cubicBezTo>
                  <a:cubicBezTo>
                    <a:pt x="1614" y="2986"/>
                    <a:pt x="2091" y="2337"/>
                    <a:pt x="2113" y="1525"/>
                  </a:cubicBezTo>
                  <a:cubicBezTo>
                    <a:pt x="2138" y="700"/>
                    <a:pt x="1689" y="18"/>
                    <a:pt x="1114" y="1"/>
                  </a:cubicBezTo>
                  <a:cubicBezTo>
                    <a:pt x="1106" y="1"/>
                    <a:pt x="1099" y="0"/>
                    <a:pt x="10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40"/>
            <p:cNvSpPr/>
            <p:nvPr/>
          </p:nvSpPr>
          <p:spPr>
            <a:xfrm>
              <a:off x="2169075" y="3575975"/>
              <a:ext cx="53425" cy="74675"/>
            </a:xfrm>
            <a:custGeom>
              <a:avLst/>
              <a:gdLst/>
              <a:ahLst/>
              <a:cxnLst/>
              <a:rect l="l" t="t" r="r" b="b"/>
              <a:pathLst>
                <a:path w="2137" h="2987" extrusionOk="0">
                  <a:moveTo>
                    <a:pt x="1093" y="1"/>
                  </a:moveTo>
                  <a:cubicBezTo>
                    <a:pt x="524" y="1"/>
                    <a:pt x="48" y="649"/>
                    <a:pt x="24" y="1464"/>
                  </a:cubicBezTo>
                  <a:cubicBezTo>
                    <a:pt x="1" y="2287"/>
                    <a:pt x="447" y="2969"/>
                    <a:pt x="1025" y="2986"/>
                  </a:cubicBezTo>
                  <a:cubicBezTo>
                    <a:pt x="1032" y="2986"/>
                    <a:pt x="1040" y="2987"/>
                    <a:pt x="1047" y="2987"/>
                  </a:cubicBezTo>
                  <a:cubicBezTo>
                    <a:pt x="1613" y="2987"/>
                    <a:pt x="2089" y="2337"/>
                    <a:pt x="2114" y="1525"/>
                  </a:cubicBezTo>
                  <a:cubicBezTo>
                    <a:pt x="2137" y="700"/>
                    <a:pt x="1690" y="18"/>
                    <a:pt x="1112" y="1"/>
                  </a:cubicBezTo>
                  <a:cubicBezTo>
                    <a:pt x="1106" y="1"/>
                    <a:pt x="1099" y="1"/>
                    <a:pt x="10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40"/>
            <p:cNvSpPr/>
            <p:nvPr/>
          </p:nvSpPr>
          <p:spPr>
            <a:xfrm>
              <a:off x="2058625" y="3291000"/>
              <a:ext cx="114700" cy="29425"/>
            </a:xfrm>
            <a:custGeom>
              <a:avLst/>
              <a:gdLst/>
              <a:ahLst/>
              <a:cxnLst/>
              <a:rect l="l" t="t" r="r" b="b"/>
              <a:pathLst>
                <a:path w="4588" h="1177" extrusionOk="0">
                  <a:moveTo>
                    <a:pt x="2353" y="0"/>
                  </a:moveTo>
                  <a:cubicBezTo>
                    <a:pt x="1651" y="0"/>
                    <a:pt x="950" y="171"/>
                    <a:pt x="313" y="510"/>
                  </a:cubicBezTo>
                  <a:cubicBezTo>
                    <a:pt x="1" y="677"/>
                    <a:pt x="100" y="1149"/>
                    <a:pt x="453" y="1175"/>
                  </a:cubicBezTo>
                  <a:cubicBezTo>
                    <a:pt x="462" y="1176"/>
                    <a:pt x="472" y="1176"/>
                    <a:pt x="481" y="1176"/>
                  </a:cubicBezTo>
                  <a:cubicBezTo>
                    <a:pt x="538" y="1176"/>
                    <a:pt x="594" y="1162"/>
                    <a:pt x="645" y="1135"/>
                  </a:cubicBezTo>
                  <a:cubicBezTo>
                    <a:pt x="1180" y="851"/>
                    <a:pt x="1767" y="709"/>
                    <a:pt x="2355" y="709"/>
                  </a:cubicBezTo>
                  <a:cubicBezTo>
                    <a:pt x="2927" y="709"/>
                    <a:pt x="3499" y="844"/>
                    <a:pt x="4022" y="1115"/>
                  </a:cubicBezTo>
                  <a:cubicBezTo>
                    <a:pt x="4073" y="1141"/>
                    <a:pt x="4128" y="1154"/>
                    <a:pt x="4183" y="1154"/>
                  </a:cubicBezTo>
                  <a:cubicBezTo>
                    <a:pt x="4311" y="1154"/>
                    <a:pt x="4435" y="1084"/>
                    <a:pt x="4499" y="962"/>
                  </a:cubicBezTo>
                  <a:cubicBezTo>
                    <a:pt x="4588" y="790"/>
                    <a:pt x="4520" y="575"/>
                    <a:pt x="4347" y="486"/>
                  </a:cubicBezTo>
                  <a:cubicBezTo>
                    <a:pt x="3721" y="162"/>
                    <a:pt x="3037" y="0"/>
                    <a:pt x="23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40"/>
            <p:cNvSpPr/>
            <p:nvPr/>
          </p:nvSpPr>
          <p:spPr>
            <a:xfrm>
              <a:off x="2233250" y="2982800"/>
              <a:ext cx="198750" cy="49050"/>
            </a:xfrm>
            <a:custGeom>
              <a:avLst/>
              <a:gdLst/>
              <a:ahLst/>
              <a:cxnLst/>
              <a:rect l="l" t="t" r="r" b="b"/>
              <a:pathLst>
                <a:path w="7950" h="1962" extrusionOk="0">
                  <a:moveTo>
                    <a:pt x="7681" y="0"/>
                  </a:moveTo>
                  <a:cubicBezTo>
                    <a:pt x="7638" y="0"/>
                    <a:pt x="7595" y="12"/>
                    <a:pt x="7556" y="37"/>
                  </a:cubicBezTo>
                  <a:cubicBezTo>
                    <a:pt x="5670" y="1216"/>
                    <a:pt x="3659" y="1479"/>
                    <a:pt x="2236" y="1479"/>
                  </a:cubicBezTo>
                  <a:cubicBezTo>
                    <a:pt x="1095" y="1479"/>
                    <a:pt x="331" y="1310"/>
                    <a:pt x="315" y="1306"/>
                  </a:cubicBezTo>
                  <a:cubicBezTo>
                    <a:pt x="296" y="1302"/>
                    <a:pt x="278" y="1300"/>
                    <a:pt x="260" y="1300"/>
                  </a:cubicBezTo>
                  <a:cubicBezTo>
                    <a:pt x="153" y="1300"/>
                    <a:pt x="56" y="1374"/>
                    <a:pt x="31" y="1483"/>
                  </a:cubicBezTo>
                  <a:cubicBezTo>
                    <a:pt x="1" y="1608"/>
                    <a:pt x="81" y="1736"/>
                    <a:pt x="208" y="1766"/>
                  </a:cubicBezTo>
                  <a:cubicBezTo>
                    <a:pt x="280" y="1781"/>
                    <a:pt x="1078" y="1962"/>
                    <a:pt x="2258" y="1962"/>
                  </a:cubicBezTo>
                  <a:cubicBezTo>
                    <a:pt x="3741" y="1962"/>
                    <a:pt x="5817" y="1679"/>
                    <a:pt x="7805" y="436"/>
                  </a:cubicBezTo>
                  <a:cubicBezTo>
                    <a:pt x="7917" y="367"/>
                    <a:pt x="7949" y="221"/>
                    <a:pt x="7881" y="111"/>
                  </a:cubicBezTo>
                  <a:cubicBezTo>
                    <a:pt x="7837" y="40"/>
                    <a:pt x="7760" y="0"/>
                    <a:pt x="76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40"/>
            <p:cNvSpPr/>
            <p:nvPr/>
          </p:nvSpPr>
          <p:spPr>
            <a:xfrm>
              <a:off x="2216300" y="2687325"/>
              <a:ext cx="38175" cy="140200"/>
            </a:xfrm>
            <a:custGeom>
              <a:avLst/>
              <a:gdLst/>
              <a:ahLst/>
              <a:cxnLst/>
              <a:rect l="l" t="t" r="r" b="b"/>
              <a:pathLst>
                <a:path w="1527" h="5608" extrusionOk="0">
                  <a:moveTo>
                    <a:pt x="844" y="1"/>
                  </a:moveTo>
                  <a:lnTo>
                    <a:pt x="542" y="1728"/>
                  </a:lnTo>
                  <a:cubicBezTo>
                    <a:pt x="466" y="2156"/>
                    <a:pt x="381" y="2585"/>
                    <a:pt x="314" y="3014"/>
                  </a:cubicBezTo>
                  <a:cubicBezTo>
                    <a:pt x="242" y="3491"/>
                    <a:pt x="1" y="4033"/>
                    <a:pt x="54" y="4517"/>
                  </a:cubicBezTo>
                  <a:cubicBezTo>
                    <a:pt x="114" y="5064"/>
                    <a:pt x="728" y="5608"/>
                    <a:pt x="1301" y="5608"/>
                  </a:cubicBezTo>
                  <a:cubicBezTo>
                    <a:pt x="1378" y="5608"/>
                    <a:pt x="1453" y="5598"/>
                    <a:pt x="1526" y="5578"/>
                  </a:cubicBezTo>
                  <a:lnTo>
                    <a:pt x="844" y="1"/>
                  </a:ln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40"/>
            <p:cNvSpPr/>
            <p:nvPr/>
          </p:nvSpPr>
          <p:spPr>
            <a:xfrm>
              <a:off x="2210750" y="2681400"/>
              <a:ext cx="50175" cy="152025"/>
            </a:xfrm>
            <a:custGeom>
              <a:avLst/>
              <a:gdLst/>
              <a:ahLst/>
              <a:cxnLst/>
              <a:rect l="l" t="t" r="r" b="b"/>
              <a:pathLst>
                <a:path w="2007" h="6081" extrusionOk="0">
                  <a:moveTo>
                    <a:pt x="1066" y="0"/>
                  </a:moveTo>
                  <a:cubicBezTo>
                    <a:pt x="954" y="0"/>
                    <a:pt x="855" y="81"/>
                    <a:pt x="834" y="196"/>
                  </a:cubicBezTo>
                  <a:lnTo>
                    <a:pt x="530" y="1923"/>
                  </a:lnTo>
                  <a:cubicBezTo>
                    <a:pt x="506" y="2071"/>
                    <a:pt x="477" y="2220"/>
                    <a:pt x="451" y="2366"/>
                  </a:cubicBezTo>
                  <a:cubicBezTo>
                    <a:pt x="399" y="2643"/>
                    <a:pt x="346" y="2930"/>
                    <a:pt x="302" y="3215"/>
                  </a:cubicBezTo>
                  <a:cubicBezTo>
                    <a:pt x="274" y="3383"/>
                    <a:pt x="236" y="3550"/>
                    <a:pt x="188" y="3713"/>
                  </a:cubicBezTo>
                  <a:cubicBezTo>
                    <a:pt x="97" y="4063"/>
                    <a:pt x="0" y="4422"/>
                    <a:pt x="42" y="4781"/>
                  </a:cubicBezTo>
                  <a:cubicBezTo>
                    <a:pt x="84" y="5163"/>
                    <a:pt x="348" y="5560"/>
                    <a:pt x="728" y="5817"/>
                  </a:cubicBezTo>
                  <a:cubicBezTo>
                    <a:pt x="985" y="5990"/>
                    <a:pt x="1262" y="6081"/>
                    <a:pt x="1526" y="6081"/>
                  </a:cubicBezTo>
                  <a:cubicBezTo>
                    <a:pt x="1623" y="6081"/>
                    <a:pt x="1720" y="6067"/>
                    <a:pt x="1813" y="6043"/>
                  </a:cubicBezTo>
                  <a:cubicBezTo>
                    <a:pt x="1937" y="6005"/>
                    <a:pt x="2007" y="5877"/>
                    <a:pt x="1973" y="5752"/>
                  </a:cubicBezTo>
                  <a:cubicBezTo>
                    <a:pt x="1944" y="5648"/>
                    <a:pt x="1849" y="5579"/>
                    <a:pt x="1745" y="5579"/>
                  </a:cubicBezTo>
                  <a:cubicBezTo>
                    <a:pt x="1726" y="5579"/>
                    <a:pt x="1706" y="5582"/>
                    <a:pt x="1686" y="5587"/>
                  </a:cubicBezTo>
                  <a:cubicBezTo>
                    <a:pt x="1634" y="5601"/>
                    <a:pt x="1580" y="5608"/>
                    <a:pt x="1524" y="5608"/>
                  </a:cubicBezTo>
                  <a:cubicBezTo>
                    <a:pt x="1355" y="5608"/>
                    <a:pt x="1169" y="5545"/>
                    <a:pt x="992" y="5425"/>
                  </a:cubicBezTo>
                  <a:cubicBezTo>
                    <a:pt x="726" y="5247"/>
                    <a:pt x="538" y="4973"/>
                    <a:pt x="510" y="4728"/>
                  </a:cubicBezTo>
                  <a:cubicBezTo>
                    <a:pt x="479" y="4458"/>
                    <a:pt x="565" y="4141"/>
                    <a:pt x="644" y="3833"/>
                  </a:cubicBezTo>
                  <a:cubicBezTo>
                    <a:pt x="696" y="3652"/>
                    <a:pt x="738" y="3472"/>
                    <a:pt x="770" y="3288"/>
                  </a:cubicBezTo>
                  <a:cubicBezTo>
                    <a:pt x="812" y="3008"/>
                    <a:pt x="865" y="2725"/>
                    <a:pt x="914" y="2451"/>
                  </a:cubicBezTo>
                  <a:cubicBezTo>
                    <a:pt x="943" y="2303"/>
                    <a:pt x="969" y="2155"/>
                    <a:pt x="996" y="2005"/>
                  </a:cubicBezTo>
                  <a:lnTo>
                    <a:pt x="1300" y="278"/>
                  </a:lnTo>
                  <a:cubicBezTo>
                    <a:pt x="1321" y="148"/>
                    <a:pt x="1235" y="27"/>
                    <a:pt x="1108" y="4"/>
                  </a:cubicBezTo>
                  <a:cubicBezTo>
                    <a:pt x="1094" y="2"/>
                    <a:pt x="1080" y="0"/>
                    <a:pt x="10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40"/>
            <p:cNvSpPr/>
            <p:nvPr/>
          </p:nvSpPr>
          <p:spPr>
            <a:xfrm>
              <a:off x="2631400" y="3412475"/>
              <a:ext cx="65825" cy="329425"/>
            </a:xfrm>
            <a:custGeom>
              <a:avLst/>
              <a:gdLst/>
              <a:ahLst/>
              <a:cxnLst/>
              <a:rect l="l" t="t" r="r" b="b"/>
              <a:pathLst>
                <a:path w="2633" h="13177" extrusionOk="0">
                  <a:moveTo>
                    <a:pt x="2363" y="0"/>
                  </a:moveTo>
                  <a:cubicBezTo>
                    <a:pt x="2281" y="0"/>
                    <a:pt x="2201" y="43"/>
                    <a:pt x="2159" y="120"/>
                  </a:cubicBezTo>
                  <a:lnTo>
                    <a:pt x="0" y="3917"/>
                  </a:lnTo>
                  <a:lnTo>
                    <a:pt x="0" y="12941"/>
                  </a:lnTo>
                  <a:cubicBezTo>
                    <a:pt x="0" y="13070"/>
                    <a:pt x="105" y="13176"/>
                    <a:pt x="236" y="13176"/>
                  </a:cubicBezTo>
                  <a:cubicBezTo>
                    <a:pt x="367" y="13176"/>
                    <a:pt x="472" y="13070"/>
                    <a:pt x="472" y="12941"/>
                  </a:cubicBezTo>
                  <a:lnTo>
                    <a:pt x="472" y="4040"/>
                  </a:lnTo>
                  <a:lnTo>
                    <a:pt x="2567" y="352"/>
                  </a:lnTo>
                  <a:cubicBezTo>
                    <a:pt x="2632" y="240"/>
                    <a:pt x="2592" y="96"/>
                    <a:pt x="2480" y="31"/>
                  </a:cubicBezTo>
                  <a:cubicBezTo>
                    <a:pt x="2443" y="10"/>
                    <a:pt x="2403" y="0"/>
                    <a:pt x="2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40"/>
            <p:cNvSpPr/>
            <p:nvPr/>
          </p:nvSpPr>
          <p:spPr>
            <a:xfrm>
              <a:off x="1949750" y="3388725"/>
              <a:ext cx="34700" cy="336175"/>
            </a:xfrm>
            <a:custGeom>
              <a:avLst/>
              <a:gdLst/>
              <a:ahLst/>
              <a:cxnLst/>
              <a:rect l="l" t="t" r="r" b="b"/>
              <a:pathLst>
                <a:path w="1388" h="13447" extrusionOk="0">
                  <a:moveTo>
                    <a:pt x="269" y="1"/>
                  </a:moveTo>
                  <a:cubicBezTo>
                    <a:pt x="244" y="1"/>
                    <a:pt x="218" y="5"/>
                    <a:pt x="193" y="14"/>
                  </a:cubicBezTo>
                  <a:cubicBezTo>
                    <a:pt x="65" y="58"/>
                    <a:pt x="1" y="196"/>
                    <a:pt x="48" y="322"/>
                  </a:cubicBezTo>
                  <a:lnTo>
                    <a:pt x="915" y="2826"/>
                  </a:lnTo>
                  <a:lnTo>
                    <a:pt x="915" y="13209"/>
                  </a:lnTo>
                  <a:cubicBezTo>
                    <a:pt x="915" y="13340"/>
                    <a:pt x="1021" y="13446"/>
                    <a:pt x="1152" y="13446"/>
                  </a:cubicBezTo>
                  <a:cubicBezTo>
                    <a:pt x="1281" y="13446"/>
                    <a:pt x="1388" y="13340"/>
                    <a:pt x="1388" y="13211"/>
                  </a:cubicBezTo>
                  <a:lnTo>
                    <a:pt x="1388" y="2746"/>
                  </a:lnTo>
                  <a:lnTo>
                    <a:pt x="495" y="166"/>
                  </a:lnTo>
                  <a:cubicBezTo>
                    <a:pt x="463" y="66"/>
                    <a:pt x="369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40"/>
            <p:cNvSpPr/>
            <p:nvPr/>
          </p:nvSpPr>
          <p:spPr>
            <a:xfrm>
              <a:off x="2630925" y="3640675"/>
              <a:ext cx="292875" cy="15100"/>
            </a:xfrm>
            <a:custGeom>
              <a:avLst/>
              <a:gdLst/>
              <a:ahLst/>
              <a:cxnLst/>
              <a:rect l="l" t="t" r="r" b="b"/>
              <a:pathLst>
                <a:path w="11715" h="604" extrusionOk="0">
                  <a:moveTo>
                    <a:pt x="11473" y="1"/>
                  </a:moveTo>
                  <a:cubicBezTo>
                    <a:pt x="11471" y="1"/>
                    <a:pt x="11468" y="1"/>
                    <a:pt x="11466" y="1"/>
                  </a:cubicBezTo>
                  <a:cubicBezTo>
                    <a:pt x="11421" y="4"/>
                    <a:pt x="8431" y="132"/>
                    <a:pt x="5063" y="132"/>
                  </a:cubicBezTo>
                  <a:cubicBezTo>
                    <a:pt x="3454" y="132"/>
                    <a:pt x="1759" y="102"/>
                    <a:pt x="257" y="16"/>
                  </a:cubicBezTo>
                  <a:cubicBezTo>
                    <a:pt x="252" y="16"/>
                    <a:pt x="248" y="16"/>
                    <a:pt x="243" y="16"/>
                  </a:cubicBezTo>
                  <a:cubicBezTo>
                    <a:pt x="120" y="16"/>
                    <a:pt x="15" y="112"/>
                    <a:pt x="8" y="237"/>
                  </a:cubicBezTo>
                  <a:cubicBezTo>
                    <a:pt x="0" y="368"/>
                    <a:pt x="99" y="480"/>
                    <a:pt x="230" y="488"/>
                  </a:cubicBezTo>
                  <a:cubicBezTo>
                    <a:pt x="1743" y="575"/>
                    <a:pt x="3453" y="603"/>
                    <a:pt x="5074" y="603"/>
                  </a:cubicBezTo>
                  <a:cubicBezTo>
                    <a:pt x="8450" y="603"/>
                    <a:pt x="11443" y="476"/>
                    <a:pt x="11485" y="472"/>
                  </a:cubicBezTo>
                  <a:cubicBezTo>
                    <a:pt x="11616" y="467"/>
                    <a:pt x="11715" y="356"/>
                    <a:pt x="11709" y="227"/>
                  </a:cubicBezTo>
                  <a:cubicBezTo>
                    <a:pt x="11704" y="100"/>
                    <a:pt x="11599" y="1"/>
                    <a:pt x="114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40"/>
            <p:cNvSpPr/>
            <p:nvPr/>
          </p:nvSpPr>
          <p:spPr>
            <a:xfrm>
              <a:off x="1809250" y="3612275"/>
              <a:ext cx="170650" cy="14375"/>
            </a:xfrm>
            <a:custGeom>
              <a:avLst/>
              <a:gdLst/>
              <a:ahLst/>
              <a:cxnLst/>
              <a:rect l="l" t="t" r="r" b="b"/>
              <a:pathLst>
                <a:path w="6826" h="575" extrusionOk="0">
                  <a:moveTo>
                    <a:pt x="6589" y="1"/>
                  </a:moveTo>
                  <a:cubicBezTo>
                    <a:pt x="6587" y="1"/>
                    <a:pt x="6585" y="1"/>
                    <a:pt x="6582" y="1"/>
                  </a:cubicBezTo>
                  <a:cubicBezTo>
                    <a:pt x="4882" y="3"/>
                    <a:pt x="276" y="102"/>
                    <a:pt x="228" y="102"/>
                  </a:cubicBezTo>
                  <a:cubicBezTo>
                    <a:pt x="101" y="107"/>
                    <a:pt x="0" y="212"/>
                    <a:pt x="2" y="341"/>
                  </a:cubicBezTo>
                  <a:cubicBezTo>
                    <a:pt x="4" y="468"/>
                    <a:pt x="106" y="571"/>
                    <a:pt x="234" y="575"/>
                  </a:cubicBezTo>
                  <a:lnTo>
                    <a:pt x="238" y="575"/>
                  </a:lnTo>
                  <a:cubicBezTo>
                    <a:pt x="285" y="573"/>
                    <a:pt x="4885" y="474"/>
                    <a:pt x="6582" y="474"/>
                  </a:cubicBezTo>
                  <a:cubicBezTo>
                    <a:pt x="6585" y="474"/>
                    <a:pt x="6587" y="474"/>
                    <a:pt x="6589" y="474"/>
                  </a:cubicBezTo>
                  <a:cubicBezTo>
                    <a:pt x="6719" y="474"/>
                    <a:pt x="6825" y="369"/>
                    <a:pt x="6825" y="238"/>
                  </a:cubicBezTo>
                  <a:cubicBezTo>
                    <a:pt x="6825" y="106"/>
                    <a:pt x="6719" y="1"/>
                    <a:pt x="6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40"/>
            <p:cNvSpPr/>
            <p:nvPr/>
          </p:nvSpPr>
          <p:spPr>
            <a:xfrm>
              <a:off x="2540375" y="2772975"/>
              <a:ext cx="54900" cy="69200"/>
            </a:xfrm>
            <a:custGeom>
              <a:avLst/>
              <a:gdLst/>
              <a:ahLst/>
              <a:cxnLst/>
              <a:rect l="l" t="t" r="r" b="b"/>
              <a:pathLst>
                <a:path w="2196" h="2768" extrusionOk="0">
                  <a:moveTo>
                    <a:pt x="1944" y="1"/>
                  </a:moveTo>
                  <a:cubicBezTo>
                    <a:pt x="1933" y="1"/>
                    <a:pt x="1923" y="1"/>
                    <a:pt x="1912" y="3"/>
                  </a:cubicBezTo>
                  <a:cubicBezTo>
                    <a:pt x="1855" y="10"/>
                    <a:pt x="550" y="204"/>
                    <a:pt x="98" y="1464"/>
                  </a:cubicBezTo>
                  <a:lnTo>
                    <a:pt x="1" y="1737"/>
                  </a:lnTo>
                  <a:lnTo>
                    <a:pt x="288" y="1777"/>
                  </a:lnTo>
                  <a:cubicBezTo>
                    <a:pt x="677" y="1831"/>
                    <a:pt x="1148" y="1998"/>
                    <a:pt x="1203" y="2154"/>
                  </a:cubicBezTo>
                  <a:cubicBezTo>
                    <a:pt x="1228" y="2218"/>
                    <a:pt x="1137" y="2327"/>
                    <a:pt x="1097" y="2370"/>
                  </a:cubicBezTo>
                  <a:cubicBezTo>
                    <a:pt x="956" y="2522"/>
                    <a:pt x="1065" y="2767"/>
                    <a:pt x="1270" y="2767"/>
                  </a:cubicBezTo>
                  <a:cubicBezTo>
                    <a:pt x="1336" y="2767"/>
                    <a:pt x="1399" y="2739"/>
                    <a:pt x="1443" y="2689"/>
                  </a:cubicBezTo>
                  <a:cubicBezTo>
                    <a:pt x="1715" y="2399"/>
                    <a:pt x="1703" y="2150"/>
                    <a:pt x="1648" y="1994"/>
                  </a:cubicBezTo>
                  <a:cubicBezTo>
                    <a:pt x="1517" y="1631"/>
                    <a:pt x="1006" y="1449"/>
                    <a:pt x="658" y="1367"/>
                  </a:cubicBezTo>
                  <a:cubicBezTo>
                    <a:pt x="1080" y="609"/>
                    <a:pt x="1937" y="476"/>
                    <a:pt x="1977" y="470"/>
                  </a:cubicBezTo>
                  <a:cubicBezTo>
                    <a:pt x="2106" y="453"/>
                    <a:pt x="2195" y="333"/>
                    <a:pt x="2178" y="204"/>
                  </a:cubicBezTo>
                  <a:cubicBezTo>
                    <a:pt x="2161" y="86"/>
                    <a:pt x="2060" y="1"/>
                    <a:pt x="19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40"/>
            <p:cNvSpPr/>
            <p:nvPr/>
          </p:nvSpPr>
          <p:spPr>
            <a:xfrm>
              <a:off x="2098225" y="2442475"/>
              <a:ext cx="600925" cy="271575"/>
            </a:xfrm>
            <a:custGeom>
              <a:avLst/>
              <a:gdLst/>
              <a:ahLst/>
              <a:cxnLst/>
              <a:rect l="l" t="t" r="r" b="b"/>
              <a:pathLst>
                <a:path w="24037" h="10863" extrusionOk="0">
                  <a:moveTo>
                    <a:pt x="9480" y="0"/>
                  </a:moveTo>
                  <a:cubicBezTo>
                    <a:pt x="1" y="0"/>
                    <a:pt x="710" y="6853"/>
                    <a:pt x="710" y="6853"/>
                  </a:cubicBezTo>
                  <a:cubicBezTo>
                    <a:pt x="710" y="6853"/>
                    <a:pt x="2304" y="6310"/>
                    <a:pt x="4974" y="6310"/>
                  </a:cubicBezTo>
                  <a:cubicBezTo>
                    <a:pt x="8277" y="6310"/>
                    <a:pt x="13226" y="7142"/>
                    <a:pt x="18842" y="10863"/>
                  </a:cubicBezTo>
                  <a:cubicBezTo>
                    <a:pt x="18842" y="10863"/>
                    <a:pt x="24037" y="1369"/>
                    <a:pt x="11842" y="127"/>
                  </a:cubicBezTo>
                  <a:cubicBezTo>
                    <a:pt x="10992" y="40"/>
                    <a:pt x="10206" y="0"/>
                    <a:pt x="9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40"/>
            <p:cNvSpPr/>
            <p:nvPr/>
          </p:nvSpPr>
          <p:spPr>
            <a:xfrm>
              <a:off x="2356625" y="2539175"/>
              <a:ext cx="36175" cy="36175"/>
            </a:xfrm>
            <a:custGeom>
              <a:avLst/>
              <a:gdLst/>
              <a:ahLst/>
              <a:cxnLst/>
              <a:rect l="l" t="t" r="r" b="b"/>
              <a:pathLst>
                <a:path w="1447" h="1447" extrusionOk="0">
                  <a:moveTo>
                    <a:pt x="723" y="0"/>
                  </a:moveTo>
                  <a:cubicBezTo>
                    <a:pt x="324" y="0"/>
                    <a:pt x="1" y="323"/>
                    <a:pt x="1" y="724"/>
                  </a:cubicBezTo>
                  <a:cubicBezTo>
                    <a:pt x="1" y="1123"/>
                    <a:pt x="324" y="1446"/>
                    <a:pt x="723" y="1446"/>
                  </a:cubicBezTo>
                  <a:cubicBezTo>
                    <a:pt x="1124" y="1446"/>
                    <a:pt x="1447" y="1123"/>
                    <a:pt x="1447" y="724"/>
                  </a:cubicBezTo>
                  <a:cubicBezTo>
                    <a:pt x="1447" y="323"/>
                    <a:pt x="1124" y="0"/>
                    <a:pt x="7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40"/>
            <p:cNvSpPr/>
            <p:nvPr/>
          </p:nvSpPr>
          <p:spPr>
            <a:xfrm>
              <a:off x="2434625" y="2478450"/>
              <a:ext cx="37600" cy="36175"/>
            </a:xfrm>
            <a:custGeom>
              <a:avLst/>
              <a:gdLst/>
              <a:ahLst/>
              <a:cxnLst/>
              <a:rect l="l" t="t" r="r" b="b"/>
              <a:pathLst>
                <a:path w="1504" h="1447" extrusionOk="0">
                  <a:moveTo>
                    <a:pt x="780" y="1"/>
                  </a:moveTo>
                  <a:cubicBezTo>
                    <a:pt x="487" y="1"/>
                    <a:pt x="225" y="176"/>
                    <a:pt x="113" y="447"/>
                  </a:cubicBezTo>
                  <a:cubicBezTo>
                    <a:pt x="1" y="717"/>
                    <a:pt x="62" y="1029"/>
                    <a:pt x="269" y="1236"/>
                  </a:cubicBezTo>
                  <a:cubicBezTo>
                    <a:pt x="407" y="1373"/>
                    <a:pt x="593" y="1447"/>
                    <a:pt x="781" y="1447"/>
                  </a:cubicBezTo>
                  <a:cubicBezTo>
                    <a:pt x="874" y="1447"/>
                    <a:pt x="968" y="1429"/>
                    <a:pt x="1057" y="1392"/>
                  </a:cubicBezTo>
                  <a:cubicBezTo>
                    <a:pt x="1327" y="1280"/>
                    <a:pt x="1504" y="1015"/>
                    <a:pt x="1504" y="723"/>
                  </a:cubicBezTo>
                  <a:cubicBezTo>
                    <a:pt x="1504" y="324"/>
                    <a:pt x="1181" y="1"/>
                    <a:pt x="7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40"/>
            <p:cNvSpPr/>
            <p:nvPr/>
          </p:nvSpPr>
          <p:spPr>
            <a:xfrm>
              <a:off x="2561225" y="2646100"/>
              <a:ext cx="26625" cy="36175"/>
            </a:xfrm>
            <a:custGeom>
              <a:avLst/>
              <a:gdLst/>
              <a:ahLst/>
              <a:cxnLst/>
              <a:rect l="l" t="t" r="r" b="b"/>
              <a:pathLst>
                <a:path w="1065" h="1447" extrusionOk="0">
                  <a:moveTo>
                    <a:pt x="724" y="0"/>
                  </a:moveTo>
                  <a:cubicBezTo>
                    <a:pt x="326" y="0"/>
                    <a:pt x="1" y="322"/>
                    <a:pt x="1" y="722"/>
                  </a:cubicBezTo>
                  <a:cubicBezTo>
                    <a:pt x="1" y="1123"/>
                    <a:pt x="326" y="1447"/>
                    <a:pt x="724" y="1447"/>
                  </a:cubicBezTo>
                  <a:cubicBezTo>
                    <a:pt x="729" y="1447"/>
                    <a:pt x="733" y="1447"/>
                    <a:pt x="738" y="1446"/>
                  </a:cubicBezTo>
                  <a:cubicBezTo>
                    <a:pt x="751" y="1446"/>
                    <a:pt x="763" y="1443"/>
                    <a:pt x="776" y="1443"/>
                  </a:cubicBezTo>
                  <a:cubicBezTo>
                    <a:pt x="903" y="996"/>
                    <a:pt x="1000" y="540"/>
                    <a:pt x="1065" y="82"/>
                  </a:cubicBezTo>
                  <a:cubicBezTo>
                    <a:pt x="964" y="29"/>
                    <a:pt x="852" y="0"/>
                    <a:pt x="738" y="0"/>
                  </a:cubicBezTo>
                  <a:cubicBezTo>
                    <a:pt x="733" y="0"/>
                    <a:pt x="729" y="0"/>
                    <a:pt x="7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40"/>
            <p:cNvSpPr/>
            <p:nvPr/>
          </p:nvSpPr>
          <p:spPr>
            <a:xfrm>
              <a:off x="2466600" y="2584525"/>
              <a:ext cx="37600" cy="36225"/>
            </a:xfrm>
            <a:custGeom>
              <a:avLst/>
              <a:gdLst/>
              <a:ahLst/>
              <a:cxnLst/>
              <a:rect l="l" t="t" r="r" b="b"/>
              <a:pathLst>
                <a:path w="1504" h="1449" extrusionOk="0">
                  <a:moveTo>
                    <a:pt x="723" y="1"/>
                  </a:moveTo>
                  <a:cubicBezTo>
                    <a:pt x="630" y="1"/>
                    <a:pt x="536" y="19"/>
                    <a:pt x="447" y="56"/>
                  </a:cubicBezTo>
                  <a:cubicBezTo>
                    <a:pt x="177" y="168"/>
                    <a:pt x="1" y="432"/>
                    <a:pt x="1" y="725"/>
                  </a:cubicBezTo>
                  <a:cubicBezTo>
                    <a:pt x="1" y="1124"/>
                    <a:pt x="324" y="1449"/>
                    <a:pt x="725" y="1449"/>
                  </a:cubicBezTo>
                  <a:cubicBezTo>
                    <a:pt x="1015" y="1449"/>
                    <a:pt x="1279" y="1272"/>
                    <a:pt x="1392" y="1002"/>
                  </a:cubicBezTo>
                  <a:cubicBezTo>
                    <a:pt x="1504" y="730"/>
                    <a:pt x="1441" y="421"/>
                    <a:pt x="1236" y="214"/>
                  </a:cubicBezTo>
                  <a:cubicBezTo>
                    <a:pt x="1097" y="75"/>
                    <a:pt x="911" y="1"/>
                    <a:pt x="7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40"/>
            <p:cNvSpPr/>
            <p:nvPr/>
          </p:nvSpPr>
          <p:spPr>
            <a:xfrm>
              <a:off x="2549450" y="2533325"/>
              <a:ext cx="31850" cy="36125"/>
            </a:xfrm>
            <a:custGeom>
              <a:avLst/>
              <a:gdLst/>
              <a:ahLst/>
              <a:cxnLst/>
              <a:rect l="l" t="t" r="r" b="b"/>
              <a:pathLst>
                <a:path w="1274" h="1445" extrusionOk="0">
                  <a:moveTo>
                    <a:pt x="700" y="0"/>
                  </a:moveTo>
                  <a:cubicBezTo>
                    <a:pt x="306" y="18"/>
                    <a:pt x="1" y="346"/>
                    <a:pt x="10" y="738"/>
                  </a:cubicBezTo>
                  <a:cubicBezTo>
                    <a:pt x="20" y="1131"/>
                    <a:pt x="341" y="1445"/>
                    <a:pt x="732" y="1445"/>
                  </a:cubicBezTo>
                  <a:cubicBezTo>
                    <a:pt x="941" y="1443"/>
                    <a:pt x="1139" y="1353"/>
                    <a:pt x="1274" y="1196"/>
                  </a:cubicBezTo>
                  <a:cubicBezTo>
                    <a:pt x="1131" y="776"/>
                    <a:pt x="937" y="375"/>
                    <a:pt x="7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40"/>
            <p:cNvSpPr/>
            <p:nvPr/>
          </p:nvSpPr>
          <p:spPr>
            <a:xfrm>
              <a:off x="2207900" y="2526000"/>
              <a:ext cx="37600" cy="36175"/>
            </a:xfrm>
            <a:custGeom>
              <a:avLst/>
              <a:gdLst/>
              <a:ahLst/>
              <a:cxnLst/>
              <a:rect l="l" t="t" r="r" b="b"/>
              <a:pathLst>
                <a:path w="1504" h="1447" extrusionOk="0">
                  <a:moveTo>
                    <a:pt x="779" y="0"/>
                  </a:moveTo>
                  <a:cubicBezTo>
                    <a:pt x="591" y="0"/>
                    <a:pt x="406" y="74"/>
                    <a:pt x="268" y="212"/>
                  </a:cubicBezTo>
                  <a:cubicBezTo>
                    <a:pt x="61" y="419"/>
                    <a:pt x="0" y="730"/>
                    <a:pt x="112" y="1000"/>
                  </a:cubicBezTo>
                  <a:cubicBezTo>
                    <a:pt x="225" y="1270"/>
                    <a:pt x="487" y="1447"/>
                    <a:pt x="779" y="1447"/>
                  </a:cubicBezTo>
                  <a:cubicBezTo>
                    <a:pt x="1180" y="1447"/>
                    <a:pt x="1503" y="1122"/>
                    <a:pt x="1503" y="723"/>
                  </a:cubicBezTo>
                  <a:cubicBezTo>
                    <a:pt x="1503" y="430"/>
                    <a:pt x="1327" y="168"/>
                    <a:pt x="1057" y="56"/>
                  </a:cubicBezTo>
                  <a:cubicBezTo>
                    <a:pt x="967" y="19"/>
                    <a:pt x="873" y="0"/>
                    <a:pt x="7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40"/>
            <p:cNvSpPr/>
            <p:nvPr/>
          </p:nvSpPr>
          <p:spPr>
            <a:xfrm>
              <a:off x="2304800" y="2459175"/>
              <a:ext cx="37600" cy="36175"/>
            </a:xfrm>
            <a:custGeom>
              <a:avLst/>
              <a:gdLst/>
              <a:ahLst/>
              <a:cxnLst/>
              <a:rect l="l" t="t" r="r" b="b"/>
              <a:pathLst>
                <a:path w="1504" h="1447" extrusionOk="0">
                  <a:moveTo>
                    <a:pt x="725" y="0"/>
                  </a:moveTo>
                  <a:cubicBezTo>
                    <a:pt x="324" y="0"/>
                    <a:pt x="1" y="323"/>
                    <a:pt x="1" y="722"/>
                  </a:cubicBezTo>
                  <a:cubicBezTo>
                    <a:pt x="1" y="1015"/>
                    <a:pt x="177" y="1279"/>
                    <a:pt x="447" y="1391"/>
                  </a:cubicBezTo>
                  <a:cubicBezTo>
                    <a:pt x="536" y="1428"/>
                    <a:pt x="630" y="1446"/>
                    <a:pt x="723" y="1446"/>
                  </a:cubicBezTo>
                  <a:cubicBezTo>
                    <a:pt x="912" y="1446"/>
                    <a:pt x="1097" y="1373"/>
                    <a:pt x="1236" y="1235"/>
                  </a:cubicBezTo>
                  <a:cubicBezTo>
                    <a:pt x="1441" y="1028"/>
                    <a:pt x="1504" y="717"/>
                    <a:pt x="1392" y="447"/>
                  </a:cubicBezTo>
                  <a:cubicBezTo>
                    <a:pt x="1279" y="175"/>
                    <a:pt x="1015" y="0"/>
                    <a:pt x="7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40"/>
            <p:cNvSpPr/>
            <p:nvPr/>
          </p:nvSpPr>
          <p:spPr>
            <a:xfrm>
              <a:off x="2117450" y="2548375"/>
              <a:ext cx="23150" cy="35225"/>
            </a:xfrm>
            <a:custGeom>
              <a:avLst/>
              <a:gdLst/>
              <a:ahLst/>
              <a:cxnLst/>
              <a:rect l="l" t="t" r="r" b="b"/>
              <a:pathLst>
                <a:path w="926" h="1409" extrusionOk="0">
                  <a:moveTo>
                    <a:pt x="377" y="1"/>
                  </a:moveTo>
                  <a:cubicBezTo>
                    <a:pt x="198" y="447"/>
                    <a:pt x="73" y="913"/>
                    <a:pt x="0" y="1390"/>
                  </a:cubicBezTo>
                  <a:cubicBezTo>
                    <a:pt x="52" y="1401"/>
                    <a:pt x="103" y="1409"/>
                    <a:pt x="156" y="1409"/>
                  </a:cubicBezTo>
                  <a:cubicBezTo>
                    <a:pt x="157" y="1409"/>
                    <a:pt x="159" y="1409"/>
                    <a:pt x="160" y="1409"/>
                  </a:cubicBezTo>
                  <a:cubicBezTo>
                    <a:pt x="514" y="1409"/>
                    <a:pt x="816" y="1149"/>
                    <a:pt x="871" y="799"/>
                  </a:cubicBezTo>
                  <a:cubicBezTo>
                    <a:pt x="926" y="447"/>
                    <a:pt x="715" y="109"/>
                    <a:pt x="3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40"/>
            <p:cNvSpPr/>
            <p:nvPr/>
          </p:nvSpPr>
          <p:spPr>
            <a:xfrm>
              <a:off x="2209500" y="2453525"/>
              <a:ext cx="33475" cy="20400"/>
            </a:xfrm>
            <a:custGeom>
              <a:avLst/>
              <a:gdLst/>
              <a:ahLst/>
              <a:cxnLst/>
              <a:rect l="l" t="t" r="r" b="b"/>
              <a:pathLst>
                <a:path w="1339" h="816" extrusionOk="0">
                  <a:moveTo>
                    <a:pt x="1329" y="0"/>
                  </a:moveTo>
                  <a:cubicBezTo>
                    <a:pt x="1293" y="8"/>
                    <a:pt x="1259" y="17"/>
                    <a:pt x="1223" y="27"/>
                  </a:cubicBezTo>
                  <a:cubicBezTo>
                    <a:pt x="807" y="145"/>
                    <a:pt x="398" y="291"/>
                    <a:pt x="1" y="468"/>
                  </a:cubicBezTo>
                  <a:cubicBezTo>
                    <a:pt x="133" y="688"/>
                    <a:pt x="370" y="816"/>
                    <a:pt x="618" y="816"/>
                  </a:cubicBezTo>
                  <a:cubicBezTo>
                    <a:pt x="682" y="816"/>
                    <a:pt x="748" y="807"/>
                    <a:pt x="812" y="789"/>
                  </a:cubicBezTo>
                  <a:cubicBezTo>
                    <a:pt x="1124" y="701"/>
                    <a:pt x="1339" y="416"/>
                    <a:pt x="1337" y="91"/>
                  </a:cubicBezTo>
                  <a:cubicBezTo>
                    <a:pt x="1337" y="61"/>
                    <a:pt x="1333" y="31"/>
                    <a:pt x="13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89401" y="1506561"/>
            <a:ext cx="3744337" cy="3636939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479428" y="3054090"/>
            <a:ext cx="766482" cy="663149"/>
          </a:xfrm>
          <a:prstGeom prst="rect">
            <a:avLst/>
          </a:prstGeom>
          <a:solidFill>
            <a:srgbClr val="FFF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49" name="Google Shape;1649;p38"/>
          <p:cNvSpPr txBox="1">
            <a:spLocks noGrp="1"/>
          </p:cNvSpPr>
          <p:nvPr>
            <p:ph type="title"/>
          </p:nvPr>
        </p:nvSpPr>
        <p:spPr>
          <a:xfrm>
            <a:off x="1356360" y="861586"/>
            <a:ext cx="7332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650" name="Google Shape;1650;p38"/>
          <p:cNvSpPr txBox="1">
            <a:spLocks noGrp="1"/>
          </p:cNvSpPr>
          <p:nvPr>
            <p:ph type="subTitle" idx="1"/>
          </p:nvPr>
        </p:nvSpPr>
        <p:spPr>
          <a:xfrm>
            <a:off x="259135" y="2272489"/>
            <a:ext cx="2401530" cy="16727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s-CO" sz="1600" dirty="0" smtClean="0"/>
              <a:t>Informarse </a:t>
            </a:r>
            <a:r>
              <a:rPr lang="es-CO" sz="1600" dirty="0"/>
              <a:t>a la</a:t>
            </a:r>
          </a:p>
          <a:p>
            <a:pPr marL="0" lvl="0" indent="0"/>
            <a:r>
              <a:rPr lang="es-CO" sz="1600" dirty="0"/>
              <a:t>mujer sobre el derecho a la interrupción voluntaria del embarazo</a:t>
            </a:r>
            <a:endParaRPr sz="1600" dirty="0"/>
          </a:p>
        </p:txBody>
      </p:sp>
      <p:sp>
        <p:nvSpPr>
          <p:cNvPr id="1651" name="Google Shape;1651;p38"/>
          <p:cNvSpPr txBox="1">
            <a:spLocks noGrp="1"/>
          </p:cNvSpPr>
          <p:nvPr>
            <p:ph type="title" idx="2"/>
          </p:nvPr>
        </p:nvSpPr>
        <p:spPr>
          <a:xfrm>
            <a:off x="6225830" y="844813"/>
            <a:ext cx="7332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1652" name="Google Shape;1652;p38"/>
          <p:cNvSpPr txBox="1">
            <a:spLocks noGrp="1"/>
          </p:cNvSpPr>
          <p:nvPr>
            <p:ph type="subTitle" idx="3"/>
          </p:nvPr>
        </p:nvSpPr>
        <p:spPr>
          <a:xfrm>
            <a:off x="4106532" y="2102734"/>
            <a:ext cx="4496773" cy="27973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 fontAlgn="ctr">
              <a:buFont typeface="Arial" panose="020B0604020202020204" pitchFamily="34" charset="0"/>
              <a:buChar char="•"/>
            </a:pPr>
            <a:r>
              <a:rPr lang="es-CO" sz="1600" dirty="0" smtClean="0"/>
              <a:t>Antec - </a:t>
            </a:r>
            <a:r>
              <a:rPr lang="es-CO" sz="1600" dirty="0"/>
              <a:t>personales</a:t>
            </a:r>
          </a:p>
          <a:p>
            <a:pPr algn="r" fontAlgn="ctr">
              <a:buFont typeface="Arial" panose="020B0604020202020204" pitchFamily="34" charset="0"/>
              <a:buChar char="•"/>
            </a:pPr>
            <a:r>
              <a:rPr lang="es-CO" sz="1600" dirty="0"/>
              <a:t>Gestación actual</a:t>
            </a:r>
          </a:p>
          <a:p>
            <a:pPr algn="r" fontAlgn="ctr">
              <a:buFont typeface="Arial" panose="020B0604020202020204" pitchFamily="34" charset="0"/>
              <a:buChar char="•"/>
            </a:pPr>
            <a:r>
              <a:rPr lang="es-MX" sz="1600" dirty="0" smtClean="0"/>
              <a:t>Antec - </a:t>
            </a:r>
            <a:r>
              <a:rPr lang="es-MX" sz="1600" dirty="0"/>
              <a:t>ginecológicos</a:t>
            </a:r>
            <a:endParaRPr lang="es-CO" sz="1600" dirty="0"/>
          </a:p>
          <a:p>
            <a:pPr algn="r" fontAlgn="ctr">
              <a:buFont typeface="Arial" panose="020B0604020202020204" pitchFamily="34" charset="0"/>
              <a:buChar char="•"/>
            </a:pPr>
            <a:r>
              <a:rPr lang="es-CO" sz="1600" dirty="0"/>
              <a:t>Valoración psicosocial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es-CO" sz="1600" dirty="0" smtClean="0"/>
              <a:t>Antec - </a:t>
            </a:r>
            <a:r>
              <a:rPr lang="es-CO" sz="1600" dirty="0"/>
              <a:t>obstétricos</a:t>
            </a:r>
          </a:p>
          <a:p>
            <a:pPr algn="r" fontAlgn="ctr">
              <a:buFont typeface="Arial" panose="020B0604020202020204" pitchFamily="34" charset="0"/>
              <a:buChar char="•"/>
            </a:pPr>
            <a:r>
              <a:rPr lang="es-MX" sz="1600" dirty="0"/>
              <a:t>Indagar </a:t>
            </a:r>
            <a:r>
              <a:rPr lang="es-MX" sz="1600" dirty="0" smtClean="0"/>
              <a:t>exposición </a:t>
            </a:r>
            <a:r>
              <a:rPr lang="es-MX" sz="1600" dirty="0"/>
              <a:t>a </a:t>
            </a:r>
            <a:r>
              <a:rPr lang="es-MX" sz="1600" dirty="0" smtClean="0"/>
              <a:t>violencia</a:t>
            </a:r>
            <a:endParaRPr lang="es-CO" sz="1600" dirty="0"/>
          </a:p>
          <a:p>
            <a:pPr algn="r" fontAlgn="ctr">
              <a:buFont typeface="Arial" panose="020B0604020202020204" pitchFamily="34" charset="0"/>
              <a:buChar char="•"/>
            </a:pPr>
            <a:r>
              <a:rPr lang="es-CO" sz="1600" dirty="0" smtClean="0"/>
              <a:t>Antec - </a:t>
            </a:r>
            <a:r>
              <a:rPr lang="es-CO" sz="1600" dirty="0"/>
              <a:t>familiares</a:t>
            </a:r>
          </a:p>
          <a:p>
            <a:pPr algn="r" fontAlgn="ctr">
              <a:buFont typeface="Arial" panose="020B0604020202020204" pitchFamily="34" charset="0"/>
              <a:buChar char="•"/>
            </a:pPr>
            <a:r>
              <a:rPr lang="es-MX" sz="1600" dirty="0" smtClean="0"/>
              <a:t>      Indagar uso </a:t>
            </a:r>
            <a:r>
              <a:rPr lang="es-MX" sz="1600" dirty="0"/>
              <a:t>de alcohol y sustancias psicoactivas.</a:t>
            </a:r>
            <a:endParaRPr lang="es-CO" sz="1600" dirty="0"/>
          </a:p>
        </p:txBody>
      </p:sp>
      <p:sp>
        <p:nvSpPr>
          <p:cNvPr id="1657" name="Google Shape;1657;p38"/>
          <p:cNvSpPr txBox="1">
            <a:spLocks noGrp="1"/>
          </p:cNvSpPr>
          <p:nvPr>
            <p:ph type="subTitle" idx="8"/>
          </p:nvPr>
        </p:nvSpPr>
        <p:spPr>
          <a:xfrm>
            <a:off x="-483641" y="1454986"/>
            <a:ext cx="4106532" cy="72850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es-CO" dirty="0"/>
              <a:t> Asesorar sobre opciones durante el embarazo</a:t>
            </a:r>
            <a:endParaRPr dirty="0"/>
          </a:p>
        </p:txBody>
      </p:sp>
      <p:sp>
        <p:nvSpPr>
          <p:cNvPr id="1658" name="Google Shape;1658;p38"/>
          <p:cNvSpPr txBox="1">
            <a:spLocks noGrp="1"/>
          </p:cNvSpPr>
          <p:nvPr>
            <p:ph type="subTitle" idx="9"/>
          </p:nvPr>
        </p:nvSpPr>
        <p:spPr>
          <a:xfrm>
            <a:off x="4300247" y="1636533"/>
            <a:ext cx="4303058" cy="46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es-CO" dirty="0"/>
              <a:t>Valoración </a:t>
            </a:r>
            <a:r>
              <a:rPr lang="es-CO" dirty="0" smtClean="0"/>
              <a:t>e </a:t>
            </a:r>
            <a:r>
              <a:rPr lang="es-CO" dirty="0"/>
              <a:t>identificación de factores de riesgo</a:t>
            </a:r>
            <a:endParaRPr dirty="0"/>
          </a:p>
        </p:txBody>
      </p:sp>
      <p:sp>
        <p:nvSpPr>
          <p:cNvPr id="1661" name="Google Shape;1661;p38"/>
          <p:cNvSpPr txBox="1">
            <a:spLocks noGrp="1"/>
          </p:cNvSpPr>
          <p:nvPr>
            <p:ph type="title" idx="15"/>
          </p:nvPr>
        </p:nvSpPr>
        <p:spPr>
          <a:xfrm>
            <a:off x="713250" y="107337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/>
              <a:t>Primera </a:t>
            </a:r>
            <a:r>
              <a:rPr lang="en" sz="3600" dirty="0" smtClean="0">
                <a:highlight>
                  <a:schemeClr val="lt2"/>
                </a:highlight>
              </a:rPr>
              <a:t>consulta</a:t>
            </a:r>
            <a:endParaRPr sz="3600" dirty="0">
              <a:highlight>
                <a:schemeClr val="lt2"/>
              </a:highlight>
            </a:endParaRPr>
          </a:p>
        </p:txBody>
      </p:sp>
      <p:cxnSp>
        <p:nvCxnSpPr>
          <p:cNvPr id="1662" name="Google Shape;1662;p38"/>
          <p:cNvCxnSpPr/>
          <p:nvPr/>
        </p:nvCxnSpPr>
        <p:spPr>
          <a:xfrm>
            <a:off x="1965070" y="796357"/>
            <a:ext cx="5304900" cy="0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67225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61;p38"/>
          <p:cNvSpPr txBox="1">
            <a:spLocks/>
          </p:cNvSpPr>
          <p:nvPr/>
        </p:nvSpPr>
        <p:spPr>
          <a:xfrm>
            <a:off x="108133" y="95758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CO" sz="4000" b="1" dirty="0" smtClean="0">
                <a:latin typeface="Lexend Light" panose="020B0604020202020204" charset="0"/>
              </a:rPr>
              <a:t>Examen </a:t>
            </a:r>
            <a:r>
              <a:rPr lang="es-CO" sz="4000" b="1" dirty="0" smtClean="0">
                <a:highlight>
                  <a:schemeClr val="lt2"/>
                </a:highlight>
                <a:latin typeface="Lexend Light" panose="020B0604020202020204" charset="0"/>
              </a:rPr>
              <a:t>físico</a:t>
            </a:r>
            <a:endParaRPr lang="es-CO" sz="4000" b="1" dirty="0">
              <a:highlight>
                <a:schemeClr val="lt2"/>
              </a:highlight>
              <a:latin typeface="Lexend Light" panose="020B060402020202020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302075098"/>
              </p:ext>
            </p:extLst>
          </p:nvPr>
        </p:nvGraphicFramePr>
        <p:xfrm>
          <a:off x="1" y="668458"/>
          <a:ext cx="540571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C62E4F2A-318E-44E7-A151-69745AB591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9858" y="3728959"/>
            <a:ext cx="5253118" cy="1291744"/>
          </a:xfrm>
          <a:prstGeom prst="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5718" y="524435"/>
            <a:ext cx="3617257" cy="327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0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p41"/>
          <p:cNvSpPr txBox="1">
            <a:spLocks noGrp="1"/>
          </p:cNvSpPr>
          <p:nvPr>
            <p:ph type="title"/>
          </p:nvPr>
        </p:nvSpPr>
        <p:spPr>
          <a:xfrm>
            <a:off x="-179825" y="1983298"/>
            <a:ext cx="3599236" cy="117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smtClean="0">
                <a:highlight>
                  <a:schemeClr val="lt2"/>
                </a:highlight>
              </a:rPr>
              <a:t>Solicitud </a:t>
            </a:r>
            <a:br>
              <a:rPr lang="en" sz="3200" dirty="0" smtClean="0">
                <a:highlight>
                  <a:schemeClr val="lt2"/>
                </a:highlight>
              </a:rPr>
            </a:br>
            <a:r>
              <a:rPr lang="en" sz="3200" dirty="0" smtClean="0"/>
              <a:t>de paraclinicos </a:t>
            </a:r>
            <a:endParaRPr sz="3200" dirty="0"/>
          </a:p>
        </p:txBody>
      </p:sp>
      <p:cxnSp>
        <p:nvCxnSpPr>
          <p:cNvPr id="1801" name="Google Shape;1801;p41"/>
          <p:cNvCxnSpPr/>
          <p:nvPr/>
        </p:nvCxnSpPr>
        <p:spPr>
          <a:xfrm>
            <a:off x="3281082" y="416859"/>
            <a:ext cx="26894" cy="4464423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02" name="Google Shape;1802;p41"/>
          <p:cNvSpPr/>
          <p:nvPr/>
        </p:nvSpPr>
        <p:spPr>
          <a:xfrm rot="-2004035">
            <a:off x="130091" y="3290288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9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5758625"/>
              </p:ext>
            </p:extLst>
          </p:nvPr>
        </p:nvGraphicFramePr>
        <p:xfrm>
          <a:off x="3505987" y="860611"/>
          <a:ext cx="4710166" cy="3954548"/>
        </p:xfrm>
        <a:graphic>
          <a:graphicData uri="http://schemas.openxmlformats.org/drawingml/2006/table">
            <a:tbl>
              <a:tblPr firstRow="1" firstCol="1" bandRow="1">
                <a:tableStyleId>{E269D01E-BC32-4049-B463-5C60D7B0CCD2}</a:tableStyleId>
              </a:tblPr>
              <a:tblGrid>
                <a:gridCol w="2241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0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Lexend" panose="020B0604020202020204" charset="0"/>
                        </a:rPr>
                        <a:t>PARACLINICO</a:t>
                      </a:r>
                      <a:endParaRPr lang="es-CO" sz="1400" dirty="0">
                        <a:solidFill>
                          <a:schemeClr val="bg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Lexend" panose="020B0604020202020204" charset="0"/>
                        </a:rPr>
                        <a:t>1er Trimestre </a:t>
                      </a:r>
                      <a:endParaRPr lang="es-CO" sz="1400" dirty="0">
                        <a:solidFill>
                          <a:schemeClr val="bg1"/>
                        </a:solidFill>
                        <a:effectLst/>
                        <a:latin typeface="Lexend" panose="020B060402020202020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Lexend" panose="020B0604020202020204" charset="0"/>
                        </a:rPr>
                        <a:t>(1-12 semanas) </a:t>
                      </a:r>
                      <a:endParaRPr lang="es-CO" sz="1400" dirty="0">
                        <a:solidFill>
                          <a:schemeClr val="bg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Hemoclasificación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SI</a:t>
                      </a:r>
                      <a:endParaRPr lang="es-CO" sz="140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Hemograma 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SI</a:t>
                      </a:r>
                      <a:endParaRPr lang="es-CO" sz="140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HBAgS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SI</a:t>
                      </a:r>
                      <a:endParaRPr lang="es-CO" sz="140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Glicemia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SI</a:t>
                      </a:r>
                      <a:endParaRPr lang="es-CO" sz="140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VIH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SI</a:t>
                      </a:r>
                      <a:endParaRPr lang="es-CO" sz="140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PRT- sifilis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SI</a:t>
                      </a:r>
                      <a:endParaRPr lang="es-CO" sz="140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9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Urocultivo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Hasta Semana 16</a:t>
                      </a:r>
                      <a:endParaRPr lang="es-CO" sz="140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Rubeola IgG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SI</a:t>
                      </a:r>
                      <a:endParaRPr lang="es-CO" sz="140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87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Toxoplasma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 IgG – IgM 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SI</a:t>
                      </a:r>
                      <a:endParaRPr lang="es-CO" sz="140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Gota Gruesa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Zona</a:t>
                      </a:r>
                      <a:r>
                        <a:rPr lang="es-CO" sz="1400" baseline="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 endémica</a:t>
                      </a:r>
                      <a:endParaRPr lang="es-CO" sz="1400" dirty="0" smtClean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53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es-ES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exend" panose="020B0604020202020204" charset="0"/>
                        </a:rPr>
                        <a:t>Chagas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Zona endémica</a:t>
                      </a:r>
                      <a:endParaRPr lang="es-CO" sz="1400" dirty="0" smtClean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07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Ecografías</a:t>
                      </a:r>
                      <a:endParaRPr lang="es-CO" sz="1400" b="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Lexend" panose="020B0604020202020204" charset="0"/>
                        </a:rPr>
                        <a:t>Semana 10.6 y 13.6</a:t>
                      </a:r>
                      <a:endParaRPr lang="es-CO" sz="1400" dirty="0">
                        <a:solidFill>
                          <a:schemeClr val="tx1"/>
                        </a:solidFill>
                        <a:effectLst/>
                        <a:latin typeface="Lexend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p41"/>
          <p:cNvSpPr txBox="1">
            <a:spLocks noGrp="1"/>
          </p:cNvSpPr>
          <p:nvPr>
            <p:ph type="title"/>
          </p:nvPr>
        </p:nvSpPr>
        <p:spPr>
          <a:xfrm>
            <a:off x="359435" y="222738"/>
            <a:ext cx="7647425" cy="63304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smtClean="0">
                <a:highlight>
                  <a:schemeClr val="lt2"/>
                </a:highlight>
              </a:rPr>
              <a:t>Solicitud  </a:t>
            </a:r>
            <a:r>
              <a:rPr lang="en" sz="3200" dirty="0" smtClean="0"/>
              <a:t>de paraclinicos </a:t>
            </a:r>
            <a:endParaRPr sz="3200" dirty="0"/>
          </a:p>
        </p:txBody>
      </p:sp>
      <p:sp>
        <p:nvSpPr>
          <p:cNvPr id="1802" name="Google Shape;1802;p41"/>
          <p:cNvSpPr/>
          <p:nvPr/>
        </p:nvSpPr>
        <p:spPr>
          <a:xfrm rot="-2004035">
            <a:off x="130091" y="3290288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6123520"/>
              </p:ext>
            </p:extLst>
          </p:nvPr>
        </p:nvGraphicFramePr>
        <p:xfrm>
          <a:off x="148418" y="808891"/>
          <a:ext cx="7682598" cy="4263603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2227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2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5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77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06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Lexend Light" panose="020B0604020202020204" charset="0"/>
                        </a:rPr>
                        <a:t>PARACLINICO</a:t>
                      </a:r>
                      <a:endParaRPr lang="es-CO" sz="1200" dirty="0">
                        <a:solidFill>
                          <a:srgbClr val="C4591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Lexend Light" panose="020B0604020202020204" charset="0"/>
                        </a:rPr>
                        <a:t>1er Trimestre </a:t>
                      </a:r>
                      <a:endParaRPr lang="es-CO" sz="1200" dirty="0">
                        <a:effectLst/>
                        <a:latin typeface="Lexend Light" panose="020B060402020202020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Lexend Light" panose="020B0604020202020204" charset="0"/>
                        </a:rPr>
                        <a:t>(1-12 semanas) </a:t>
                      </a:r>
                      <a:endParaRPr lang="es-CO" sz="1200" dirty="0">
                        <a:solidFill>
                          <a:srgbClr val="C4591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Lexend Light" panose="020B0604020202020204" charset="0"/>
                        </a:rPr>
                        <a:t>2do Trimestre</a:t>
                      </a:r>
                      <a:endParaRPr lang="es-CO" sz="1200" dirty="0">
                        <a:effectLst/>
                        <a:latin typeface="Lexend Light" panose="020B060402020202020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Lexend Light" panose="020B0604020202020204" charset="0"/>
                        </a:rPr>
                        <a:t>(13-28 semanas)</a:t>
                      </a:r>
                      <a:endParaRPr lang="es-CO" sz="1200" dirty="0">
                        <a:solidFill>
                          <a:srgbClr val="C4591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Lexend Light" panose="020B0604020202020204" charset="0"/>
                        </a:rPr>
                        <a:t>3er Trimestre </a:t>
                      </a:r>
                      <a:endParaRPr lang="es-CO" sz="1200" dirty="0">
                        <a:effectLst/>
                        <a:latin typeface="Lexend Light" panose="020B060402020202020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Lexend Light" panose="020B0604020202020204" charset="0"/>
                        </a:rPr>
                        <a:t>(29/40 semanas)</a:t>
                      </a:r>
                      <a:endParaRPr lang="es-CO" sz="1200" dirty="0">
                        <a:solidFill>
                          <a:srgbClr val="C4591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4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Hemoclasificación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SI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4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Hemograma 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SI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Semana 28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4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HBAgS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SI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4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Glicemia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SI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9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VIH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SI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SI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SI al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 memento del parto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4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PRT sifilis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SI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SI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SI</a:t>
                      </a:r>
                      <a:endParaRPr lang="es-CO" sz="120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814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Urocultivo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Hasta Semana 16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200" spc="-75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Si</a:t>
                      </a:r>
                      <a:r>
                        <a:rPr lang="es-MX" sz="1200" spc="-75" baseline="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 </a:t>
                      </a:r>
                      <a:r>
                        <a:rPr lang="es-MX" sz="1200" spc="-75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bacteriuria </a:t>
                      </a:r>
                      <a:r>
                        <a:rPr lang="es-MX" sz="1200" spc="-75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asintomática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4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Rubeola IgG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SI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90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Toxoplasma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 IgG – IgM 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SI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n-US" sz="1200" dirty="0" smtClean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08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Gota Gruesa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Zona</a:t>
                      </a:r>
                      <a:r>
                        <a:rPr lang="es-CO" sz="1200" baseline="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 endémica </a:t>
                      </a:r>
                      <a:r>
                        <a:rPr lang="es-CO" sz="1200" baseline="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Mensual </a:t>
                      </a:r>
                      <a:endParaRPr lang="es-CO" sz="1200" dirty="0" smtClean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06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es-ES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exend Light" panose="020B0604020202020204" charset="0"/>
                        </a:rPr>
                        <a:t>Chagas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Zona endémica</a:t>
                      </a:r>
                      <a:endParaRPr lang="es-CO" sz="1200" dirty="0" smtClean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73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Prueba de tolerancia a la glucosa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Entre semana 24 y 28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7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Ecografías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Semana 10.6 y 13.6</a:t>
                      </a:r>
                      <a:endParaRPr lang="es-CO" sz="120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Semana</a:t>
                      </a:r>
                      <a:r>
                        <a:rPr lang="es-ES" sz="1200" baseline="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 </a:t>
                      </a: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18-22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AU</a:t>
                      </a:r>
                      <a:r>
                        <a:rPr lang="es-ES" sz="1200" baseline="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 &lt; p</a:t>
                      </a: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10 o &gt;</a:t>
                      </a:r>
                      <a:r>
                        <a:rPr lang="es-ES" sz="1200" baseline="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 p90</a:t>
                      </a: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 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0601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Cultivo</a:t>
                      </a:r>
                      <a:r>
                        <a:rPr lang="es-ES" sz="1200" baseline="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 </a:t>
                      </a:r>
                      <a:r>
                        <a:rPr lang="es-ES" sz="1200" kern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rectal</a:t>
                      </a:r>
                      <a:r>
                        <a:rPr lang="es-ES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 </a:t>
                      </a:r>
                      <a:r>
                        <a:rPr lang="es-ES" sz="1200" kern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y vaginal</a:t>
                      </a:r>
                      <a:r>
                        <a:rPr lang="es-ES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 p</a:t>
                      </a: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ara </a:t>
                      </a: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Estreptococco del grupo B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 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Semana </a:t>
                      </a: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35</a:t>
                      </a:r>
                      <a:r>
                        <a:rPr lang="es-ES" sz="1200" baseline="0" dirty="0" smtClean="0">
                          <a:solidFill>
                            <a:schemeClr val="tx1"/>
                          </a:solidFill>
                          <a:effectLst/>
                          <a:latin typeface="Lexend Light" panose="020B0604020202020204" charset="0"/>
                        </a:rPr>
                        <a:t> - 37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Lexend Light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842" y="1518537"/>
            <a:ext cx="1895158" cy="289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5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p40"/>
          <p:cNvSpPr/>
          <p:nvPr/>
        </p:nvSpPr>
        <p:spPr>
          <a:xfrm>
            <a:off x="5332000" y="1245150"/>
            <a:ext cx="4905300" cy="49053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1" name="Google Shape;1711;p40"/>
          <p:cNvSpPr txBox="1">
            <a:spLocks noGrp="1"/>
          </p:cNvSpPr>
          <p:nvPr>
            <p:ph type="title"/>
          </p:nvPr>
        </p:nvSpPr>
        <p:spPr>
          <a:xfrm>
            <a:off x="2883876" y="749673"/>
            <a:ext cx="4447463" cy="5521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 smtClean="0"/>
              <a:t>Ecogra</a:t>
            </a:r>
            <a:r>
              <a:rPr lang="en" sz="4800" dirty="0" smtClean="0">
                <a:highlight>
                  <a:schemeClr val="lt2"/>
                </a:highlight>
              </a:rPr>
              <a:t>fías</a:t>
            </a:r>
            <a:r>
              <a:rPr lang="en" dirty="0" smtClean="0">
                <a:highlight>
                  <a:schemeClr val="lt2"/>
                </a:highlight>
              </a:rPr>
              <a:t> </a:t>
            </a:r>
            <a:endParaRPr dirty="0">
              <a:highlight>
                <a:schemeClr val="lt2"/>
              </a:highlight>
            </a:endParaRPr>
          </a:p>
        </p:txBody>
      </p:sp>
      <p:cxnSp>
        <p:nvCxnSpPr>
          <p:cNvPr id="1714" name="Google Shape;1714;p40"/>
          <p:cNvCxnSpPr/>
          <p:nvPr/>
        </p:nvCxnSpPr>
        <p:spPr>
          <a:xfrm>
            <a:off x="102891" y="1356068"/>
            <a:ext cx="4181700" cy="0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15" name="Google Shape;1715;p40"/>
          <p:cNvSpPr/>
          <p:nvPr/>
        </p:nvSpPr>
        <p:spPr>
          <a:xfrm rot="133253">
            <a:off x="4288131" y="3786710"/>
            <a:ext cx="1381104" cy="1133550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16" name="Google Shape;1716;p40"/>
          <p:cNvGrpSpPr/>
          <p:nvPr/>
        </p:nvGrpSpPr>
        <p:grpSpPr>
          <a:xfrm rot="1687689">
            <a:off x="5494400" y="1476266"/>
            <a:ext cx="534290" cy="453954"/>
            <a:chOff x="4021700" y="2078100"/>
            <a:chExt cx="294125" cy="249900"/>
          </a:xfrm>
        </p:grpSpPr>
        <p:sp>
          <p:nvSpPr>
            <p:cNvPr id="1717" name="Google Shape;1717;p40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40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19" name="Google Shape;1719;p40"/>
          <p:cNvSpPr/>
          <p:nvPr/>
        </p:nvSpPr>
        <p:spPr>
          <a:xfrm rot="-2004035">
            <a:off x="2291420" y="439840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20" name="Google Shape;1720;p40"/>
          <p:cNvGrpSpPr/>
          <p:nvPr/>
        </p:nvGrpSpPr>
        <p:grpSpPr>
          <a:xfrm>
            <a:off x="5812594" y="667493"/>
            <a:ext cx="2854980" cy="4631495"/>
            <a:chOff x="1757600" y="2442475"/>
            <a:chExt cx="1177700" cy="1910525"/>
          </a:xfrm>
        </p:grpSpPr>
        <p:sp>
          <p:nvSpPr>
            <p:cNvPr id="1721" name="Google Shape;1721;p40"/>
            <p:cNvSpPr/>
            <p:nvPr/>
          </p:nvSpPr>
          <p:spPr>
            <a:xfrm>
              <a:off x="2493500" y="2866275"/>
              <a:ext cx="110125" cy="106625"/>
            </a:xfrm>
            <a:custGeom>
              <a:avLst/>
              <a:gdLst/>
              <a:ahLst/>
              <a:cxnLst/>
              <a:rect l="l" t="t" r="r" b="b"/>
              <a:pathLst>
                <a:path w="4405" h="4265" extrusionOk="0">
                  <a:moveTo>
                    <a:pt x="1013" y="1"/>
                  </a:moveTo>
                  <a:cubicBezTo>
                    <a:pt x="1013" y="1"/>
                    <a:pt x="0" y="3018"/>
                    <a:pt x="1684" y="4265"/>
                  </a:cubicBezTo>
                  <a:cubicBezTo>
                    <a:pt x="1684" y="4265"/>
                    <a:pt x="4405" y="799"/>
                    <a:pt x="10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40"/>
            <p:cNvSpPr/>
            <p:nvPr/>
          </p:nvSpPr>
          <p:spPr>
            <a:xfrm>
              <a:off x="2519675" y="2866525"/>
              <a:ext cx="49950" cy="74500"/>
            </a:xfrm>
            <a:custGeom>
              <a:avLst/>
              <a:gdLst/>
              <a:ahLst/>
              <a:cxnLst/>
              <a:rect l="l" t="t" r="r" b="b"/>
              <a:pathLst>
                <a:path w="1998" h="2980" extrusionOk="0">
                  <a:moveTo>
                    <a:pt x="0" y="0"/>
                  </a:moveTo>
                  <a:lnTo>
                    <a:pt x="0" y="0"/>
                  </a:lnTo>
                  <a:cubicBezTo>
                    <a:pt x="88" y="652"/>
                    <a:pt x="395" y="2191"/>
                    <a:pt x="1380" y="2980"/>
                  </a:cubicBezTo>
                  <a:cubicBezTo>
                    <a:pt x="1834" y="1912"/>
                    <a:pt x="1997" y="487"/>
                    <a:pt x="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40"/>
            <p:cNvSpPr/>
            <p:nvPr/>
          </p:nvSpPr>
          <p:spPr>
            <a:xfrm>
              <a:off x="2524650" y="2858525"/>
              <a:ext cx="83500" cy="78025"/>
            </a:xfrm>
            <a:custGeom>
              <a:avLst/>
              <a:gdLst/>
              <a:ahLst/>
              <a:cxnLst/>
              <a:rect l="l" t="t" r="r" b="b"/>
              <a:pathLst>
                <a:path w="3340" h="3121" extrusionOk="0">
                  <a:moveTo>
                    <a:pt x="1259" y="1"/>
                  </a:moveTo>
                  <a:cubicBezTo>
                    <a:pt x="903" y="1"/>
                    <a:pt x="487" y="111"/>
                    <a:pt x="1" y="375"/>
                  </a:cubicBezTo>
                  <a:cubicBezTo>
                    <a:pt x="1" y="375"/>
                    <a:pt x="1174" y="3120"/>
                    <a:pt x="3146" y="3120"/>
                  </a:cubicBezTo>
                  <a:cubicBezTo>
                    <a:pt x="3210" y="3120"/>
                    <a:pt x="3274" y="3117"/>
                    <a:pt x="3339" y="3111"/>
                  </a:cubicBezTo>
                  <a:cubicBezTo>
                    <a:pt x="3339" y="3111"/>
                    <a:pt x="3144" y="1"/>
                    <a:pt x="12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40"/>
            <p:cNvSpPr/>
            <p:nvPr/>
          </p:nvSpPr>
          <p:spPr>
            <a:xfrm>
              <a:off x="2557475" y="2875825"/>
              <a:ext cx="33800" cy="29000"/>
            </a:xfrm>
            <a:custGeom>
              <a:avLst/>
              <a:gdLst/>
              <a:ahLst/>
              <a:cxnLst/>
              <a:rect l="l" t="t" r="r" b="b"/>
              <a:pathLst>
                <a:path w="1352" h="1160" extrusionOk="0">
                  <a:moveTo>
                    <a:pt x="774" y="1"/>
                  </a:moveTo>
                  <a:cubicBezTo>
                    <a:pt x="259" y="1"/>
                    <a:pt x="1" y="624"/>
                    <a:pt x="366" y="989"/>
                  </a:cubicBezTo>
                  <a:cubicBezTo>
                    <a:pt x="483" y="1107"/>
                    <a:pt x="628" y="1159"/>
                    <a:pt x="770" y="1159"/>
                  </a:cubicBezTo>
                  <a:cubicBezTo>
                    <a:pt x="1066" y="1159"/>
                    <a:pt x="1352" y="929"/>
                    <a:pt x="1352" y="580"/>
                  </a:cubicBezTo>
                  <a:cubicBezTo>
                    <a:pt x="1352" y="259"/>
                    <a:pt x="1093" y="1"/>
                    <a:pt x="7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40"/>
            <p:cNvSpPr/>
            <p:nvPr/>
          </p:nvSpPr>
          <p:spPr>
            <a:xfrm>
              <a:off x="2512875" y="2932600"/>
              <a:ext cx="20075" cy="27625"/>
            </a:xfrm>
            <a:custGeom>
              <a:avLst/>
              <a:gdLst/>
              <a:ahLst/>
              <a:cxnLst/>
              <a:rect l="l" t="t" r="r" b="b"/>
              <a:pathLst>
                <a:path w="803" h="1105" extrusionOk="0">
                  <a:moveTo>
                    <a:pt x="179" y="0"/>
                  </a:moveTo>
                  <a:cubicBezTo>
                    <a:pt x="118" y="0"/>
                    <a:pt x="57" y="12"/>
                    <a:pt x="0" y="31"/>
                  </a:cubicBezTo>
                  <a:cubicBezTo>
                    <a:pt x="69" y="411"/>
                    <a:pt x="198" y="781"/>
                    <a:pt x="420" y="1104"/>
                  </a:cubicBezTo>
                  <a:cubicBezTo>
                    <a:pt x="667" y="990"/>
                    <a:pt x="802" y="720"/>
                    <a:pt x="745" y="454"/>
                  </a:cubicBezTo>
                  <a:cubicBezTo>
                    <a:pt x="686" y="188"/>
                    <a:pt x="451" y="0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40"/>
            <p:cNvSpPr/>
            <p:nvPr/>
          </p:nvSpPr>
          <p:spPr>
            <a:xfrm>
              <a:off x="2637275" y="3202075"/>
              <a:ext cx="263725" cy="1145925"/>
            </a:xfrm>
            <a:custGeom>
              <a:avLst/>
              <a:gdLst/>
              <a:ahLst/>
              <a:cxnLst/>
              <a:rect l="l" t="t" r="r" b="b"/>
              <a:pathLst>
                <a:path w="10549" h="45837" extrusionOk="0">
                  <a:moveTo>
                    <a:pt x="2446" y="0"/>
                  </a:moveTo>
                  <a:cubicBezTo>
                    <a:pt x="2428" y="0"/>
                    <a:pt x="2409" y="1"/>
                    <a:pt x="2391" y="3"/>
                  </a:cubicBezTo>
                  <a:lnTo>
                    <a:pt x="1" y="12394"/>
                  </a:lnTo>
                  <a:lnTo>
                    <a:pt x="3058" y="45837"/>
                  </a:lnTo>
                  <a:lnTo>
                    <a:pt x="10549" y="45789"/>
                  </a:lnTo>
                  <a:lnTo>
                    <a:pt x="10549" y="16052"/>
                  </a:lnTo>
                  <a:cubicBezTo>
                    <a:pt x="9754" y="12651"/>
                    <a:pt x="4622" y="0"/>
                    <a:pt x="2446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40"/>
            <p:cNvSpPr/>
            <p:nvPr/>
          </p:nvSpPr>
          <p:spPr>
            <a:xfrm>
              <a:off x="2559700" y="3228875"/>
              <a:ext cx="375600" cy="510700"/>
            </a:xfrm>
            <a:custGeom>
              <a:avLst/>
              <a:gdLst/>
              <a:ahLst/>
              <a:cxnLst/>
              <a:rect l="l" t="t" r="r" b="b"/>
              <a:pathLst>
                <a:path w="15024" h="20428" extrusionOk="0">
                  <a:moveTo>
                    <a:pt x="9831" y="1"/>
                  </a:moveTo>
                  <a:lnTo>
                    <a:pt x="1" y="2184"/>
                  </a:lnTo>
                  <a:lnTo>
                    <a:pt x="2055" y="20342"/>
                  </a:lnTo>
                  <a:cubicBezTo>
                    <a:pt x="3232" y="20405"/>
                    <a:pt x="4789" y="20428"/>
                    <a:pt x="6416" y="20428"/>
                  </a:cubicBezTo>
                  <a:cubicBezTo>
                    <a:pt x="10503" y="20428"/>
                    <a:pt x="15024" y="20285"/>
                    <a:pt x="15024" y="20285"/>
                  </a:cubicBezTo>
                  <a:cubicBezTo>
                    <a:pt x="14324" y="8118"/>
                    <a:pt x="9831" y="1"/>
                    <a:pt x="98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40"/>
            <p:cNvSpPr/>
            <p:nvPr/>
          </p:nvSpPr>
          <p:spPr>
            <a:xfrm>
              <a:off x="1825575" y="3196300"/>
              <a:ext cx="267000" cy="1156700"/>
            </a:xfrm>
            <a:custGeom>
              <a:avLst/>
              <a:gdLst/>
              <a:ahLst/>
              <a:cxnLst/>
              <a:rect l="l" t="t" r="r" b="b"/>
              <a:pathLst>
                <a:path w="10680" h="46268" extrusionOk="0">
                  <a:moveTo>
                    <a:pt x="6745" y="0"/>
                  </a:moveTo>
                  <a:cubicBezTo>
                    <a:pt x="4588" y="0"/>
                    <a:pt x="794" y="9984"/>
                    <a:pt x="1" y="13377"/>
                  </a:cubicBezTo>
                  <a:lnTo>
                    <a:pt x="438" y="46267"/>
                  </a:lnTo>
                  <a:lnTo>
                    <a:pt x="8529" y="46064"/>
                  </a:lnTo>
                  <a:lnTo>
                    <a:pt x="10680" y="12435"/>
                  </a:lnTo>
                  <a:lnTo>
                    <a:pt x="6813" y="4"/>
                  </a:lnTo>
                  <a:cubicBezTo>
                    <a:pt x="6790" y="2"/>
                    <a:pt x="6767" y="0"/>
                    <a:pt x="6745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40"/>
            <p:cNvSpPr/>
            <p:nvPr/>
          </p:nvSpPr>
          <p:spPr>
            <a:xfrm>
              <a:off x="1757600" y="3090925"/>
              <a:ext cx="1101900" cy="630125"/>
            </a:xfrm>
            <a:custGeom>
              <a:avLst/>
              <a:gdLst/>
              <a:ahLst/>
              <a:cxnLst/>
              <a:rect l="l" t="t" r="r" b="b"/>
              <a:pathLst>
                <a:path w="44076" h="25205" extrusionOk="0">
                  <a:moveTo>
                    <a:pt x="30123" y="1"/>
                  </a:moveTo>
                  <a:cubicBezTo>
                    <a:pt x="28894" y="1"/>
                    <a:pt x="28091" y="92"/>
                    <a:pt x="28091" y="92"/>
                  </a:cubicBezTo>
                  <a:lnTo>
                    <a:pt x="19230" y="92"/>
                  </a:lnTo>
                  <a:cubicBezTo>
                    <a:pt x="18914" y="78"/>
                    <a:pt x="18603" y="71"/>
                    <a:pt x="18298" y="71"/>
                  </a:cubicBezTo>
                  <a:cubicBezTo>
                    <a:pt x="0" y="71"/>
                    <a:pt x="2258" y="25204"/>
                    <a:pt x="2258" y="25204"/>
                  </a:cubicBezTo>
                  <a:lnTo>
                    <a:pt x="43030" y="24689"/>
                  </a:lnTo>
                  <a:cubicBezTo>
                    <a:pt x="43030" y="24689"/>
                    <a:pt x="44075" y="12393"/>
                    <a:pt x="42198" y="6311"/>
                  </a:cubicBezTo>
                  <a:cubicBezTo>
                    <a:pt x="40475" y="730"/>
                    <a:pt x="33599" y="1"/>
                    <a:pt x="301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40"/>
            <p:cNvSpPr/>
            <p:nvPr/>
          </p:nvSpPr>
          <p:spPr>
            <a:xfrm>
              <a:off x="1963825" y="3379225"/>
              <a:ext cx="726925" cy="973775"/>
            </a:xfrm>
            <a:custGeom>
              <a:avLst/>
              <a:gdLst/>
              <a:ahLst/>
              <a:cxnLst/>
              <a:rect l="l" t="t" r="r" b="b"/>
              <a:pathLst>
                <a:path w="29077" h="38951" extrusionOk="0">
                  <a:moveTo>
                    <a:pt x="27952" y="1"/>
                  </a:moveTo>
                  <a:lnTo>
                    <a:pt x="589" y="7178"/>
                  </a:lnTo>
                  <a:lnTo>
                    <a:pt x="589" y="14757"/>
                  </a:lnTo>
                  <a:lnTo>
                    <a:pt x="0" y="38751"/>
                  </a:lnTo>
                  <a:cubicBezTo>
                    <a:pt x="0" y="38751"/>
                    <a:pt x="6536" y="38951"/>
                    <a:pt x="14109" y="38951"/>
                  </a:cubicBezTo>
                  <a:cubicBezTo>
                    <a:pt x="19184" y="38951"/>
                    <a:pt x="24724" y="38861"/>
                    <a:pt x="29077" y="38561"/>
                  </a:cubicBezTo>
                  <a:lnTo>
                    <a:pt x="2795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40"/>
            <p:cNvSpPr/>
            <p:nvPr/>
          </p:nvSpPr>
          <p:spPr>
            <a:xfrm>
              <a:off x="2273075" y="3012550"/>
              <a:ext cx="344275" cy="391700"/>
            </a:xfrm>
            <a:custGeom>
              <a:avLst/>
              <a:gdLst/>
              <a:ahLst/>
              <a:cxnLst/>
              <a:rect l="l" t="t" r="r" b="b"/>
              <a:pathLst>
                <a:path w="13771" h="15668" extrusionOk="0">
                  <a:moveTo>
                    <a:pt x="7411" y="0"/>
                  </a:moveTo>
                  <a:lnTo>
                    <a:pt x="7472" y="3227"/>
                  </a:lnTo>
                  <a:lnTo>
                    <a:pt x="0" y="15667"/>
                  </a:lnTo>
                  <a:lnTo>
                    <a:pt x="0" y="15667"/>
                  </a:lnTo>
                  <a:lnTo>
                    <a:pt x="8621" y="10890"/>
                  </a:lnTo>
                  <a:lnTo>
                    <a:pt x="5921" y="9446"/>
                  </a:lnTo>
                  <a:lnTo>
                    <a:pt x="13771" y="3468"/>
                  </a:lnTo>
                  <a:lnTo>
                    <a:pt x="74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40"/>
            <p:cNvSpPr/>
            <p:nvPr/>
          </p:nvSpPr>
          <p:spPr>
            <a:xfrm>
              <a:off x="2264850" y="3093450"/>
              <a:ext cx="358925" cy="316675"/>
            </a:xfrm>
            <a:custGeom>
              <a:avLst/>
              <a:gdLst/>
              <a:ahLst/>
              <a:cxnLst/>
              <a:rect l="l" t="t" r="r" b="b"/>
              <a:pathLst>
                <a:path w="14357" h="12667" extrusionOk="0">
                  <a:moveTo>
                    <a:pt x="14093" y="0"/>
                  </a:moveTo>
                  <a:cubicBezTo>
                    <a:pt x="14042" y="0"/>
                    <a:pt x="13991" y="16"/>
                    <a:pt x="13948" y="50"/>
                  </a:cubicBezTo>
                  <a:lnTo>
                    <a:pt x="8553" y="4513"/>
                  </a:lnTo>
                  <a:cubicBezTo>
                    <a:pt x="8424" y="4620"/>
                    <a:pt x="8445" y="4823"/>
                    <a:pt x="8593" y="4903"/>
                  </a:cubicBezTo>
                  <a:lnTo>
                    <a:pt x="10917" y="6145"/>
                  </a:lnTo>
                  <a:lnTo>
                    <a:pt x="212" y="12226"/>
                  </a:lnTo>
                  <a:cubicBezTo>
                    <a:pt x="1" y="12346"/>
                    <a:pt x="86" y="12667"/>
                    <a:pt x="329" y="12667"/>
                  </a:cubicBezTo>
                  <a:cubicBezTo>
                    <a:pt x="369" y="12667"/>
                    <a:pt x="409" y="12655"/>
                    <a:pt x="445" y="12636"/>
                  </a:cubicBezTo>
                  <a:lnTo>
                    <a:pt x="11523" y="6345"/>
                  </a:lnTo>
                  <a:cubicBezTo>
                    <a:pt x="11685" y="6252"/>
                    <a:pt x="11681" y="6018"/>
                    <a:pt x="11518" y="5931"/>
                  </a:cubicBezTo>
                  <a:lnTo>
                    <a:pt x="9127" y="4654"/>
                  </a:lnTo>
                  <a:lnTo>
                    <a:pt x="14248" y="414"/>
                  </a:lnTo>
                  <a:cubicBezTo>
                    <a:pt x="14345" y="329"/>
                    <a:pt x="14356" y="185"/>
                    <a:pt x="14275" y="86"/>
                  </a:cubicBezTo>
                  <a:cubicBezTo>
                    <a:pt x="14228" y="29"/>
                    <a:pt x="14161" y="0"/>
                    <a:pt x="14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40"/>
            <p:cNvSpPr/>
            <p:nvPr/>
          </p:nvSpPr>
          <p:spPr>
            <a:xfrm>
              <a:off x="2117450" y="3021200"/>
              <a:ext cx="155650" cy="383050"/>
            </a:xfrm>
            <a:custGeom>
              <a:avLst/>
              <a:gdLst/>
              <a:ahLst/>
              <a:cxnLst/>
              <a:rect l="l" t="t" r="r" b="b"/>
              <a:pathLst>
                <a:path w="6226" h="15322" extrusionOk="0">
                  <a:moveTo>
                    <a:pt x="4893" y="0"/>
                  </a:moveTo>
                  <a:lnTo>
                    <a:pt x="0" y="3325"/>
                  </a:lnTo>
                  <a:lnTo>
                    <a:pt x="3512" y="9100"/>
                  </a:lnTo>
                  <a:lnTo>
                    <a:pt x="2068" y="9877"/>
                  </a:lnTo>
                  <a:lnTo>
                    <a:pt x="6225" y="15321"/>
                  </a:lnTo>
                  <a:lnTo>
                    <a:pt x="489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40"/>
            <p:cNvSpPr/>
            <p:nvPr/>
          </p:nvSpPr>
          <p:spPr>
            <a:xfrm>
              <a:off x="2110700" y="3098450"/>
              <a:ext cx="169900" cy="311675"/>
            </a:xfrm>
            <a:custGeom>
              <a:avLst/>
              <a:gdLst/>
              <a:ahLst/>
              <a:cxnLst/>
              <a:rect l="l" t="t" r="r" b="b"/>
              <a:pathLst>
                <a:path w="6796" h="12467" extrusionOk="0">
                  <a:moveTo>
                    <a:pt x="271" y="0"/>
                  </a:moveTo>
                  <a:cubicBezTo>
                    <a:pt x="226" y="0"/>
                    <a:pt x="181" y="13"/>
                    <a:pt x="141" y="40"/>
                  </a:cubicBezTo>
                  <a:cubicBezTo>
                    <a:pt x="31" y="110"/>
                    <a:pt x="1" y="256"/>
                    <a:pt x="73" y="366"/>
                  </a:cubicBezTo>
                  <a:lnTo>
                    <a:pt x="2419" y="3924"/>
                  </a:lnTo>
                  <a:lnTo>
                    <a:pt x="970" y="4705"/>
                  </a:lnTo>
                  <a:lnTo>
                    <a:pt x="6302" y="12364"/>
                  </a:lnTo>
                  <a:cubicBezTo>
                    <a:pt x="6345" y="12428"/>
                    <a:pt x="6417" y="12466"/>
                    <a:pt x="6494" y="12467"/>
                  </a:cubicBezTo>
                  <a:lnTo>
                    <a:pt x="6494" y="12467"/>
                  </a:lnTo>
                  <a:cubicBezTo>
                    <a:pt x="6686" y="12466"/>
                    <a:pt x="6795" y="12252"/>
                    <a:pt x="6687" y="12096"/>
                  </a:cubicBezTo>
                  <a:lnTo>
                    <a:pt x="1659" y="4868"/>
                  </a:lnTo>
                  <a:lnTo>
                    <a:pt x="3098" y="4095"/>
                  </a:lnTo>
                  <a:lnTo>
                    <a:pt x="468" y="106"/>
                  </a:lnTo>
                  <a:cubicBezTo>
                    <a:pt x="422" y="38"/>
                    <a:pt x="347" y="0"/>
                    <a:pt x="271" y="0"/>
                  </a:cubicBezTo>
                  <a:close/>
                  <a:moveTo>
                    <a:pt x="6494" y="12467"/>
                  </a:moveTo>
                  <a:lnTo>
                    <a:pt x="6494" y="12467"/>
                  </a:lnTo>
                  <a:cubicBezTo>
                    <a:pt x="6494" y="12467"/>
                    <a:pt x="6494" y="12467"/>
                    <a:pt x="6493" y="12467"/>
                  </a:cubicBezTo>
                  <a:lnTo>
                    <a:pt x="6495" y="12467"/>
                  </a:lnTo>
                  <a:cubicBezTo>
                    <a:pt x="6495" y="12467"/>
                    <a:pt x="6495" y="12467"/>
                    <a:pt x="6494" y="124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40"/>
            <p:cNvSpPr/>
            <p:nvPr/>
          </p:nvSpPr>
          <p:spPr>
            <a:xfrm>
              <a:off x="2425975" y="3435200"/>
              <a:ext cx="105550" cy="156200"/>
            </a:xfrm>
            <a:custGeom>
              <a:avLst/>
              <a:gdLst/>
              <a:ahLst/>
              <a:cxnLst/>
              <a:rect l="l" t="t" r="r" b="b"/>
              <a:pathLst>
                <a:path w="4222" h="6248" extrusionOk="0">
                  <a:moveTo>
                    <a:pt x="2338" y="1"/>
                  </a:moveTo>
                  <a:cubicBezTo>
                    <a:pt x="2319" y="1"/>
                    <a:pt x="2300" y="1"/>
                    <a:pt x="2281" y="2"/>
                  </a:cubicBezTo>
                  <a:cubicBezTo>
                    <a:pt x="1168" y="49"/>
                    <a:pt x="187" y="1488"/>
                    <a:pt x="92" y="3211"/>
                  </a:cubicBezTo>
                  <a:cubicBezTo>
                    <a:pt x="1" y="4905"/>
                    <a:pt x="796" y="6247"/>
                    <a:pt x="1883" y="6247"/>
                  </a:cubicBezTo>
                  <a:cubicBezTo>
                    <a:pt x="1901" y="6247"/>
                    <a:pt x="1920" y="6247"/>
                    <a:pt x="1939" y="6246"/>
                  </a:cubicBezTo>
                  <a:cubicBezTo>
                    <a:pt x="3053" y="6196"/>
                    <a:pt x="4033" y="4760"/>
                    <a:pt x="4128" y="3036"/>
                  </a:cubicBezTo>
                  <a:cubicBezTo>
                    <a:pt x="4222" y="1342"/>
                    <a:pt x="3424" y="1"/>
                    <a:pt x="23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40"/>
            <p:cNvSpPr/>
            <p:nvPr/>
          </p:nvSpPr>
          <p:spPr>
            <a:xfrm>
              <a:off x="2448625" y="3447850"/>
              <a:ext cx="82475" cy="129950"/>
            </a:xfrm>
            <a:custGeom>
              <a:avLst/>
              <a:gdLst/>
              <a:ahLst/>
              <a:cxnLst/>
              <a:rect l="l" t="t" r="r" b="b"/>
              <a:pathLst>
                <a:path w="3299" h="5198" extrusionOk="0">
                  <a:moveTo>
                    <a:pt x="1836" y="0"/>
                  </a:moveTo>
                  <a:cubicBezTo>
                    <a:pt x="1822" y="0"/>
                    <a:pt x="1807" y="1"/>
                    <a:pt x="1793" y="1"/>
                  </a:cubicBezTo>
                  <a:cubicBezTo>
                    <a:pt x="925" y="37"/>
                    <a:pt x="157" y="1231"/>
                    <a:pt x="77" y="2667"/>
                  </a:cubicBezTo>
                  <a:cubicBezTo>
                    <a:pt x="1" y="4078"/>
                    <a:pt x="617" y="5197"/>
                    <a:pt x="1464" y="5197"/>
                  </a:cubicBezTo>
                  <a:cubicBezTo>
                    <a:pt x="1478" y="5197"/>
                    <a:pt x="1492" y="5197"/>
                    <a:pt x="1506" y="5196"/>
                  </a:cubicBezTo>
                  <a:cubicBezTo>
                    <a:pt x="2375" y="5158"/>
                    <a:pt x="3142" y="3965"/>
                    <a:pt x="3222" y="2530"/>
                  </a:cubicBezTo>
                  <a:cubicBezTo>
                    <a:pt x="3299" y="1119"/>
                    <a:pt x="2682" y="0"/>
                    <a:pt x="18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40"/>
            <p:cNvSpPr/>
            <p:nvPr/>
          </p:nvSpPr>
          <p:spPr>
            <a:xfrm>
              <a:off x="2478250" y="3479975"/>
              <a:ext cx="40250" cy="64925"/>
            </a:xfrm>
            <a:custGeom>
              <a:avLst/>
              <a:gdLst/>
              <a:ahLst/>
              <a:cxnLst/>
              <a:rect l="l" t="t" r="r" b="b"/>
              <a:pathLst>
                <a:path w="1610" h="2597" extrusionOk="0">
                  <a:moveTo>
                    <a:pt x="879" y="1"/>
                  </a:moveTo>
                  <a:cubicBezTo>
                    <a:pt x="864" y="1"/>
                    <a:pt x="849" y="1"/>
                    <a:pt x="834" y="3"/>
                  </a:cubicBezTo>
                  <a:cubicBezTo>
                    <a:pt x="401" y="45"/>
                    <a:pt x="34" y="658"/>
                    <a:pt x="17" y="1373"/>
                  </a:cubicBezTo>
                  <a:cubicBezTo>
                    <a:pt x="1" y="2063"/>
                    <a:pt x="316" y="2597"/>
                    <a:pt x="727" y="2597"/>
                  </a:cubicBezTo>
                  <a:cubicBezTo>
                    <a:pt x="743" y="2597"/>
                    <a:pt x="758" y="2596"/>
                    <a:pt x="774" y="2595"/>
                  </a:cubicBezTo>
                  <a:cubicBezTo>
                    <a:pt x="1209" y="2553"/>
                    <a:pt x="1575" y="1941"/>
                    <a:pt x="1593" y="1225"/>
                  </a:cubicBezTo>
                  <a:cubicBezTo>
                    <a:pt x="1609" y="535"/>
                    <a:pt x="1292" y="1"/>
                    <a:pt x="8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40"/>
            <p:cNvSpPr/>
            <p:nvPr/>
          </p:nvSpPr>
          <p:spPr>
            <a:xfrm>
              <a:off x="2112025" y="2981150"/>
              <a:ext cx="427675" cy="537525"/>
            </a:xfrm>
            <a:custGeom>
              <a:avLst/>
              <a:gdLst/>
              <a:ahLst/>
              <a:cxnLst/>
              <a:rect l="l" t="t" r="r" b="b"/>
              <a:pathLst>
                <a:path w="17107" h="21501" extrusionOk="0">
                  <a:moveTo>
                    <a:pt x="8504" y="1"/>
                  </a:moveTo>
                  <a:cubicBezTo>
                    <a:pt x="4313" y="1"/>
                    <a:pt x="785" y="2802"/>
                    <a:pt x="461" y="6541"/>
                  </a:cubicBezTo>
                  <a:lnTo>
                    <a:pt x="12" y="11709"/>
                  </a:lnTo>
                  <a:cubicBezTo>
                    <a:pt x="1" y="11838"/>
                    <a:pt x="98" y="11954"/>
                    <a:pt x="227" y="11964"/>
                  </a:cubicBezTo>
                  <a:cubicBezTo>
                    <a:pt x="234" y="11964"/>
                    <a:pt x="241" y="11965"/>
                    <a:pt x="248" y="11965"/>
                  </a:cubicBezTo>
                  <a:cubicBezTo>
                    <a:pt x="368" y="11965"/>
                    <a:pt x="471" y="11873"/>
                    <a:pt x="481" y="11751"/>
                  </a:cubicBezTo>
                  <a:lnTo>
                    <a:pt x="930" y="6582"/>
                  </a:lnTo>
                  <a:cubicBezTo>
                    <a:pt x="1235" y="3088"/>
                    <a:pt x="4557" y="472"/>
                    <a:pt x="8506" y="472"/>
                  </a:cubicBezTo>
                  <a:cubicBezTo>
                    <a:pt x="8763" y="472"/>
                    <a:pt x="9023" y="483"/>
                    <a:pt x="9285" y="506"/>
                  </a:cubicBezTo>
                  <a:cubicBezTo>
                    <a:pt x="11366" y="688"/>
                    <a:pt x="13260" y="1562"/>
                    <a:pt x="14617" y="2972"/>
                  </a:cubicBezTo>
                  <a:cubicBezTo>
                    <a:pt x="15968" y="4373"/>
                    <a:pt x="16623" y="6134"/>
                    <a:pt x="16468" y="7932"/>
                  </a:cubicBezTo>
                  <a:lnTo>
                    <a:pt x="15312" y="21244"/>
                  </a:lnTo>
                  <a:cubicBezTo>
                    <a:pt x="15301" y="21373"/>
                    <a:pt x="15396" y="21489"/>
                    <a:pt x="15525" y="21501"/>
                  </a:cubicBezTo>
                  <a:lnTo>
                    <a:pt x="15546" y="21501"/>
                  </a:lnTo>
                  <a:cubicBezTo>
                    <a:pt x="15670" y="21501"/>
                    <a:pt x="15770" y="21407"/>
                    <a:pt x="15782" y="21286"/>
                  </a:cubicBezTo>
                  <a:lnTo>
                    <a:pt x="16939" y="7971"/>
                  </a:lnTo>
                  <a:cubicBezTo>
                    <a:pt x="17106" y="6037"/>
                    <a:pt x="16403" y="4146"/>
                    <a:pt x="14957" y="2645"/>
                  </a:cubicBezTo>
                  <a:cubicBezTo>
                    <a:pt x="13520" y="1154"/>
                    <a:pt x="11521" y="226"/>
                    <a:pt x="9327" y="36"/>
                  </a:cubicBezTo>
                  <a:cubicBezTo>
                    <a:pt x="9050" y="12"/>
                    <a:pt x="8776" y="1"/>
                    <a:pt x="85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40"/>
            <p:cNvSpPr/>
            <p:nvPr/>
          </p:nvSpPr>
          <p:spPr>
            <a:xfrm>
              <a:off x="2239775" y="2893250"/>
              <a:ext cx="220100" cy="199975"/>
            </a:xfrm>
            <a:custGeom>
              <a:avLst/>
              <a:gdLst/>
              <a:ahLst/>
              <a:cxnLst/>
              <a:rect l="l" t="t" r="r" b="b"/>
              <a:pathLst>
                <a:path w="8804" h="7999" extrusionOk="0">
                  <a:moveTo>
                    <a:pt x="0" y="1"/>
                  </a:moveTo>
                  <a:lnTo>
                    <a:pt x="0" y="7999"/>
                  </a:lnTo>
                  <a:lnTo>
                    <a:pt x="8804" y="7999"/>
                  </a:lnTo>
                  <a:lnTo>
                    <a:pt x="8804" y="1"/>
                  </a:ln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40"/>
            <p:cNvSpPr/>
            <p:nvPr/>
          </p:nvSpPr>
          <p:spPr>
            <a:xfrm>
              <a:off x="2238350" y="2957450"/>
              <a:ext cx="220025" cy="91950"/>
            </a:xfrm>
            <a:custGeom>
              <a:avLst/>
              <a:gdLst/>
              <a:ahLst/>
              <a:cxnLst/>
              <a:rect l="l" t="t" r="r" b="b"/>
              <a:pathLst>
                <a:path w="8801" h="3678" extrusionOk="0">
                  <a:moveTo>
                    <a:pt x="0" y="0"/>
                  </a:moveTo>
                  <a:lnTo>
                    <a:pt x="0" y="3532"/>
                  </a:lnTo>
                  <a:lnTo>
                    <a:pt x="817" y="3610"/>
                  </a:lnTo>
                  <a:cubicBezTo>
                    <a:pt x="1277" y="3655"/>
                    <a:pt x="1737" y="3677"/>
                    <a:pt x="2197" y="3677"/>
                  </a:cubicBezTo>
                  <a:cubicBezTo>
                    <a:pt x="3824" y="3677"/>
                    <a:pt x="5443" y="3399"/>
                    <a:pt x="6982" y="2852"/>
                  </a:cubicBezTo>
                  <a:lnTo>
                    <a:pt x="8800" y="2204"/>
                  </a:lnTo>
                  <a:lnTo>
                    <a:pt x="8800" y="0"/>
                  </a:ln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40"/>
            <p:cNvSpPr/>
            <p:nvPr/>
          </p:nvSpPr>
          <p:spPr>
            <a:xfrm>
              <a:off x="2495300" y="2735650"/>
              <a:ext cx="142350" cy="143275"/>
            </a:xfrm>
            <a:custGeom>
              <a:avLst/>
              <a:gdLst/>
              <a:ahLst/>
              <a:cxnLst/>
              <a:rect l="l" t="t" r="r" b="b"/>
              <a:pathLst>
                <a:path w="5694" h="5731" extrusionOk="0">
                  <a:moveTo>
                    <a:pt x="2877" y="1"/>
                  </a:moveTo>
                  <a:cubicBezTo>
                    <a:pt x="1508" y="1"/>
                    <a:pt x="323" y="1103"/>
                    <a:pt x="168" y="2581"/>
                  </a:cubicBezTo>
                  <a:cubicBezTo>
                    <a:pt x="0" y="4156"/>
                    <a:pt x="1064" y="5558"/>
                    <a:pt x="2545" y="5716"/>
                  </a:cubicBezTo>
                  <a:cubicBezTo>
                    <a:pt x="2636" y="5726"/>
                    <a:pt x="2727" y="5730"/>
                    <a:pt x="2817" y="5730"/>
                  </a:cubicBezTo>
                  <a:cubicBezTo>
                    <a:pt x="4185" y="5730"/>
                    <a:pt x="5371" y="4629"/>
                    <a:pt x="5526" y="3151"/>
                  </a:cubicBezTo>
                  <a:cubicBezTo>
                    <a:pt x="5693" y="1579"/>
                    <a:pt x="4629" y="173"/>
                    <a:pt x="3149" y="15"/>
                  </a:cubicBezTo>
                  <a:cubicBezTo>
                    <a:pt x="3058" y="6"/>
                    <a:pt x="2967" y="1"/>
                    <a:pt x="2877" y="1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0"/>
            <p:cNvSpPr/>
            <p:nvPr/>
          </p:nvSpPr>
          <p:spPr>
            <a:xfrm>
              <a:off x="2495300" y="2735650"/>
              <a:ext cx="142350" cy="143275"/>
            </a:xfrm>
            <a:custGeom>
              <a:avLst/>
              <a:gdLst/>
              <a:ahLst/>
              <a:cxnLst/>
              <a:rect l="l" t="t" r="r" b="b"/>
              <a:pathLst>
                <a:path w="5694" h="5731" extrusionOk="0">
                  <a:moveTo>
                    <a:pt x="2877" y="1"/>
                  </a:moveTo>
                  <a:cubicBezTo>
                    <a:pt x="1508" y="1"/>
                    <a:pt x="323" y="1103"/>
                    <a:pt x="168" y="2581"/>
                  </a:cubicBezTo>
                  <a:cubicBezTo>
                    <a:pt x="0" y="4156"/>
                    <a:pt x="1064" y="5558"/>
                    <a:pt x="2545" y="5716"/>
                  </a:cubicBezTo>
                  <a:cubicBezTo>
                    <a:pt x="2636" y="5726"/>
                    <a:pt x="2727" y="5730"/>
                    <a:pt x="2817" y="5730"/>
                  </a:cubicBezTo>
                  <a:cubicBezTo>
                    <a:pt x="4185" y="5730"/>
                    <a:pt x="5371" y="4629"/>
                    <a:pt x="5526" y="3151"/>
                  </a:cubicBezTo>
                  <a:cubicBezTo>
                    <a:pt x="5693" y="1579"/>
                    <a:pt x="4629" y="173"/>
                    <a:pt x="3149" y="15"/>
                  </a:cubicBezTo>
                  <a:cubicBezTo>
                    <a:pt x="3058" y="6"/>
                    <a:pt x="2967" y="1"/>
                    <a:pt x="2877" y="1"/>
                  </a:cubicBez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0"/>
            <p:cNvSpPr/>
            <p:nvPr/>
          </p:nvSpPr>
          <p:spPr>
            <a:xfrm>
              <a:off x="2102250" y="2452100"/>
              <a:ext cx="465700" cy="574075"/>
            </a:xfrm>
            <a:custGeom>
              <a:avLst/>
              <a:gdLst/>
              <a:ahLst/>
              <a:cxnLst/>
              <a:rect l="l" t="t" r="r" b="b"/>
              <a:pathLst>
                <a:path w="18628" h="22963" extrusionOk="0">
                  <a:moveTo>
                    <a:pt x="8279" y="0"/>
                  </a:moveTo>
                  <a:cubicBezTo>
                    <a:pt x="2700" y="0"/>
                    <a:pt x="234" y="7963"/>
                    <a:pt x="755" y="12007"/>
                  </a:cubicBezTo>
                  <a:cubicBezTo>
                    <a:pt x="762" y="12064"/>
                    <a:pt x="705" y="12171"/>
                    <a:pt x="690" y="12226"/>
                  </a:cubicBezTo>
                  <a:cubicBezTo>
                    <a:pt x="464" y="13011"/>
                    <a:pt x="270" y="13812"/>
                    <a:pt x="158" y="14622"/>
                  </a:cubicBezTo>
                  <a:cubicBezTo>
                    <a:pt x="0" y="15754"/>
                    <a:pt x="126" y="16923"/>
                    <a:pt x="403" y="18027"/>
                  </a:cubicBezTo>
                  <a:cubicBezTo>
                    <a:pt x="806" y="19623"/>
                    <a:pt x="1684" y="21067"/>
                    <a:pt x="3115" y="21930"/>
                  </a:cubicBezTo>
                  <a:cubicBezTo>
                    <a:pt x="4420" y="22717"/>
                    <a:pt x="5980" y="22962"/>
                    <a:pt x="7485" y="22962"/>
                  </a:cubicBezTo>
                  <a:cubicBezTo>
                    <a:pt x="7520" y="22962"/>
                    <a:pt x="7555" y="22962"/>
                    <a:pt x="7590" y="22962"/>
                  </a:cubicBezTo>
                  <a:cubicBezTo>
                    <a:pt x="13381" y="22924"/>
                    <a:pt x="18029" y="18766"/>
                    <a:pt x="18329" y="12659"/>
                  </a:cubicBezTo>
                  <a:cubicBezTo>
                    <a:pt x="18628" y="6552"/>
                    <a:pt x="15036" y="1030"/>
                    <a:pt x="9298" y="86"/>
                  </a:cubicBezTo>
                  <a:cubicBezTo>
                    <a:pt x="8947" y="28"/>
                    <a:pt x="8608" y="0"/>
                    <a:pt x="8279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0"/>
            <p:cNvSpPr/>
            <p:nvPr/>
          </p:nvSpPr>
          <p:spPr>
            <a:xfrm>
              <a:off x="2139575" y="2653750"/>
              <a:ext cx="422975" cy="372550"/>
            </a:xfrm>
            <a:custGeom>
              <a:avLst/>
              <a:gdLst/>
              <a:ahLst/>
              <a:cxnLst/>
              <a:rect l="l" t="t" r="r" b="b"/>
              <a:pathLst>
                <a:path w="16919" h="14902" extrusionOk="0">
                  <a:moveTo>
                    <a:pt x="15149" y="0"/>
                  </a:moveTo>
                  <a:cubicBezTo>
                    <a:pt x="15149" y="0"/>
                    <a:pt x="13408" y="13127"/>
                    <a:pt x="4055" y="13127"/>
                  </a:cubicBezTo>
                  <a:cubicBezTo>
                    <a:pt x="2857" y="13127"/>
                    <a:pt x="1534" y="12912"/>
                    <a:pt x="73" y="12425"/>
                  </a:cubicBezTo>
                  <a:cubicBezTo>
                    <a:pt x="41" y="12415"/>
                    <a:pt x="37" y="12413"/>
                    <a:pt x="37" y="12413"/>
                  </a:cubicBezTo>
                  <a:lnTo>
                    <a:pt x="37" y="12413"/>
                  </a:lnTo>
                  <a:cubicBezTo>
                    <a:pt x="37" y="12413"/>
                    <a:pt x="37" y="12413"/>
                    <a:pt x="37" y="12413"/>
                  </a:cubicBezTo>
                  <a:cubicBezTo>
                    <a:pt x="36" y="12413"/>
                    <a:pt x="31" y="12412"/>
                    <a:pt x="1" y="12403"/>
                  </a:cubicBezTo>
                  <a:lnTo>
                    <a:pt x="1" y="12403"/>
                  </a:lnTo>
                  <a:cubicBezTo>
                    <a:pt x="1259" y="14130"/>
                    <a:pt x="3845" y="14886"/>
                    <a:pt x="5635" y="14901"/>
                  </a:cubicBezTo>
                  <a:cubicBezTo>
                    <a:pt x="5671" y="14902"/>
                    <a:pt x="5707" y="14902"/>
                    <a:pt x="5742" y="14902"/>
                  </a:cubicBezTo>
                  <a:cubicBezTo>
                    <a:pt x="12291" y="14902"/>
                    <a:pt x="16918" y="10241"/>
                    <a:pt x="16912" y="3711"/>
                  </a:cubicBezTo>
                  <a:lnTo>
                    <a:pt x="15149" y="0"/>
                  </a:ln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0"/>
            <p:cNvSpPr/>
            <p:nvPr/>
          </p:nvSpPr>
          <p:spPr>
            <a:xfrm>
              <a:off x="2151725" y="2649250"/>
              <a:ext cx="49950" cy="23625"/>
            </a:xfrm>
            <a:custGeom>
              <a:avLst/>
              <a:gdLst/>
              <a:ahLst/>
              <a:cxnLst/>
              <a:rect l="l" t="t" r="r" b="b"/>
              <a:pathLst>
                <a:path w="1998" h="945" extrusionOk="0">
                  <a:moveTo>
                    <a:pt x="968" y="0"/>
                  </a:moveTo>
                  <a:cubicBezTo>
                    <a:pt x="237" y="0"/>
                    <a:pt x="0" y="445"/>
                    <a:pt x="104" y="695"/>
                  </a:cubicBezTo>
                  <a:cubicBezTo>
                    <a:pt x="182" y="883"/>
                    <a:pt x="1126" y="933"/>
                    <a:pt x="1662" y="944"/>
                  </a:cubicBezTo>
                  <a:cubicBezTo>
                    <a:pt x="1665" y="944"/>
                    <a:pt x="1667" y="944"/>
                    <a:pt x="1670" y="944"/>
                  </a:cubicBezTo>
                  <a:cubicBezTo>
                    <a:pt x="1867" y="944"/>
                    <a:pt x="1997" y="729"/>
                    <a:pt x="1907" y="547"/>
                  </a:cubicBezTo>
                  <a:cubicBezTo>
                    <a:pt x="1789" y="306"/>
                    <a:pt x="1558" y="40"/>
                    <a:pt x="1109" y="6"/>
                  </a:cubicBezTo>
                  <a:cubicBezTo>
                    <a:pt x="1060" y="2"/>
                    <a:pt x="1013" y="0"/>
                    <a:pt x="9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0"/>
            <p:cNvSpPr/>
            <p:nvPr/>
          </p:nvSpPr>
          <p:spPr>
            <a:xfrm>
              <a:off x="2355975" y="2675400"/>
              <a:ext cx="43600" cy="31775"/>
            </a:xfrm>
            <a:custGeom>
              <a:avLst/>
              <a:gdLst/>
              <a:ahLst/>
              <a:cxnLst/>
              <a:rect l="l" t="t" r="r" b="b"/>
              <a:pathLst>
                <a:path w="1744" h="1271" extrusionOk="0">
                  <a:moveTo>
                    <a:pt x="575" y="1"/>
                  </a:moveTo>
                  <a:cubicBezTo>
                    <a:pt x="201" y="1"/>
                    <a:pt x="0" y="230"/>
                    <a:pt x="4" y="430"/>
                  </a:cubicBezTo>
                  <a:cubicBezTo>
                    <a:pt x="10" y="637"/>
                    <a:pt x="867" y="1036"/>
                    <a:pt x="1359" y="1249"/>
                  </a:cubicBezTo>
                  <a:cubicBezTo>
                    <a:pt x="1393" y="1264"/>
                    <a:pt x="1428" y="1271"/>
                    <a:pt x="1462" y="1271"/>
                  </a:cubicBezTo>
                  <a:cubicBezTo>
                    <a:pt x="1612" y="1271"/>
                    <a:pt x="1743" y="1137"/>
                    <a:pt x="1729" y="968"/>
                  </a:cubicBezTo>
                  <a:cubicBezTo>
                    <a:pt x="1705" y="698"/>
                    <a:pt x="1585" y="362"/>
                    <a:pt x="1180" y="162"/>
                  </a:cubicBezTo>
                  <a:cubicBezTo>
                    <a:pt x="945" y="47"/>
                    <a:pt x="742" y="1"/>
                    <a:pt x="5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0"/>
            <p:cNvSpPr/>
            <p:nvPr/>
          </p:nvSpPr>
          <p:spPr>
            <a:xfrm>
              <a:off x="2256825" y="2830025"/>
              <a:ext cx="96075" cy="46550"/>
            </a:xfrm>
            <a:custGeom>
              <a:avLst/>
              <a:gdLst/>
              <a:ahLst/>
              <a:cxnLst/>
              <a:rect l="l" t="t" r="r" b="b"/>
              <a:pathLst>
                <a:path w="3843" h="1862" extrusionOk="0">
                  <a:moveTo>
                    <a:pt x="3573" y="0"/>
                  </a:moveTo>
                  <a:cubicBezTo>
                    <a:pt x="3486" y="0"/>
                    <a:pt x="3404" y="48"/>
                    <a:pt x="3362" y="132"/>
                  </a:cubicBezTo>
                  <a:cubicBezTo>
                    <a:pt x="3331" y="194"/>
                    <a:pt x="2720" y="1389"/>
                    <a:pt x="1377" y="1389"/>
                  </a:cubicBezTo>
                  <a:cubicBezTo>
                    <a:pt x="1074" y="1389"/>
                    <a:pt x="734" y="1328"/>
                    <a:pt x="354" y="1179"/>
                  </a:cubicBezTo>
                  <a:cubicBezTo>
                    <a:pt x="326" y="1168"/>
                    <a:pt x="297" y="1163"/>
                    <a:pt x="268" y="1163"/>
                  </a:cubicBezTo>
                  <a:cubicBezTo>
                    <a:pt x="174" y="1163"/>
                    <a:pt x="84" y="1220"/>
                    <a:pt x="48" y="1312"/>
                  </a:cubicBezTo>
                  <a:cubicBezTo>
                    <a:pt x="0" y="1434"/>
                    <a:pt x="59" y="1570"/>
                    <a:pt x="181" y="1618"/>
                  </a:cubicBezTo>
                  <a:cubicBezTo>
                    <a:pt x="620" y="1789"/>
                    <a:pt x="1015" y="1861"/>
                    <a:pt x="1372" y="1861"/>
                  </a:cubicBezTo>
                  <a:cubicBezTo>
                    <a:pt x="3008" y="1861"/>
                    <a:pt x="3774" y="360"/>
                    <a:pt x="3786" y="341"/>
                  </a:cubicBezTo>
                  <a:cubicBezTo>
                    <a:pt x="3843" y="223"/>
                    <a:pt x="3795" y="83"/>
                    <a:pt x="3679" y="26"/>
                  </a:cubicBezTo>
                  <a:cubicBezTo>
                    <a:pt x="3645" y="8"/>
                    <a:pt x="3609" y="0"/>
                    <a:pt x="35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0"/>
            <p:cNvSpPr/>
            <p:nvPr/>
          </p:nvSpPr>
          <p:spPr>
            <a:xfrm>
              <a:off x="2348650" y="2733625"/>
              <a:ext cx="22625" cy="31850"/>
            </a:xfrm>
            <a:custGeom>
              <a:avLst/>
              <a:gdLst/>
              <a:ahLst/>
              <a:cxnLst/>
              <a:rect l="l" t="t" r="r" b="b"/>
              <a:pathLst>
                <a:path w="905" h="1274" extrusionOk="0">
                  <a:moveTo>
                    <a:pt x="428" y="1"/>
                  </a:moveTo>
                  <a:cubicBezTo>
                    <a:pt x="422" y="1"/>
                    <a:pt x="415" y="1"/>
                    <a:pt x="409" y="1"/>
                  </a:cubicBezTo>
                  <a:cubicBezTo>
                    <a:pt x="172" y="17"/>
                    <a:pt x="1" y="315"/>
                    <a:pt x="23" y="666"/>
                  </a:cubicBezTo>
                  <a:cubicBezTo>
                    <a:pt x="47" y="1007"/>
                    <a:pt x="246" y="1273"/>
                    <a:pt x="473" y="1273"/>
                  </a:cubicBezTo>
                  <a:cubicBezTo>
                    <a:pt x="480" y="1273"/>
                    <a:pt x="488" y="1273"/>
                    <a:pt x="495" y="1273"/>
                  </a:cubicBezTo>
                  <a:cubicBezTo>
                    <a:pt x="732" y="1257"/>
                    <a:pt x="905" y="959"/>
                    <a:pt x="880" y="608"/>
                  </a:cubicBezTo>
                  <a:cubicBezTo>
                    <a:pt x="858" y="265"/>
                    <a:pt x="658" y="1"/>
                    <a:pt x="4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0"/>
            <p:cNvSpPr/>
            <p:nvPr/>
          </p:nvSpPr>
          <p:spPr>
            <a:xfrm>
              <a:off x="2168550" y="2732350"/>
              <a:ext cx="22650" cy="31875"/>
            </a:xfrm>
            <a:custGeom>
              <a:avLst/>
              <a:gdLst/>
              <a:ahLst/>
              <a:cxnLst/>
              <a:rect l="l" t="t" r="r" b="b"/>
              <a:pathLst>
                <a:path w="906" h="1275" extrusionOk="0">
                  <a:moveTo>
                    <a:pt x="428" y="0"/>
                  </a:moveTo>
                  <a:cubicBezTo>
                    <a:pt x="422" y="0"/>
                    <a:pt x="416" y="1"/>
                    <a:pt x="409" y="1"/>
                  </a:cubicBezTo>
                  <a:cubicBezTo>
                    <a:pt x="174" y="18"/>
                    <a:pt x="1" y="315"/>
                    <a:pt x="24" y="666"/>
                  </a:cubicBezTo>
                  <a:cubicBezTo>
                    <a:pt x="48" y="1008"/>
                    <a:pt x="248" y="1275"/>
                    <a:pt x="476" y="1275"/>
                  </a:cubicBezTo>
                  <a:cubicBezTo>
                    <a:pt x="482" y="1275"/>
                    <a:pt x="489" y="1275"/>
                    <a:pt x="495" y="1274"/>
                  </a:cubicBezTo>
                  <a:cubicBezTo>
                    <a:pt x="733" y="1257"/>
                    <a:pt x="905" y="961"/>
                    <a:pt x="881" y="609"/>
                  </a:cubicBezTo>
                  <a:cubicBezTo>
                    <a:pt x="859" y="267"/>
                    <a:pt x="658" y="0"/>
                    <a:pt x="4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0"/>
            <p:cNvSpPr/>
            <p:nvPr/>
          </p:nvSpPr>
          <p:spPr>
            <a:xfrm>
              <a:off x="2242000" y="2450450"/>
              <a:ext cx="407875" cy="296100"/>
            </a:xfrm>
            <a:custGeom>
              <a:avLst/>
              <a:gdLst/>
              <a:ahLst/>
              <a:cxnLst/>
              <a:rect l="l" t="t" r="r" b="b"/>
              <a:pathLst>
                <a:path w="16315" h="11844" extrusionOk="0">
                  <a:moveTo>
                    <a:pt x="4641" y="1"/>
                  </a:moveTo>
                  <a:cubicBezTo>
                    <a:pt x="3303" y="1"/>
                    <a:pt x="1765" y="156"/>
                    <a:pt x="1" y="503"/>
                  </a:cubicBezTo>
                  <a:cubicBezTo>
                    <a:pt x="1" y="503"/>
                    <a:pt x="156" y="9181"/>
                    <a:pt x="12815" y="11843"/>
                  </a:cubicBezTo>
                  <a:cubicBezTo>
                    <a:pt x="12815" y="11843"/>
                    <a:pt x="16315" y="1"/>
                    <a:pt x="4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0"/>
            <p:cNvSpPr/>
            <p:nvPr/>
          </p:nvSpPr>
          <p:spPr>
            <a:xfrm>
              <a:off x="2059125" y="2449650"/>
              <a:ext cx="314200" cy="216150"/>
            </a:xfrm>
            <a:custGeom>
              <a:avLst/>
              <a:gdLst/>
              <a:ahLst/>
              <a:cxnLst/>
              <a:rect l="l" t="t" r="r" b="b"/>
              <a:pathLst>
                <a:path w="12568" h="8646" extrusionOk="0">
                  <a:moveTo>
                    <a:pt x="11166" y="1"/>
                  </a:moveTo>
                  <a:cubicBezTo>
                    <a:pt x="1" y="1"/>
                    <a:pt x="2607" y="8645"/>
                    <a:pt x="2607" y="8645"/>
                  </a:cubicBezTo>
                  <a:cubicBezTo>
                    <a:pt x="4104" y="1453"/>
                    <a:pt x="12568" y="43"/>
                    <a:pt x="12568" y="43"/>
                  </a:cubicBezTo>
                  <a:cubicBezTo>
                    <a:pt x="12078" y="15"/>
                    <a:pt x="11611" y="1"/>
                    <a:pt x="111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0"/>
            <p:cNvSpPr/>
            <p:nvPr/>
          </p:nvSpPr>
          <p:spPr>
            <a:xfrm>
              <a:off x="2493025" y="2721150"/>
              <a:ext cx="44725" cy="78650"/>
            </a:xfrm>
            <a:custGeom>
              <a:avLst/>
              <a:gdLst/>
              <a:ahLst/>
              <a:cxnLst/>
              <a:rect l="l" t="t" r="r" b="b"/>
              <a:pathLst>
                <a:path w="1789" h="3146" extrusionOk="0">
                  <a:moveTo>
                    <a:pt x="0" y="1"/>
                  </a:moveTo>
                  <a:cubicBezTo>
                    <a:pt x="0" y="1"/>
                    <a:pt x="576" y="2632"/>
                    <a:pt x="1252" y="3145"/>
                  </a:cubicBezTo>
                  <a:lnTo>
                    <a:pt x="1788" y="66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40"/>
            <p:cNvSpPr/>
            <p:nvPr/>
          </p:nvSpPr>
          <p:spPr>
            <a:xfrm>
              <a:off x="2238350" y="3093200"/>
              <a:ext cx="221525" cy="311050"/>
            </a:xfrm>
            <a:custGeom>
              <a:avLst/>
              <a:gdLst/>
              <a:ahLst/>
              <a:cxnLst/>
              <a:rect l="l" t="t" r="r" b="b"/>
              <a:pathLst>
                <a:path w="8861" h="12442" extrusionOk="0">
                  <a:moveTo>
                    <a:pt x="0" y="1"/>
                  </a:moveTo>
                  <a:lnTo>
                    <a:pt x="1389" y="12441"/>
                  </a:lnTo>
                  <a:lnTo>
                    <a:pt x="8861" y="1"/>
                  </a:ln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40"/>
            <p:cNvSpPr/>
            <p:nvPr/>
          </p:nvSpPr>
          <p:spPr>
            <a:xfrm>
              <a:off x="2103575" y="3252200"/>
              <a:ext cx="31150" cy="48100"/>
            </a:xfrm>
            <a:custGeom>
              <a:avLst/>
              <a:gdLst/>
              <a:ahLst/>
              <a:cxnLst/>
              <a:rect l="l" t="t" r="r" b="b"/>
              <a:pathLst>
                <a:path w="1246" h="1924" extrusionOk="0">
                  <a:moveTo>
                    <a:pt x="399" y="0"/>
                  </a:moveTo>
                  <a:cubicBezTo>
                    <a:pt x="208" y="0"/>
                    <a:pt x="52" y="152"/>
                    <a:pt x="46" y="343"/>
                  </a:cubicBezTo>
                  <a:lnTo>
                    <a:pt x="1" y="1889"/>
                  </a:lnTo>
                  <a:lnTo>
                    <a:pt x="1194" y="1924"/>
                  </a:lnTo>
                  <a:lnTo>
                    <a:pt x="1239" y="379"/>
                  </a:lnTo>
                  <a:cubicBezTo>
                    <a:pt x="1245" y="183"/>
                    <a:pt x="1093" y="21"/>
                    <a:pt x="899" y="16"/>
                  </a:cubicBezTo>
                  <a:lnTo>
                    <a:pt x="409" y="1"/>
                  </a:lnTo>
                  <a:cubicBezTo>
                    <a:pt x="406" y="0"/>
                    <a:pt x="402" y="0"/>
                    <a:pt x="3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40"/>
            <p:cNvSpPr/>
            <p:nvPr/>
          </p:nvSpPr>
          <p:spPr>
            <a:xfrm>
              <a:off x="2005900" y="3294000"/>
              <a:ext cx="218600" cy="320675"/>
            </a:xfrm>
            <a:custGeom>
              <a:avLst/>
              <a:gdLst/>
              <a:ahLst/>
              <a:cxnLst/>
              <a:rect l="l" t="t" r="r" b="b"/>
              <a:pathLst>
                <a:path w="8744" h="12827" extrusionOk="0">
                  <a:moveTo>
                    <a:pt x="4460" y="1"/>
                  </a:moveTo>
                  <a:cubicBezTo>
                    <a:pt x="2188" y="1"/>
                    <a:pt x="313" y="1808"/>
                    <a:pt x="246" y="4094"/>
                  </a:cubicBezTo>
                  <a:lnTo>
                    <a:pt x="3" y="12354"/>
                  </a:lnTo>
                  <a:cubicBezTo>
                    <a:pt x="1" y="12483"/>
                    <a:pt x="103" y="12589"/>
                    <a:pt x="233" y="12593"/>
                  </a:cubicBezTo>
                  <a:cubicBezTo>
                    <a:pt x="235" y="12593"/>
                    <a:pt x="237" y="12593"/>
                    <a:pt x="240" y="12593"/>
                  </a:cubicBezTo>
                  <a:cubicBezTo>
                    <a:pt x="366" y="12593"/>
                    <a:pt x="470" y="12494"/>
                    <a:pt x="476" y="12367"/>
                  </a:cubicBezTo>
                  <a:lnTo>
                    <a:pt x="719" y="4107"/>
                  </a:lnTo>
                  <a:cubicBezTo>
                    <a:pt x="777" y="2077"/>
                    <a:pt x="2441" y="472"/>
                    <a:pt x="4459" y="472"/>
                  </a:cubicBezTo>
                  <a:cubicBezTo>
                    <a:pt x="4496" y="472"/>
                    <a:pt x="4533" y="473"/>
                    <a:pt x="4571" y="474"/>
                  </a:cubicBezTo>
                  <a:cubicBezTo>
                    <a:pt x="6636" y="535"/>
                    <a:pt x="8267" y="2262"/>
                    <a:pt x="8206" y="4327"/>
                  </a:cubicBezTo>
                  <a:lnTo>
                    <a:pt x="7962" y="12585"/>
                  </a:lnTo>
                  <a:cubicBezTo>
                    <a:pt x="7959" y="12715"/>
                    <a:pt x="8061" y="12823"/>
                    <a:pt x="8191" y="12827"/>
                  </a:cubicBezTo>
                  <a:lnTo>
                    <a:pt x="8198" y="12827"/>
                  </a:lnTo>
                  <a:cubicBezTo>
                    <a:pt x="8325" y="12827"/>
                    <a:pt x="8428" y="12726"/>
                    <a:pt x="8434" y="12601"/>
                  </a:cubicBezTo>
                  <a:lnTo>
                    <a:pt x="8677" y="4343"/>
                  </a:lnTo>
                  <a:cubicBezTo>
                    <a:pt x="8743" y="2017"/>
                    <a:pt x="6910" y="71"/>
                    <a:pt x="4586" y="3"/>
                  </a:cubicBezTo>
                  <a:cubicBezTo>
                    <a:pt x="4544" y="1"/>
                    <a:pt x="4502" y="1"/>
                    <a:pt x="44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40"/>
            <p:cNvSpPr/>
            <p:nvPr/>
          </p:nvSpPr>
          <p:spPr>
            <a:xfrm>
              <a:off x="2006250" y="3364450"/>
              <a:ext cx="216250" cy="233375"/>
            </a:xfrm>
            <a:custGeom>
              <a:avLst/>
              <a:gdLst/>
              <a:ahLst/>
              <a:cxnLst/>
              <a:rect l="l" t="t" r="r" b="b"/>
              <a:pathLst>
                <a:path w="8650" h="9335" extrusionOk="0">
                  <a:moveTo>
                    <a:pt x="4361" y="1"/>
                  </a:moveTo>
                  <a:cubicBezTo>
                    <a:pt x="2093" y="1"/>
                    <a:pt x="217" y="1813"/>
                    <a:pt x="150" y="4094"/>
                  </a:cubicBezTo>
                  <a:lnTo>
                    <a:pt x="4" y="9091"/>
                  </a:lnTo>
                  <a:cubicBezTo>
                    <a:pt x="0" y="9222"/>
                    <a:pt x="103" y="9330"/>
                    <a:pt x="232" y="9334"/>
                  </a:cubicBezTo>
                  <a:lnTo>
                    <a:pt x="239" y="9334"/>
                  </a:lnTo>
                  <a:cubicBezTo>
                    <a:pt x="367" y="9334"/>
                    <a:pt x="471" y="9234"/>
                    <a:pt x="475" y="9106"/>
                  </a:cubicBezTo>
                  <a:lnTo>
                    <a:pt x="621" y="4109"/>
                  </a:lnTo>
                  <a:cubicBezTo>
                    <a:pt x="681" y="2079"/>
                    <a:pt x="2355" y="472"/>
                    <a:pt x="4370" y="472"/>
                  </a:cubicBezTo>
                  <a:cubicBezTo>
                    <a:pt x="4405" y="472"/>
                    <a:pt x="4440" y="473"/>
                    <a:pt x="4475" y="474"/>
                  </a:cubicBezTo>
                  <a:cubicBezTo>
                    <a:pt x="6542" y="535"/>
                    <a:pt x="8169" y="2260"/>
                    <a:pt x="8108" y="4327"/>
                  </a:cubicBezTo>
                  <a:lnTo>
                    <a:pt x="7969" y="9026"/>
                  </a:lnTo>
                  <a:cubicBezTo>
                    <a:pt x="7966" y="9158"/>
                    <a:pt x="8068" y="9266"/>
                    <a:pt x="8199" y="9270"/>
                  </a:cubicBezTo>
                  <a:cubicBezTo>
                    <a:pt x="8203" y="9270"/>
                    <a:pt x="8206" y="9270"/>
                    <a:pt x="8210" y="9270"/>
                  </a:cubicBezTo>
                  <a:cubicBezTo>
                    <a:pt x="8336" y="9270"/>
                    <a:pt x="8439" y="9167"/>
                    <a:pt x="8443" y="9042"/>
                  </a:cubicBezTo>
                  <a:lnTo>
                    <a:pt x="8579" y="4341"/>
                  </a:lnTo>
                  <a:cubicBezTo>
                    <a:pt x="8650" y="2013"/>
                    <a:pt x="6818" y="71"/>
                    <a:pt x="4490" y="3"/>
                  </a:cubicBezTo>
                  <a:cubicBezTo>
                    <a:pt x="4447" y="1"/>
                    <a:pt x="4404" y="1"/>
                    <a:pt x="43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40"/>
            <p:cNvSpPr/>
            <p:nvPr/>
          </p:nvSpPr>
          <p:spPr>
            <a:xfrm>
              <a:off x="1996225" y="3570900"/>
              <a:ext cx="53450" cy="74675"/>
            </a:xfrm>
            <a:custGeom>
              <a:avLst/>
              <a:gdLst/>
              <a:ahLst/>
              <a:cxnLst/>
              <a:rect l="l" t="t" r="r" b="b"/>
              <a:pathLst>
                <a:path w="2138" h="2987" extrusionOk="0">
                  <a:moveTo>
                    <a:pt x="1092" y="0"/>
                  </a:moveTo>
                  <a:cubicBezTo>
                    <a:pt x="524" y="0"/>
                    <a:pt x="49" y="650"/>
                    <a:pt x="25" y="1462"/>
                  </a:cubicBezTo>
                  <a:cubicBezTo>
                    <a:pt x="0" y="2287"/>
                    <a:pt x="449" y="2969"/>
                    <a:pt x="1026" y="2986"/>
                  </a:cubicBezTo>
                  <a:cubicBezTo>
                    <a:pt x="1034" y="2986"/>
                    <a:pt x="1041" y="2986"/>
                    <a:pt x="1048" y="2986"/>
                  </a:cubicBezTo>
                  <a:cubicBezTo>
                    <a:pt x="1614" y="2986"/>
                    <a:pt x="2091" y="2337"/>
                    <a:pt x="2113" y="1525"/>
                  </a:cubicBezTo>
                  <a:cubicBezTo>
                    <a:pt x="2138" y="700"/>
                    <a:pt x="1689" y="18"/>
                    <a:pt x="1114" y="1"/>
                  </a:cubicBezTo>
                  <a:cubicBezTo>
                    <a:pt x="1106" y="1"/>
                    <a:pt x="1099" y="0"/>
                    <a:pt x="10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40"/>
            <p:cNvSpPr/>
            <p:nvPr/>
          </p:nvSpPr>
          <p:spPr>
            <a:xfrm>
              <a:off x="2169075" y="3575975"/>
              <a:ext cx="53425" cy="74675"/>
            </a:xfrm>
            <a:custGeom>
              <a:avLst/>
              <a:gdLst/>
              <a:ahLst/>
              <a:cxnLst/>
              <a:rect l="l" t="t" r="r" b="b"/>
              <a:pathLst>
                <a:path w="2137" h="2987" extrusionOk="0">
                  <a:moveTo>
                    <a:pt x="1093" y="1"/>
                  </a:moveTo>
                  <a:cubicBezTo>
                    <a:pt x="524" y="1"/>
                    <a:pt x="48" y="649"/>
                    <a:pt x="24" y="1464"/>
                  </a:cubicBezTo>
                  <a:cubicBezTo>
                    <a:pt x="1" y="2287"/>
                    <a:pt x="447" y="2969"/>
                    <a:pt x="1025" y="2986"/>
                  </a:cubicBezTo>
                  <a:cubicBezTo>
                    <a:pt x="1032" y="2986"/>
                    <a:pt x="1040" y="2987"/>
                    <a:pt x="1047" y="2987"/>
                  </a:cubicBezTo>
                  <a:cubicBezTo>
                    <a:pt x="1613" y="2987"/>
                    <a:pt x="2089" y="2337"/>
                    <a:pt x="2114" y="1525"/>
                  </a:cubicBezTo>
                  <a:cubicBezTo>
                    <a:pt x="2137" y="700"/>
                    <a:pt x="1690" y="18"/>
                    <a:pt x="1112" y="1"/>
                  </a:cubicBezTo>
                  <a:cubicBezTo>
                    <a:pt x="1106" y="1"/>
                    <a:pt x="1099" y="1"/>
                    <a:pt x="10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40"/>
            <p:cNvSpPr/>
            <p:nvPr/>
          </p:nvSpPr>
          <p:spPr>
            <a:xfrm>
              <a:off x="2058625" y="3291000"/>
              <a:ext cx="114700" cy="29425"/>
            </a:xfrm>
            <a:custGeom>
              <a:avLst/>
              <a:gdLst/>
              <a:ahLst/>
              <a:cxnLst/>
              <a:rect l="l" t="t" r="r" b="b"/>
              <a:pathLst>
                <a:path w="4588" h="1177" extrusionOk="0">
                  <a:moveTo>
                    <a:pt x="2353" y="0"/>
                  </a:moveTo>
                  <a:cubicBezTo>
                    <a:pt x="1651" y="0"/>
                    <a:pt x="950" y="171"/>
                    <a:pt x="313" y="510"/>
                  </a:cubicBezTo>
                  <a:cubicBezTo>
                    <a:pt x="1" y="677"/>
                    <a:pt x="100" y="1149"/>
                    <a:pt x="453" y="1175"/>
                  </a:cubicBezTo>
                  <a:cubicBezTo>
                    <a:pt x="462" y="1176"/>
                    <a:pt x="472" y="1176"/>
                    <a:pt x="481" y="1176"/>
                  </a:cubicBezTo>
                  <a:cubicBezTo>
                    <a:pt x="538" y="1176"/>
                    <a:pt x="594" y="1162"/>
                    <a:pt x="645" y="1135"/>
                  </a:cubicBezTo>
                  <a:cubicBezTo>
                    <a:pt x="1180" y="851"/>
                    <a:pt x="1767" y="709"/>
                    <a:pt x="2355" y="709"/>
                  </a:cubicBezTo>
                  <a:cubicBezTo>
                    <a:pt x="2927" y="709"/>
                    <a:pt x="3499" y="844"/>
                    <a:pt x="4022" y="1115"/>
                  </a:cubicBezTo>
                  <a:cubicBezTo>
                    <a:pt x="4073" y="1141"/>
                    <a:pt x="4128" y="1154"/>
                    <a:pt x="4183" y="1154"/>
                  </a:cubicBezTo>
                  <a:cubicBezTo>
                    <a:pt x="4311" y="1154"/>
                    <a:pt x="4435" y="1084"/>
                    <a:pt x="4499" y="962"/>
                  </a:cubicBezTo>
                  <a:cubicBezTo>
                    <a:pt x="4588" y="790"/>
                    <a:pt x="4520" y="575"/>
                    <a:pt x="4347" y="486"/>
                  </a:cubicBezTo>
                  <a:cubicBezTo>
                    <a:pt x="3721" y="162"/>
                    <a:pt x="3037" y="0"/>
                    <a:pt x="23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40"/>
            <p:cNvSpPr/>
            <p:nvPr/>
          </p:nvSpPr>
          <p:spPr>
            <a:xfrm>
              <a:off x="2233250" y="2982800"/>
              <a:ext cx="198750" cy="49050"/>
            </a:xfrm>
            <a:custGeom>
              <a:avLst/>
              <a:gdLst/>
              <a:ahLst/>
              <a:cxnLst/>
              <a:rect l="l" t="t" r="r" b="b"/>
              <a:pathLst>
                <a:path w="7950" h="1962" extrusionOk="0">
                  <a:moveTo>
                    <a:pt x="7681" y="0"/>
                  </a:moveTo>
                  <a:cubicBezTo>
                    <a:pt x="7638" y="0"/>
                    <a:pt x="7595" y="12"/>
                    <a:pt x="7556" y="37"/>
                  </a:cubicBezTo>
                  <a:cubicBezTo>
                    <a:pt x="5670" y="1216"/>
                    <a:pt x="3659" y="1479"/>
                    <a:pt x="2236" y="1479"/>
                  </a:cubicBezTo>
                  <a:cubicBezTo>
                    <a:pt x="1095" y="1479"/>
                    <a:pt x="331" y="1310"/>
                    <a:pt x="315" y="1306"/>
                  </a:cubicBezTo>
                  <a:cubicBezTo>
                    <a:pt x="296" y="1302"/>
                    <a:pt x="278" y="1300"/>
                    <a:pt x="260" y="1300"/>
                  </a:cubicBezTo>
                  <a:cubicBezTo>
                    <a:pt x="153" y="1300"/>
                    <a:pt x="56" y="1374"/>
                    <a:pt x="31" y="1483"/>
                  </a:cubicBezTo>
                  <a:cubicBezTo>
                    <a:pt x="1" y="1608"/>
                    <a:pt x="81" y="1736"/>
                    <a:pt x="208" y="1766"/>
                  </a:cubicBezTo>
                  <a:cubicBezTo>
                    <a:pt x="280" y="1781"/>
                    <a:pt x="1078" y="1962"/>
                    <a:pt x="2258" y="1962"/>
                  </a:cubicBezTo>
                  <a:cubicBezTo>
                    <a:pt x="3741" y="1962"/>
                    <a:pt x="5817" y="1679"/>
                    <a:pt x="7805" y="436"/>
                  </a:cubicBezTo>
                  <a:cubicBezTo>
                    <a:pt x="7917" y="367"/>
                    <a:pt x="7949" y="221"/>
                    <a:pt x="7881" y="111"/>
                  </a:cubicBezTo>
                  <a:cubicBezTo>
                    <a:pt x="7837" y="40"/>
                    <a:pt x="7760" y="0"/>
                    <a:pt x="76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40"/>
            <p:cNvSpPr/>
            <p:nvPr/>
          </p:nvSpPr>
          <p:spPr>
            <a:xfrm>
              <a:off x="2216300" y="2687325"/>
              <a:ext cx="38175" cy="140200"/>
            </a:xfrm>
            <a:custGeom>
              <a:avLst/>
              <a:gdLst/>
              <a:ahLst/>
              <a:cxnLst/>
              <a:rect l="l" t="t" r="r" b="b"/>
              <a:pathLst>
                <a:path w="1527" h="5608" extrusionOk="0">
                  <a:moveTo>
                    <a:pt x="844" y="1"/>
                  </a:moveTo>
                  <a:lnTo>
                    <a:pt x="542" y="1728"/>
                  </a:lnTo>
                  <a:cubicBezTo>
                    <a:pt x="466" y="2156"/>
                    <a:pt x="381" y="2585"/>
                    <a:pt x="314" y="3014"/>
                  </a:cubicBezTo>
                  <a:cubicBezTo>
                    <a:pt x="242" y="3491"/>
                    <a:pt x="1" y="4033"/>
                    <a:pt x="54" y="4517"/>
                  </a:cubicBezTo>
                  <a:cubicBezTo>
                    <a:pt x="114" y="5064"/>
                    <a:pt x="728" y="5608"/>
                    <a:pt x="1301" y="5608"/>
                  </a:cubicBezTo>
                  <a:cubicBezTo>
                    <a:pt x="1378" y="5608"/>
                    <a:pt x="1453" y="5598"/>
                    <a:pt x="1526" y="5578"/>
                  </a:cubicBezTo>
                  <a:lnTo>
                    <a:pt x="844" y="1"/>
                  </a:ln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40"/>
            <p:cNvSpPr/>
            <p:nvPr/>
          </p:nvSpPr>
          <p:spPr>
            <a:xfrm>
              <a:off x="2210750" y="2681400"/>
              <a:ext cx="50175" cy="152025"/>
            </a:xfrm>
            <a:custGeom>
              <a:avLst/>
              <a:gdLst/>
              <a:ahLst/>
              <a:cxnLst/>
              <a:rect l="l" t="t" r="r" b="b"/>
              <a:pathLst>
                <a:path w="2007" h="6081" extrusionOk="0">
                  <a:moveTo>
                    <a:pt x="1066" y="0"/>
                  </a:moveTo>
                  <a:cubicBezTo>
                    <a:pt x="954" y="0"/>
                    <a:pt x="855" y="81"/>
                    <a:pt x="834" y="196"/>
                  </a:cubicBezTo>
                  <a:lnTo>
                    <a:pt x="530" y="1923"/>
                  </a:lnTo>
                  <a:cubicBezTo>
                    <a:pt x="506" y="2071"/>
                    <a:pt x="477" y="2220"/>
                    <a:pt x="451" y="2366"/>
                  </a:cubicBezTo>
                  <a:cubicBezTo>
                    <a:pt x="399" y="2643"/>
                    <a:pt x="346" y="2930"/>
                    <a:pt x="302" y="3215"/>
                  </a:cubicBezTo>
                  <a:cubicBezTo>
                    <a:pt x="274" y="3383"/>
                    <a:pt x="236" y="3550"/>
                    <a:pt x="188" y="3713"/>
                  </a:cubicBezTo>
                  <a:cubicBezTo>
                    <a:pt x="97" y="4063"/>
                    <a:pt x="0" y="4422"/>
                    <a:pt x="42" y="4781"/>
                  </a:cubicBezTo>
                  <a:cubicBezTo>
                    <a:pt x="84" y="5163"/>
                    <a:pt x="348" y="5560"/>
                    <a:pt x="728" y="5817"/>
                  </a:cubicBezTo>
                  <a:cubicBezTo>
                    <a:pt x="985" y="5990"/>
                    <a:pt x="1262" y="6081"/>
                    <a:pt x="1526" y="6081"/>
                  </a:cubicBezTo>
                  <a:cubicBezTo>
                    <a:pt x="1623" y="6081"/>
                    <a:pt x="1720" y="6067"/>
                    <a:pt x="1813" y="6043"/>
                  </a:cubicBezTo>
                  <a:cubicBezTo>
                    <a:pt x="1937" y="6005"/>
                    <a:pt x="2007" y="5877"/>
                    <a:pt x="1973" y="5752"/>
                  </a:cubicBezTo>
                  <a:cubicBezTo>
                    <a:pt x="1944" y="5648"/>
                    <a:pt x="1849" y="5579"/>
                    <a:pt x="1745" y="5579"/>
                  </a:cubicBezTo>
                  <a:cubicBezTo>
                    <a:pt x="1726" y="5579"/>
                    <a:pt x="1706" y="5582"/>
                    <a:pt x="1686" y="5587"/>
                  </a:cubicBezTo>
                  <a:cubicBezTo>
                    <a:pt x="1634" y="5601"/>
                    <a:pt x="1580" y="5608"/>
                    <a:pt x="1524" y="5608"/>
                  </a:cubicBezTo>
                  <a:cubicBezTo>
                    <a:pt x="1355" y="5608"/>
                    <a:pt x="1169" y="5545"/>
                    <a:pt x="992" y="5425"/>
                  </a:cubicBezTo>
                  <a:cubicBezTo>
                    <a:pt x="726" y="5247"/>
                    <a:pt x="538" y="4973"/>
                    <a:pt x="510" y="4728"/>
                  </a:cubicBezTo>
                  <a:cubicBezTo>
                    <a:pt x="479" y="4458"/>
                    <a:pt x="565" y="4141"/>
                    <a:pt x="644" y="3833"/>
                  </a:cubicBezTo>
                  <a:cubicBezTo>
                    <a:pt x="696" y="3652"/>
                    <a:pt x="738" y="3472"/>
                    <a:pt x="770" y="3288"/>
                  </a:cubicBezTo>
                  <a:cubicBezTo>
                    <a:pt x="812" y="3008"/>
                    <a:pt x="865" y="2725"/>
                    <a:pt x="914" y="2451"/>
                  </a:cubicBezTo>
                  <a:cubicBezTo>
                    <a:pt x="943" y="2303"/>
                    <a:pt x="969" y="2155"/>
                    <a:pt x="996" y="2005"/>
                  </a:cubicBezTo>
                  <a:lnTo>
                    <a:pt x="1300" y="278"/>
                  </a:lnTo>
                  <a:cubicBezTo>
                    <a:pt x="1321" y="148"/>
                    <a:pt x="1235" y="27"/>
                    <a:pt x="1108" y="4"/>
                  </a:cubicBezTo>
                  <a:cubicBezTo>
                    <a:pt x="1094" y="2"/>
                    <a:pt x="1080" y="0"/>
                    <a:pt x="10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40"/>
            <p:cNvSpPr/>
            <p:nvPr/>
          </p:nvSpPr>
          <p:spPr>
            <a:xfrm>
              <a:off x="2631400" y="3412475"/>
              <a:ext cx="65825" cy="329425"/>
            </a:xfrm>
            <a:custGeom>
              <a:avLst/>
              <a:gdLst/>
              <a:ahLst/>
              <a:cxnLst/>
              <a:rect l="l" t="t" r="r" b="b"/>
              <a:pathLst>
                <a:path w="2633" h="13177" extrusionOk="0">
                  <a:moveTo>
                    <a:pt x="2363" y="0"/>
                  </a:moveTo>
                  <a:cubicBezTo>
                    <a:pt x="2281" y="0"/>
                    <a:pt x="2201" y="43"/>
                    <a:pt x="2159" y="120"/>
                  </a:cubicBezTo>
                  <a:lnTo>
                    <a:pt x="0" y="3917"/>
                  </a:lnTo>
                  <a:lnTo>
                    <a:pt x="0" y="12941"/>
                  </a:lnTo>
                  <a:cubicBezTo>
                    <a:pt x="0" y="13070"/>
                    <a:pt x="105" y="13176"/>
                    <a:pt x="236" y="13176"/>
                  </a:cubicBezTo>
                  <a:cubicBezTo>
                    <a:pt x="367" y="13176"/>
                    <a:pt x="472" y="13070"/>
                    <a:pt x="472" y="12941"/>
                  </a:cubicBezTo>
                  <a:lnTo>
                    <a:pt x="472" y="4040"/>
                  </a:lnTo>
                  <a:lnTo>
                    <a:pt x="2567" y="352"/>
                  </a:lnTo>
                  <a:cubicBezTo>
                    <a:pt x="2632" y="240"/>
                    <a:pt x="2592" y="96"/>
                    <a:pt x="2480" y="31"/>
                  </a:cubicBezTo>
                  <a:cubicBezTo>
                    <a:pt x="2443" y="10"/>
                    <a:pt x="2403" y="0"/>
                    <a:pt x="2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40"/>
            <p:cNvSpPr/>
            <p:nvPr/>
          </p:nvSpPr>
          <p:spPr>
            <a:xfrm>
              <a:off x="1949750" y="3388725"/>
              <a:ext cx="34700" cy="336175"/>
            </a:xfrm>
            <a:custGeom>
              <a:avLst/>
              <a:gdLst/>
              <a:ahLst/>
              <a:cxnLst/>
              <a:rect l="l" t="t" r="r" b="b"/>
              <a:pathLst>
                <a:path w="1388" h="13447" extrusionOk="0">
                  <a:moveTo>
                    <a:pt x="269" y="1"/>
                  </a:moveTo>
                  <a:cubicBezTo>
                    <a:pt x="244" y="1"/>
                    <a:pt x="218" y="5"/>
                    <a:pt x="193" y="14"/>
                  </a:cubicBezTo>
                  <a:cubicBezTo>
                    <a:pt x="65" y="58"/>
                    <a:pt x="1" y="196"/>
                    <a:pt x="48" y="322"/>
                  </a:cubicBezTo>
                  <a:lnTo>
                    <a:pt x="915" y="2826"/>
                  </a:lnTo>
                  <a:lnTo>
                    <a:pt x="915" y="13209"/>
                  </a:lnTo>
                  <a:cubicBezTo>
                    <a:pt x="915" y="13340"/>
                    <a:pt x="1021" y="13446"/>
                    <a:pt x="1152" y="13446"/>
                  </a:cubicBezTo>
                  <a:cubicBezTo>
                    <a:pt x="1281" y="13446"/>
                    <a:pt x="1388" y="13340"/>
                    <a:pt x="1388" y="13211"/>
                  </a:cubicBezTo>
                  <a:lnTo>
                    <a:pt x="1388" y="2746"/>
                  </a:lnTo>
                  <a:lnTo>
                    <a:pt x="495" y="166"/>
                  </a:lnTo>
                  <a:cubicBezTo>
                    <a:pt x="463" y="66"/>
                    <a:pt x="369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40"/>
            <p:cNvSpPr/>
            <p:nvPr/>
          </p:nvSpPr>
          <p:spPr>
            <a:xfrm>
              <a:off x="2630925" y="3640675"/>
              <a:ext cx="292875" cy="15100"/>
            </a:xfrm>
            <a:custGeom>
              <a:avLst/>
              <a:gdLst/>
              <a:ahLst/>
              <a:cxnLst/>
              <a:rect l="l" t="t" r="r" b="b"/>
              <a:pathLst>
                <a:path w="11715" h="604" extrusionOk="0">
                  <a:moveTo>
                    <a:pt x="11473" y="1"/>
                  </a:moveTo>
                  <a:cubicBezTo>
                    <a:pt x="11471" y="1"/>
                    <a:pt x="11468" y="1"/>
                    <a:pt x="11466" y="1"/>
                  </a:cubicBezTo>
                  <a:cubicBezTo>
                    <a:pt x="11421" y="4"/>
                    <a:pt x="8431" y="132"/>
                    <a:pt x="5063" y="132"/>
                  </a:cubicBezTo>
                  <a:cubicBezTo>
                    <a:pt x="3454" y="132"/>
                    <a:pt x="1759" y="102"/>
                    <a:pt x="257" y="16"/>
                  </a:cubicBezTo>
                  <a:cubicBezTo>
                    <a:pt x="252" y="16"/>
                    <a:pt x="248" y="16"/>
                    <a:pt x="243" y="16"/>
                  </a:cubicBezTo>
                  <a:cubicBezTo>
                    <a:pt x="120" y="16"/>
                    <a:pt x="15" y="112"/>
                    <a:pt x="8" y="237"/>
                  </a:cubicBezTo>
                  <a:cubicBezTo>
                    <a:pt x="0" y="368"/>
                    <a:pt x="99" y="480"/>
                    <a:pt x="230" y="488"/>
                  </a:cubicBezTo>
                  <a:cubicBezTo>
                    <a:pt x="1743" y="575"/>
                    <a:pt x="3453" y="603"/>
                    <a:pt x="5074" y="603"/>
                  </a:cubicBezTo>
                  <a:cubicBezTo>
                    <a:pt x="8450" y="603"/>
                    <a:pt x="11443" y="476"/>
                    <a:pt x="11485" y="472"/>
                  </a:cubicBezTo>
                  <a:cubicBezTo>
                    <a:pt x="11616" y="467"/>
                    <a:pt x="11715" y="356"/>
                    <a:pt x="11709" y="227"/>
                  </a:cubicBezTo>
                  <a:cubicBezTo>
                    <a:pt x="11704" y="100"/>
                    <a:pt x="11599" y="1"/>
                    <a:pt x="114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40"/>
            <p:cNvSpPr/>
            <p:nvPr/>
          </p:nvSpPr>
          <p:spPr>
            <a:xfrm>
              <a:off x="1809250" y="3612275"/>
              <a:ext cx="170650" cy="14375"/>
            </a:xfrm>
            <a:custGeom>
              <a:avLst/>
              <a:gdLst/>
              <a:ahLst/>
              <a:cxnLst/>
              <a:rect l="l" t="t" r="r" b="b"/>
              <a:pathLst>
                <a:path w="6826" h="575" extrusionOk="0">
                  <a:moveTo>
                    <a:pt x="6589" y="1"/>
                  </a:moveTo>
                  <a:cubicBezTo>
                    <a:pt x="6587" y="1"/>
                    <a:pt x="6585" y="1"/>
                    <a:pt x="6582" y="1"/>
                  </a:cubicBezTo>
                  <a:cubicBezTo>
                    <a:pt x="4882" y="3"/>
                    <a:pt x="276" y="102"/>
                    <a:pt x="228" y="102"/>
                  </a:cubicBezTo>
                  <a:cubicBezTo>
                    <a:pt x="101" y="107"/>
                    <a:pt x="0" y="212"/>
                    <a:pt x="2" y="341"/>
                  </a:cubicBezTo>
                  <a:cubicBezTo>
                    <a:pt x="4" y="468"/>
                    <a:pt x="106" y="571"/>
                    <a:pt x="234" y="575"/>
                  </a:cubicBezTo>
                  <a:lnTo>
                    <a:pt x="238" y="575"/>
                  </a:lnTo>
                  <a:cubicBezTo>
                    <a:pt x="285" y="573"/>
                    <a:pt x="4885" y="474"/>
                    <a:pt x="6582" y="474"/>
                  </a:cubicBezTo>
                  <a:cubicBezTo>
                    <a:pt x="6585" y="474"/>
                    <a:pt x="6587" y="474"/>
                    <a:pt x="6589" y="474"/>
                  </a:cubicBezTo>
                  <a:cubicBezTo>
                    <a:pt x="6719" y="474"/>
                    <a:pt x="6825" y="369"/>
                    <a:pt x="6825" y="238"/>
                  </a:cubicBezTo>
                  <a:cubicBezTo>
                    <a:pt x="6825" y="106"/>
                    <a:pt x="6719" y="1"/>
                    <a:pt x="6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40"/>
            <p:cNvSpPr/>
            <p:nvPr/>
          </p:nvSpPr>
          <p:spPr>
            <a:xfrm>
              <a:off x="2540375" y="2772975"/>
              <a:ext cx="54900" cy="69200"/>
            </a:xfrm>
            <a:custGeom>
              <a:avLst/>
              <a:gdLst/>
              <a:ahLst/>
              <a:cxnLst/>
              <a:rect l="l" t="t" r="r" b="b"/>
              <a:pathLst>
                <a:path w="2196" h="2768" extrusionOk="0">
                  <a:moveTo>
                    <a:pt x="1944" y="1"/>
                  </a:moveTo>
                  <a:cubicBezTo>
                    <a:pt x="1933" y="1"/>
                    <a:pt x="1923" y="1"/>
                    <a:pt x="1912" y="3"/>
                  </a:cubicBezTo>
                  <a:cubicBezTo>
                    <a:pt x="1855" y="10"/>
                    <a:pt x="550" y="204"/>
                    <a:pt x="98" y="1464"/>
                  </a:cubicBezTo>
                  <a:lnTo>
                    <a:pt x="1" y="1737"/>
                  </a:lnTo>
                  <a:lnTo>
                    <a:pt x="288" y="1777"/>
                  </a:lnTo>
                  <a:cubicBezTo>
                    <a:pt x="677" y="1831"/>
                    <a:pt x="1148" y="1998"/>
                    <a:pt x="1203" y="2154"/>
                  </a:cubicBezTo>
                  <a:cubicBezTo>
                    <a:pt x="1228" y="2218"/>
                    <a:pt x="1137" y="2327"/>
                    <a:pt x="1097" y="2370"/>
                  </a:cubicBezTo>
                  <a:cubicBezTo>
                    <a:pt x="956" y="2522"/>
                    <a:pt x="1065" y="2767"/>
                    <a:pt x="1270" y="2767"/>
                  </a:cubicBezTo>
                  <a:cubicBezTo>
                    <a:pt x="1336" y="2767"/>
                    <a:pt x="1399" y="2739"/>
                    <a:pt x="1443" y="2689"/>
                  </a:cubicBezTo>
                  <a:cubicBezTo>
                    <a:pt x="1715" y="2399"/>
                    <a:pt x="1703" y="2150"/>
                    <a:pt x="1648" y="1994"/>
                  </a:cubicBezTo>
                  <a:cubicBezTo>
                    <a:pt x="1517" y="1631"/>
                    <a:pt x="1006" y="1449"/>
                    <a:pt x="658" y="1367"/>
                  </a:cubicBezTo>
                  <a:cubicBezTo>
                    <a:pt x="1080" y="609"/>
                    <a:pt x="1937" y="476"/>
                    <a:pt x="1977" y="470"/>
                  </a:cubicBezTo>
                  <a:cubicBezTo>
                    <a:pt x="2106" y="453"/>
                    <a:pt x="2195" y="333"/>
                    <a:pt x="2178" y="204"/>
                  </a:cubicBezTo>
                  <a:cubicBezTo>
                    <a:pt x="2161" y="86"/>
                    <a:pt x="2060" y="1"/>
                    <a:pt x="19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40"/>
            <p:cNvSpPr/>
            <p:nvPr/>
          </p:nvSpPr>
          <p:spPr>
            <a:xfrm>
              <a:off x="2098225" y="2442475"/>
              <a:ext cx="600925" cy="271575"/>
            </a:xfrm>
            <a:custGeom>
              <a:avLst/>
              <a:gdLst/>
              <a:ahLst/>
              <a:cxnLst/>
              <a:rect l="l" t="t" r="r" b="b"/>
              <a:pathLst>
                <a:path w="24037" h="10863" extrusionOk="0">
                  <a:moveTo>
                    <a:pt x="9480" y="0"/>
                  </a:moveTo>
                  <a:cubicBezTo>
                    <a:pt x="1" y="0"/>
                    <a:pt x="710" y="6853"/>
                    <a:pt x="710" y="6853"/>
                  </a:cubicBezTo>
                  <a:cubicBezTo>
                    <a:pt x="710" y="6853"/>
                    <a:pt x="2304" y="6310"/>
                    <a:pt x="4974" y="6310"/>
                  </a:cubicBezTo>
                  <a:cubicBezTo>
                    <a:pt x="8277" y="6310"/>
                    <a:pt x="13226" y="7142"/>
                    <a:pt x="18842" y="10863"/>
                  </a:cubicBezTo>
                  <a:cubicBezTo>
                    <a:pt x="18842" y="10863"/>
                    <a:pt x="24037" y="1369"/>
                    <a:pt x="11842" y="127"/>
                  </a:cubicBezTo>
                  <a:cubicBezTo>
                    <a:pt x="10992" y="40"/>
                    <a:pt x="10206" y="0"/>
                    <a:pt x="9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40"/>
            <p:cNvSpPr/>
            <p:nvPr/>
          </p:nvSpPr>
          <p:spPr>
            <a:xfrm>
              <a:off x="2356625" y="2539175"/>
              <a:ext cx="36175" cy="36175"/>
            </a:xfrm>
            <a:custGeom>
              <a:avLst/>
              <a:gdLst/>
              <a:ahLst/>
              <a:cxnLst/>
              <a:rect l="l" t="t" r="r" b="b"/>
              <a:pathLst>
                <a:path w="1447" h="1447" extrusionOk="0">
                  <a:moveTo>
                    <a:pt x="723" y="0"/>
                  </a:moveTo>
                  <a:cubicBezTo>
                    <a:pt x="324" y="0"/>
                    <a:pt x="1" y="323"/>
                    <a:pt x="1" y="724"/>
                  </a:cubicBezTo>
                  <a:cubicBezTo>
                    <a:pt x="1" y="1123"/>
                    <a:pt x="324" y="1446"/>
                    <a:pt x="723" y="1446"/>
                  </a:cubicBezTo>
                  <a:cubicBezTo>
                    <a:pt x="1124" y="1446"/>
                    <a:pt x="1447" y="1123"/>
                    <a:pt x="1447" y="724"/>
                  </a:cubicBezTo>
                  <a:cubicBezTo>
                    <a:pt x="1447" y="323"/>
                    <a:pt x="1124" y="0"/>
                    <a:pt x="7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40"/>
            <p:cNvSpPr/>
            <p:nvPr/>
          </p:nvSpPr>
          <p:spPr>
            <a:xfrm>
              <a:off x="2434625" y="2478450"/>
              <a:ext cx="37600" cy="36175"/>
            </a:xfrm>
            <a:custGeom>
              <a:avLst/>
              <a:gdLst/>
              <a:ahLst/>
              <a:cxnLst/>
              <a:rect l="l" t="t" r="r" b="b"/>
              <a:pathLst>
                <a:path w="1504" h="1447" extrusionOk="0">
                  <a:moveTo>
                    <a:pt x="780" y="1"/>
                  </a:moveTo>
                  <a:cubicBezTo>
                    <a:pt x="487" y="1"/>
                    <a:pt x="225" y="176"/>
                    <a:pt x="113" y="447"/>
                  </a:cubicBezTo>
                  <a:cubicBezTo>
                    <a:pt x="1" y="717"/>
                    <a:pt x="62" y="1029"/>
                    <a:pt x="269" y="1236"/>
                  </a:cubicBezTo>
                  <a:cubicBezTo>
                    <a:pt x="407" y="1373"/>
                    <a:pt x="593" y="1447"/>
                    <a:pt x="781" y="1447"/>
                  </a:cubicBezTo>
                  <a:cubicBezTo>
                    <a:pt x="874" y="1447"/>
                    <a:pt x="968" y="1429"/>
                    <a:pt x="1057" y="1392"/>
                  </a:cubicBezTo>
                  <a:cubicBezTo>
                    <a:pt x="1327" y="1280"/>
                    <a:pt x="1504" y="1015"/>
                    <a:pt x="1504" y="723"/>
                  </a:cubicBezTo>
                  <a:cubicBezTo>
                    <a:pt x="1504" y="324"/>
                    <a:pt x="1181" y="1"/>
                    <a:pt x="7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40"/>
            <p:cNvSpPr/>
            <p:nvPr/>
          </p:nvSpPr>
          <p:spPr>
            <a:xfrm>
              <a:off x="2561225" y="2646100"/>
              <a:ext cx="26625" cy="36175"/>
            </a:xfrm>
            <a:custGeom>
              <a:avLst/>
              <a:gdLst/>
              <a:ahLst/>
              <a:cxnLst/>
              <a:rect l="l" t="t" r="r" b="b"/>
              <a:pathLst>
                <a:path w="1065" h="1447" extrusionOk="0">
                  <a:moveTo>
                    <a:pt x="724" y="0"/>
                  </a:moveTo>
                  <a:cubicBezTo>
                    <a:pt x="326" y="0"/>
                    <a:pt x="1" y="322"/>
                    <a:pt x="1" y="722"/>
                  </a:cubicBezTo>
                  <a:cubicBezTo>
                    <a:pt x="1" y="1123"/>
                    <a:pt x="326" y="1447"/>
                    <a:pt x="724" y="1447"/>
                  </a:cubicBezTo>
                  <a:cubicBezTo>
                    <a:pt x="729" y="1447"/>
                    <a:pt x="733" y="1447"/>
                    <a:pt x="738" y="1446"/>
                  </a:cubicBezTo>
                  <a:cubicBezTo>
                    <a:pt x="751" y="1446"/>
                    <a:pt x="763" y="1443"/>
                    <a:pt x="776" y="1443"/>
                  </a:cubicBezTo>
                  <a:cubicBezTo>
                    <a:pt x="903" y="996"/>
                    <a:pt x="1000" y="540"/>
                    <a:pt x="1065" y="82"/>
                  </a:cubicBezTo>
                  <a:cubicBezTo>
                    <a:pt x="964" y="29"/>
                    <a:pt x="852" y="0"/>
                    <a:pt x="738" y="0"/>
                  </a:cubicBezTo>
                  <a:cubicBezTo>
                    <a:pt x="733" y="0"/>
                    <a:pt x="729" y="0"/>
                    <a:pt x="7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40"/>
            <p:cNvSpPr/>
            <p:nvPr/>
          </p:nvSpPr>
          <p:spPr>
            <a:xfrm>
              <a:off x="2466600" y="2584525"/>
              <a:ext cx="37600" cy="36225"/>
            </a:xfrm>
            <a:custGeom>
              <a:avLst/>
              <a:gdLst/>
              <a:ahLst/>
              <a:cxnLst/>
              <a:rect l="l" t="t" r="r" b="b"/>
              <a:pathLst>
                <a:path w="1504" h="1449" extrusionOk="0">
                  <a:moveTo>
                    <a:pt x="723" y="1"/>
                  </a:moveTo>
                  <a:cubicBezTo>
                    <a:pt x="630" y="1"/>
                    <a:pt x="536" y="19"/>
                    <a:pt x="447" y="56"/>
                  </a:cubicBezTo>
                  <a:cubicBezTo>
                    <a:pt x="177" y="168"/>
                    <a:pt x="1" y="432"/>
                    <a:pt x="1" y="725"/>
                  </a:cubicBezTo>
                  <a:cubicBezTo>
                    <a:pt x="1" y="1124"/>
                    <a:pt x="324" y="1449"/>
                    <a:pt x="725" y="1449"/>
                  </a:cubicBezTo>
                  <a:cubicBezTo>
                    <a:pt x="1015" y="1449"/>
                    <a:pt x="1279" y="1272"/>
                    <a:pt x="1392" y="1002"/>
                  </a:cubicBezTo>
                  <a:cubicBezTo>
                    <a:pt x="1504" y="730"/>
                    <a:pt x="1441" y="421"/>
                    <a:pt x="1236" y="214"/>
                  </a:cubicBezTo>
                  <a:cubicBezTo>
                    <a:pt x="1097" y="75"/>
                    <a:pt x="911" y="1"/>
                    <a:pt x="7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40"/>
            <p:cNvSpPr/>
            <p:nvPr/>
          </p:nvSpPr>
          <p:spPr>
            <a:xfrm>
              <a:off x="2549450" y="2533325"/>
              <a:ext cx="31850" cy="36125"/>
            </a:xfrm>
            <a:custGeom>
              <a:avLst/>
              <a:gdLst/>
              <a:ahLst/>
              <a:cxnLst/>
              <a:rect l="l" t="t" r="r" b="b"/>
              <a:pathLst>
                <a:path w="1274" h="1445" extrusionOk="0">
                  <a:moveTo>
                    <a:pt x="700" y="0"/>
                  </a:moveTo>
                  <a:cubicBezTo>
                    <a:pt x="306" y="18"/>
                    <a:pt x="1" y="346"/>
                    <a:pt x="10" y="738"/>
                  </a:cubicBezTo>
                  <a:cubicBezTo>
                    <a:pt x="20" y="1131"/>
                    <a:pt x="341" y="1445"/>
                    <a:pt x="732" y="1445"/>
                  </a:cubicBezTo>
                  <a:cubicBezTo>
                    <a:pt x="941" y="1443"/>
                    <a:pt x="1139" y="1353"/>
                    <a:pt x="1274" y="1196"/>
                  </a:cubicBezTo>
                  <a:cubicBezTo>
                    <a:pt x="1131" y="776"/>
                    <a:pt x="937" y="375"/>
                    <a:pt x="7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40"/>
            <p:cNvSpPr/>
            <p:nvPr/>
          </p:nvSpPr>
          <p:spPr>
            <a:xfrm>
              <a:off x="2207900" y="2526000"/>
              <a:ext cx="37600" cy="36175"/>
            </a:xfrm>
            <a:custGeom>
              <a:avLst/>
              <a:gdLst/>
              <a:ahLst/>
              <a:cxnLst/>
              <a:rect l="l" t="t" r="r" b="b"/>
              <a:pathLst>
                <a:path w="1504" h="1447" extrusionOk="0">
                  <a:moveTo>
                    <a:pt x="779" y="0"/>
                  </a:moveTo>
                  <a:cubicBezTo>
                    <a:pt x="591" y="0"/>
                    <a:pt x="406" y="74"/>
                    <a:pt x="268" y="212"/>
                  </a:cubicBezTo>
                  <a:cubicBezTo>
                    <a:pt x="61" y="419"/>
                    <a:pt x="0" y="730"/>
                    <a:pt x="112" y="1000"/>
                  </a:cubicBezTo>
                  <a:cubicBezTo>
                    <a:pt x="225" y="1270"/>
                    <a:pt x="487" y="1447"/>
                    <a:pt x="779" y="1447"/>
                  </a:cubicBezTo>
                  <a:cubicBezTo>
                    <a:pt x="1180" y="1447"/>
                    <a:pt x="1503" y="1122"/>
                    <a:pt x="1503" y="723"/>
                  </a:cubicBezTo>
                  <a:cubicBezTo>
                    <a:pt x="1503" y="430"/>
                    <a:pt x="1327" y="168"/>
                    <a:pt x="1057" y="56"/>
                  </a:cubicBezTo>
                  <a:cubicBezTo>
                    <a:pt x="967" y="19"/>
                    <a:pt x="873" y="0"/>
                    <a:pt x="7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40"/>
            <p:cNvSpPr/>
            <p:nvPr/>
          </p:nvSpPr>
          <p:spPr>
            <a:xfrm>
              <a:off x="2304800" y="2459175"/>
              <a:ext cx="37600" cy="36175"/>
            </a:xfrm>
            <a:custGeom>
              <a:avLst/>
              <a:gdLst/>
              <a:ahLst/>
              <a:cxnLst/>
              <a:rect l="l" t="t" r="r" b="b"/>
              <a:pathLst>
                <a:path w="1504" h="1447" extrusionOk="0">
                  <a:moveTo>
                    <a:pt x="725" y="0"/>
                  </a:moveTo>
                  <a:cubicBezTo>
                    <a:pt x="324" y="0"/>
                    <a:pt x="1" y="323"/>
                    <a:pt x="1" y="722"/>
                  </a:cubicBezTo>
                  <a:cubicBezTo>
                    <a:pt x="1" y="1015"/>
                    <a:pt x="177" y="1279"/>
                    <a:pt x="447" y="1391"/>
                  </a:cubicBezTo>
                  <a:cubicBezTo>
                    <a:pt x="536" y="1428"/>
                    <a:pt x="630" y="1446"/>
                    <a:pt x="723" y="1446"/>
                  </a:cubicBezTo>
                  <a:cubicBezTo>
                    <a:pt x="912" y="1446"/>
                    <a:pt x="1097" y="1373"/>
                    <a:pt x="1236" y="1235"/>
                  </a:cubicBezTo>
                  <a:cubicBezTo>
                    <a:pt x="1441" y="1028"/>
                    <a:pt x="1504" y="717"/>
                    <a:pt x="1392" y="447"/>
                  </a:cubicBezTo>
                  <a:cubicBezTo>
                    <a:pt x="1279" y="175"/>
                    <a:pt x="1015" y="0"/>
                    <a:pt x="7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40"/>
            <p:cNvSpPr/>
            <p:nvPr/>
          </p:nvSpPr>
          <p:spPr>
            <a:xfrm>
              <a:off x="2117450" y="2548375"/>
              <a:ext cx="23150" cy="35225"/>
            </a:xfrm>
            <a:custGeom>
              <a:avLst/>
              <a:gdLst/>
              <a:ahLst/>
              <a:cxnLst/>
              <a:rect l="l" t="t" r="r" b="b"/>
              <a:pathLst>
                <a:path w="926" h="1409" extrusionOk="0">
                  <a:moveTo>
                    <a:pt x="377" y="1"/>
                  </a:moveTo>
                  <a:cubicBezTo>
                    <a:pt x="198" y="447"/>
                    <a:pt x="73" y="913"/>
                    <a:pt x="0" y="1390"/>
                  </a:cubicBezTo>
                  <a:cubicBezTo>
                    <a:pt x="52" y="1401"/>
                    <a:pt x="103" y="1409"/>
                    <a:pt x="156" y="1409"/>
                  </a:cubicBezTo>
                  <a:cubicBezTo>
                    <a:pt x="157" y="1409"/>
                    <a:pt x="159" y="1409"/>
                    <a:pt x="160" y="1409"/>
                  </a:cubicBezTo>
                  <a:cubicBezTo>
                    <a:pt x="514" y="1409"/>
                    <a:pt x="816" y="1149"/>
                    <a:pt x="871" y="799"/>
                  </a:cubicBezTo>
                  <a:cubicBezTo>
                    <a:pt x="926" y="447"/>
                    <a:pt x="715" y="109"/>
                    <a:pt x="3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40"/>
            <p:cNvSpPr/>
            <p:nvPr/>
          </p:nvSpPr>
          <p:spPr>
            <a:xfrm>
              <a:off x="2209500" y="2453525"/>
              <a:ext cx="33475" cy="20400"/>
            </a:xfrm>
            <a:custGeom>
              <a:avLst/>
              <a:gdLst/>
              <a:ahLst/>
              <a:cxnLst/>
              <a:rect l="l" t="t" r="r" b="b"/>
              <a:pathLst>
                <a:path w="1339" h="816" extrusionOk="0">
                  <a:moveTo>
                    <a:pt x="1329" y="0"/>
                  </a:moveTo>
                  <a:cubicBezTo>
                    <a:pt x="1293" y="8"/>
                    <a:pt x="1259" y="17"/>
                    <a:pt x="1223" y="27"/>
                  </a:cubicBezTo>
                  <a:cubicBezTo>
                    <a:pt x="807" y="145"/>
                    <a:pt x="398" y="291"/>
                    <a:pt x="1" y="468"/>
                  </a:cubicBezTo>
                  <a:cubicBezTo>
                    <a:pt x="133" y="688"/>
                    <a:pt x="370" y="816"/>
                    <a:pt x="618" y="816"/>
                  </a:cubicBezTo>
                  <a:cubicBezTo>
                    <a:pt x="682" y="816"/>
                    <a:pt x="748" y="807"/>
                    <a:pt x="812" y="789"/>
                  </a:cubicBezTo>
                  <a:cubicBezTo>
                    <a:pt x="1124" y="701"/>
                    <a:pt x="1339" y="416"/>
                    <a:pt x="1337" y="91"/>
                  </a:cubicBezTo>
                  <a:cubicBezTo>
                    <a:pt x="1337" y="61"/>
                    <a:pt x="1333" y="31"/>
                    <a:pt x="13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8" name="Google Shape;1778;p40"/>
          <p:cNvGrpSpPr/>
          <p:nvPr/>
        </p:nvGrpSpPr>
        <p:grpSpPr>
          <a:xfrm rot="-4701483">
            <a:off x="7932233" y="3064472"/>
            <a:ext cx="1652097" cy="3088208"/>
            <a:chOff x="4530725" y="2880400"/>
            <a:chExt cx="418300" cy="781875"/>
          </a:xfrm>
        </p:grpSpPr>
        <p:sp>
          <p:nvSpPr>
            <p:cNvPr id="1779" name="Google Shape;1779;p40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40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40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40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40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40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40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40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40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0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40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40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40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40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40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94" name="Google Shape;1794;p40"/>
          <p:cNvSpPr/>
          <p:nvPr/>
        </p:nvSpPr>
        <p:spPr>
          <a:xfrm rot="976651">
            <a:off x="8149145" y="1531494"/>
            <a:ext cx="675372" cy="675372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Rectángulo redondeado 88"/>
          <p:cNvSpPr/>
          <p:nvPr/>
        </p:nvSpPr>
        <p:spPr>
          <a:xfrm>
            <a:off x="82203" y="1686564"/>
            <a:ext cx="1800173" cy="25731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s-CO" b="1" dirty="0" smtClean="0">
                <a:solidFill>
                  <a:schemeClr val="tx2">
                    <a:lumMod val="50000"/>
                  </a:schemeClr>
                </a:solidFill>
                <a:latin typeface="Lexend Light" panose="020B0604020202020204" charset="0"/>
              </a:rPr>
              <a:t>ECOGRAFIA DE </a:t>
            </a:r>
            <a:r>
              <a:rPr lang="es-CO" b="1" dirty="0" smtClean="0">
                <a:solidFill>
                  <a:schemeClr val="tx2">
                    <a:lumMod val="50000"/>
                  </a:schemeClr>
                </a:solidFill>
                <a:latin typeface="Lexend Light" panose="020B0604020202020204" charset="0"/>
              </a:rPr>
              <a:t>TAMIZAJE</a:t>
            </a:r>
          </a:p>
          <a:p>
            <a:pPr algn="ctr"/>
            <a:endParaRPr lang="es-CO" b="1" dirty="0">
              <a:latin typeface="Lexend Light" panose="020B0604020202020204" charset="0"/>
            </a:endParaRPr>
          </a:p>
          <a:p>
            <a:pPr algn="ctr"/>
            <a:endParaRPr lang="es-CO" b="1" dirty="0" smtClean="0">
              <a:latin typeface="Lexend Light" panose="020B0604020202020204" charset="0"/>
            </a:endParaRPr>
          </a:p>
          <a:p>
            <a:pPr algn="ctr"/>
            <a:r>
              <a:rPr lang="es-CO" dirty="0" smtClean="0">
                <a:latin typeface="Lexend Light" panose="020B0604020202020204" charset="0"/>
              </a:rPr>
              <a:t>10 semanas + 6 días y 13 semanas + 6 días</a:t>
            </a:r>
          </a:p>
          <a:p>
            <a:pPr algn="ctr"/>
            <a:r>
              <a:rPr lang="es-CO" dirty="0" smtClean="0">
                <a:latin typeface="Lexend Light" panose="020B0604020202020204" charset="0"/>
              </a:rPr>
              <a:t>Tamizaje de aneuploidias</a:t>
            </a:r>
            <a:endParaRPr lang="es-CO" dirty="0">
              <a:latin typeface="Lexend Light" panose="020B0604020202020204" charset="0"/>
            </a:endParaRPr>
          </a:p>
        </p:txBody>
      </p:sp>
      <p:sp>
        <p:nvSpPr>
          <p:cNvPr id="90" name="Rectángulo redondeado 89"/>
          <p:cNvSpPr/>
          <p:nvPr/>
        </p:nvSpPr>
        <p:spPr>
          <a:xfrm>
            <a:off x="1960764" y="1729294"/>
            <a:ext cx="1864210" cy="25394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s-CO" b="1" dirty="0" smtClean="0">
                <a:solidFill>
                  <a:schemeClr val="tx2">
                    <a:lumMod val="50000"/>
                  </a:schemeClr>
                </a:solidFill>
                <a:latin typeface="Lexend Light" panose="020B0604020202020204" charset="0"/>
              </a:rPr>
              <a:t>ECOGRAFÍA DE DETALLE </a:t>
            </a:r>
            <a:r>
              <a:rPr lang="es-CO" b="1" dirty="0" smtClean="0">
                <a:solidFill>
                  <a:schemeClr val="tx2">
                    <a:lumMod val="50000"/>
                  </a:schemeClr>
                </a:solidFill>
                <a:latin typeface="Lexend Light" panose="020B0604020202020204" charset="0"/>
              </a:rPr>
              <a:t>ANATOMICO</a:t>
            </a:r>
          </a:p>
          <a:p>
            <a:pPr algn="ctr"/>
            <a:endParaRPr lang="es-CO" b="1" dirty="0">
              <a:latin typeface="Lexend Light" panose="020B0604020202020204" charset="0"/>
            </a:endParaRPr>
          </a:p>
          <a:p>
            <a:pPr algn="ctr"/>
            <a:endParaRPr lang="es-CO" b="1" dirty="0" smtClean="0">
              <a:latin typeface="Lexend Light" panose="020B0604020202020204" charset="0"/>
            </a:endParaRPr>
          </a:p>
          <a:p>
            <a:pPr algn="ctr"/>
            <a:r>
              <a:rPr lang="es-CO" dirty="0" smtClean="0">
                <a:latin typeface="Lexend Light" panose="020B0604020202020204" charset="0"/>
              </a:rPr>
              <a:t>Entre semana 18 y semana 23 + 6 días</a:t>
            </a:r>
          </a:p>
        </p:txBody>
      </p:sp>
      <p:sp>
        <p:nvSpPr>
          <p:cNvPr id="91" name="Rectángulo redondeado 90"/>
          <p:cNvSpPr/>
          <p:nvPr/>
        </p:nvSpPr>
        <p:spPr>
          <a:xfrm>
            <a:off x="3924557" y="1763278"/>
            <a:ext cx="1732430" cy="24964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s-CO" b="1" dirty="0" smtClean="0">
                <a:solidFill>
                  <a:schemeClr val="tx2">
                    <a:lumMod val="50000"/>
                  </a:schemeClr>
                </a:solidFill>
                <a:latin typeface="Lexend Light" panose="020B0604020202020204" charset="0"/>
              </a:rPr>
              <a:t>ECOGRAFÍA </a:t>
            </a:r>
            <a:r>
              <a:rPr lang="es-CO" b="1" dirty="0" smtClean="0">
                <a:solidFill>
                  <a:schemeClr val="tx2">
                    <a:lumMod val="50000"/>
                  </a:schemeClr>
                </a:solidFill>
                <a:latin typeface="Lexend Light" panose="020B0604020202020204" charset="0"/>
              </a:rPr>
              <a:t>OBSTÉTRICA</a:t>
            </a:r>
          </a:p>
          <a:p>
            <a:pPr algn="ctr"/>
            <a:endParaRPr lang="es-CO" b="1" dirty="0">
              <a:latin typeface="Lexend Light" panose="020B0604020202020204" charset="0"/>
            </a:endParaRPr>
          </a:p>
          <a:p>
            <a:pPr algn="ctr"/>
            <a:endParaRPr lang="es-CO" b="1" dirty="0" smtClean="0">
              <a:latin typeface="Lexend Light" panose="020B0604020202020204" charset="0"/>
            </a:endParaRPr>
          </a:p>
          <a:p>
            <a:pPr algn="ctr"/>
            <a:r>
              <a:rPr lang="es-CO" dirty="0" smtClean="0">
                <a:latin typeface="Lexend Light" panose="020B0604020202020204" charset="0"/>
              </a:rPr>
              <a:t>Altura uterina menor a percentil 10 o mayor al 90</a:t>
            </a:r>
            <a:endParaRPr lang="es-CO" dirty="0">
              <a:latin typeface="Lexen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58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799;p41"/>
          <p:cNvSpPr txBox="1">
            <a:spLocks noGrp="1"/>
          </p:cNvSpPr>
          <p:nvPr>
            <p:ph type="title"/>
          </p:nvPr>
        </p:nvSpPr>
        <p:spPr>
          <a:xfrm>
            <a:off x="2795101" y="806824"/>
            <a:ext cx="4925400" cy="35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CO" sz="3200" dirty="0">
                <a:highlight>
                  <a:schemeClr val="lt2"/>
                </a:highlight>
              </a:rPr>
              <a:t>Valoración del </a:t>
            </a:r>
            <a:r>
              <a:rPr lang="es-CO" sz="3200" dirty="0" smtClean="0"/>
              <a:t>riesgo </a:t>
            </a:r>
            <a:r>
              <a:rPr lang="es-CO" sz="3200" dirty="0"/>
              <a:t>materno</a:t>
            </a:r>
            <a:endParaRPr sz="3200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729241595"/>
              </p:ext>
            </p:extLst>
          </p:nvPr>
        </p:nvGraphicFramePr>
        <p:xfrm>
          <a:off x="4975412" y="1161724"/>
          <a:ext cx="4164106" cy="3719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588278705"/>
              </p:ext>
            </p:extLst>
          </p:nvPr>
        </p:nvGraphicFramePr>
        <p:xfrm>
          <a:off x="1860177" y="1161724"/>
          <a:ext cx="4634753" cy="3719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8600" y="334109"/>
            <a:ext cx="3516923" cy="480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98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99;p41"/>
          <p:cNvSpPr txBox="1">
            <a:spLocks noGrp="1"/>
          </p:cNvSpPr>
          <p:nvPr>
            <p:ph type="title"/>
          </p:nvPr>
        </p:nvSpPr>
        <p:spPr>
          <a:xfrm>
            <a:off x="1002325" y="-70338"/>
            <a:ext cx="6981947" cy="12329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s-CO" sz="3200" dirty="0" smtClean="0">
                <a:highlight>
                  <a:schemeClr val="lt2"/>
                </a:highlight>
              </a:rPr>
              <a:t>Escala de </a:t>
            </a:r>
            <a:r>
              <a:rPr lang="es-CO" sz="3200" dirty="0" smtClean="0"/>
              <a:t>riesgo de evento tromboembolico </a:t>
            </a:r>
            <a:endParaRPr sz="32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20808" t="22776" r="22294" b="7752"/>
          <a:stretch/>
        </p:blipFill>
        <p:spPr>
          <a:xfrm>
            <a:off x="738553" y="1162652"/>
            <a:ext cx="7491047" cy="3813793"/>
          </a:xfrm>
          <a:prstGeom prst="rect">
            <a:avLst/>
          </a:prstGeom>
          <a:ln w="57150"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4858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0943" t="29748" r="22294" b="10877"/>
          <a:stretch/>
        </p:blipFill>
        <p:spPr>
          <a:xfrm>
            <a:off x="1178169" y="246185"/>
            <a:ext cx="7156939" cy="4695092"/>
          </a:xfrm>
          <a:prstGeom prst="rect">
            <a:avLst/>
          </a:prstGeom>
          <a:ln w="57150"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9698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4322" t="32094" r="25673" b="18236"/>
          <a:stretch/>
        </p:blipFill>
        <p:spPr>
          <a:xfrm>
            <a:off x="369277" y="175846"/>
            <a:ext cx="8282354" cy="3191609"/>
          </a:xfrm>
          <a:prstGeom prst="rect">
            <a:avLst/>
          </a:prstGeom>
          <a:ln w="57150">
            <a:solidFill>
              <a:schemeClr val="tx2">
                <a:lumMod val="50000"/>
              </a:schemeClr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375" t="41286" r="25133" b="34194"/>
          <a:stretch/>
        </p:blipFill>
        <p:spPr>
          <a:xfrm>
            <a:off x="1283675" y="3508131"/>
            <a:ext cx="7614139" cy="163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1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p41"/>
          <p:cNvSpPr txBox="1">
            <a:spLocks noGrp="1"/>
          </p:cNvSpPr>
          <p:nvPr>
            <p:ph type="title"/>
          </p:nvPr>
        </p:nvSpPr>
        <p:spPr>
          <a:xfrm>
            <a:off x="2295164" y="-140677"/>
            <a:ext cx="4659998" cy="117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dirty="0" smtClean="0">
                <a:highlight>
                  <a:schemeClr val="lt2"/>
                </a:highlight>
              </a:rPr>
              <a:t>P</a:t>
            </a:r>
            <a:r>
              <a:rPr lang="en" sz="3600" dirty="0" smtClean="0">
                <a:highlight>
                  <a:schemeClr val="lt2"/>
                </a:highlight>
              </a:rPr>
              <a:t>lan </a:t>
            </a:r>
            <a:r>
              <a:rPr lang="en" sz="3600" dirty="0" smtClean="0"/>
              <a:t>de cuidado</a:t>
            </a:r>
            <a:endParaRPr sz="3600" dirty="0"/>
          </a:p>
        </p:txBody>
      </p:sp>
      <p:cxnSp>
        <p:nvCxnSpPr>
          <p:cNvPr id="1801" name="Google Shape;1801;p41"/>
          <p:cNvCxnSpPr/>
          <p:nvPr/>
        </p:nvCxnSpPr>
        <p:spPr>
          <a:xfrm flipH="1">
            <a:off x="4325815" y="1336431"/>
            <a:ext cx="17585" cy="3569677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02" name="Google Shape;1802;p41"/>
          <p:cNvSpPr/>
          <p:nvPr/>
        </p:nvSpPr>
        <p:spPr>
          <a:xfrm rot="-2004035">
            <a:off x="3386820" y="2701840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Rectángulo 4"/>
          <p:cNvSpPr/>
          <p:nvPr/>
        </p:nvSpPr>
        <p:spPr>
          <a:xfrm>
            <a:off x="4477086" y="1325253"/>
            <a:ext cx="46482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b="1" dirty="0">
                <a:solidFill>
                  <a:schemeClr val="tx2">
                    <a:lumMod val="75000"/>
                  </a:schemeClr>
                </a:solidFill>
                <a:latin typeface="Lexend Light" panose="020B0604020202020204" charset="0"/>
              </a:rPr>
              <a:t>Formulación de </a:t>
            </a:r>
            <a:r>
              <a:rPr lang="es-CO" sz="1600" b="1" dirty="0" smtClean="0">
                <a:solidFill>
                  <a:schemeClr val="tx2">
                    <a:lumMod val="75000"/>
                  </a:schemeClr>
                </a:solidFill>
                <a:latin typeface="Lexend Light" panose="020B0604020202020204" charset="0"/>
              </a:rPr>
              <a:t>micronutrientes</a:t>
            </a:r>
          </a:p>
          <a:p>
            <a:endParaRPr lang="es-CO" dirty="0">
              <a:latin typeface="Lexend Light" panose="020B0604020202020204" charset="0"/>
            </a:endParaRPr>
          </a:p>
          <a:p>
            <a:r>
              <a:rPr lang="es-CO" dirty="0">
                <a:latin typeface="Lexend Light" panose="020B0604020202020204" charset="0"/>
              </a:rPr>
              <a:t>- Ácido fólico: hasta la </a:t>
            </a:r>
            <a:r>
              <a:rPr lang="es-CO" dirty="0" smtClean="0">
                <a:latin typeface="Lexend Light" panose="020B0604020202020204" charset="0"/>
              </a:rPr>
              <a:t>sem </a:t>
            </a:r>
            <a:r>
              <a:rPr lang="es-CO" dirty="0">
                <a:latin typeface="Lexend Light" panose="020B0604020202020204" charset="0"/>
              </a:rPr>
              <a:t>12 </a:t>
            </a:r>
            <a:r>
              <a:rPr lang="es-CO" dirty="0" smtClean="0">
                <a:latin typeface="Lexend Light" panose="020B0604020202020204" charset="0"/>
              </a:rPr>
              <a:t>para </a:t>
            </a:r>
            <a:r>
              <a:rPr lang="es-CO" dirty="0">
                <a:latin typeface="Lexend Light" panose="020B0604020202020204" charset="0"/>
              </a:rPr>
              <a:t>reducir riesgos de</a:t>
            </a:r>
          </a:p>
          <a:p>
            <a:r>
              <a:rPr lang="es-CO" dirty="0">
                <a:latin typeface="Lexend Light" panose="020B0604020202020204" charset="0"/>
              </a:rPr>
              <a:t>defectos del tubo neural </a:t>
            </a:r>
            <a:r>
              <a:rPr lang="es-CO" dirty="0" smtClean="0">
                <a:latin typeface="Lexend Light" panose="020B0604020202020204" charset="0"/>
              </a:rPr>
              <a:t>0.4 </a:t>
            </a:r>
            <a:r>
              <a:rPr lang="es-CO" dirty="0">
                <a:latin typeface="Lexend Light" panose="020B0604020202020204" charset="0"/>
              </a:rPr>
              <a:t>mg </a:t>
            </a:r>
            <a:r>
              <a:rPr lang="es-CO" dirty="0" smtClean="0">
                <a:latin typeface="Lexend Light" panose="020B0604020202020204" charset="0"/>
              </a:rPr>
              <a:t>día</a:t>
            </a:r>
            <a:endParaRPr lang="es-CO" dirty="0">
              <a:latin typeface="Lexend Light" panose="020B0604020202020204" charset="0"/>
            </a:endParaRPr>
          </a:p>
          <a:p>
            <a:r>
              <a:rPr lang="es-CO" dirty="0" smtClean="0">
                <a:latin typeface="Lexend Light" panose="020B0604020202020204" charset="0"/>
              </a:rPr>
              <a:t>*Alto </a:t>
            </a:r>
            <a:r>
              <a:rPr lang="es-CO" dirty="0">
                <a:latin typeface="Lexend Light" panose="020B0604020202020204" charset="0"/>
              </a:rPr>
              <a:t>riesgo de defectos del tubo </a:t>
            </a:r>
            <a:r>
              <a:rPr lang="es-CO" dirty="0" smtClean="0">
                <a:latin typeface="Lexend Light" panose="020B0604020202020204" charset="0"/>
              </a:rPr>
              <a:t>neural 4 mg</a:t>
            </a:r>
          </a:p>
          <a:p>
            <a:endParaRPr lang="es-CO" dirty="0">
              <a:latin typeface="Lexend Light" panose="020B0604020202020204" charset="0"/>
            </a:endParaRPr>
          </a:p>
          <a:p>
            <a:r>
              <a:rPr lang="es-CO" dirty="0">
                <a:latin typeface="Lexend Light" panose="020B0604020202020204" charset="0"/>
              </a:rPr>
              <a:t>- Calcio: </a:t>
            </a:r>
            <a:r>
              <a:rPr lang="es-CO" dirty="0" smtClean="0">
                <a:latin typeface="Lexend Light" panose="020B0604020202020204" charset="0"/>
              </a:rPr>
              <a:t>1.200 </a:t>
            </a:r>
            <a:r>
              <a:rPr lang="es-CO" dirty="0">
                <a:latin typeface="Lexend Light" panose="020B0604020202020204" charset="0"/>
              </a:rPr>
              <a:t>mg/día a partir </a:t>
            </a:r>
            <a:r>
              <a:rPr lang="es-CO" dirty="0" smtClean="0">
                <a:latin typeface="Lexend Light" panose="020B0604020202020204" charset="0"/>
              </a:rPr>
              <a:t>sem14 </a:t>
            </a:r>
            <a:r>
              <a:rPr lang="es-CO" dirty="0">
                <a:latin typeface="Lexend Light" panose="020B0604020202020204" charset="0"/>
              </a:rPr>
              <a:t>para</a:t>
            </a:r>
          </a:p>
          <a:p>
            <a:r>
              <a:rPr lang="es-CO" dirty="0">
                <a:latin typeface="Lexend Light" panose="020B0604020202020204" charset="0"/>
              </a:rPr>
              <a:t>disminuir el riesgo de </a:t>
            </a:r>
            <a:r>
              <a:rPr lang="es-CO" dirty="0" smtClean="0">
                <a:latin typeface="Lexend Light" panose="020B0604020202020204" charset="0"/>
              </a:rPr>
              <a:t>preeclampsia</a:t>
            </a:r>
          </a:p>
          <a:p>
            <a:endParaRPr lang="es-CO" dirty="0">
              <a:latin typeface="Lexend Light" panose="020B0604020202020204" charset="0"/>
            </a:endParaRPr>
          </a:p>
          <a:p>
            <a:r>
              <a:rPr lang="es-CO" dirty="0">
                <a:latin typeface="Lexend Light" panose="020B0604020202020204" charset="0"/>
              </a:rPr>
              <a:t>- Hierro: </a:t>
            </a:r>
            <a:r>
              <a:rPr lang="es-CO" dirty="0" smtClean="0">
                <a:latin typeface="Lexend Light" panose="020B0604020202020204" charset="0"/>
              </a:rPr>
              <a:t> Si Hb </a:t>
            </a:r>
            <a:r>
              <a:rPr lang="es-CO" dirty="0">
                <a:latin typeface="Lexend Light" panose="020B0604020202020204" charset="0"/>
              </a:rPr>
              <a:t>&lt;</a:t>
            </a:r>
            <a:r>
              <a:rPr lang="es-CO" dirty="0" smtClean="0">
                <a:latin typeface="Lexend Light" panose="020B0604020202020204" charset="0"/>
              </a:rPr>
              <a:t> a </a:t>
            </a:r>
            <a:r>
              <a:rPr lang="es-CO" dirty="0">
                <a:latin typeface="Lexend Light" panose="020B0604020202020204" charset="0"/>
              </a:rPr>
              <a:t>14 </a:t>
            </a:r>
            <a:r>
              <a:rPr lang="es-CO" dirty="0" smtClean="0">
                <a:latin typeface="Lexend Light" panose="020B0604020202020204" charset="0"/>
              </a:rPr>
              <a:t>g/dL</a:t>
            </a:r>
            <a:endParaRPr lang="es-CO" dirty="0">
              <a:latin typeface="Lexend Light" panose="020B060402020202020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784" y="1486782"/>
            <a:ext cx="380707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b="1" dirty="0" smtClean="0">
                <a:solidFill>
                  <a:schemeClr val="tx2">
                    <a:lumMod val="75000"/>
                  </a:schemeClr>
                </a:solidFill>
                <a:latin typeface="Lexend Light" panose="020B0604020202020204" charset="0"/>
              </a:rPr>
              <a:t>Vacunación</a:t>
            </a:r>
          </a:p>
          <a:p>
            <a:endParaRPr lang="es-CO" b="1" dirty="0" smtClean="0">
              <a:latin typeface="Lexend Light" panose="020B0604020202020204" charset="0"/>
            </a:endParaRPr>
          </a:p>
          <a:p>
            <a:r>
              <a:rPr lang="es-CO" dirty="0" smtClean="0">
                <a:latin typeface="Lexend Light" panose="020B0604020202020204" charset="0"/>
              </a:rPr>
              <a:t>Esquema </a:t>
            </a:r>
            <a:r>
              <a:rPr lang="es-CO" dirty="0">
                <a:latin typeface="Lexend Light" panose="020B0604020202020204" charset="0"/>
              </a:rPr>
              <a:t>de vacunación vigente y</a:t>
            </a:r>
          </a:p>
          <a:p>
            <a:r>
              <a:rPr lang="es-CO" dirty="0">
                <a:latin typeface="Lexend Light" panose="020B0604020202020204" charset="0"/>
              </a:rPr>
              <a:t>los antecedentes de vacunación </a:t>
            </a:r>
            <a:r>
              <a:rPr lang="es-CO" dirty="0" smtClean="0">
                <a:latin typeface="Lexend Light" panose="020B0604020202020204" charset="0"/>
              </a:rPr>
              <a:t>:</a:t>
            </a:r>
          </a:p>
          <a:p>
            <a:endParaRPr lang="es-CO" dirty="0">
              <a:latin typeface="Lexend Light" panose="020B0604020202020204" charset="0"/>
            </a:endParaRPr>
          </a:p>
          <a:p>
            <a:r>
              <a:rPr lang="es-CO" dirty="0">
                <a:latin typeface="Lexend Light" panose="020B0604020202020204" charset="0"/>
              </a:rPr>
              <a:t>- Toxoide tetánico diftérico </a:t>
            </a:r>
            <a:r>
              <a:rPr lang="es-CO" dirty="0" smtClean="0">
                <a:latin typeface="Lexend Light" panose="020B0604020202020204" charset="0"/>
              </a:rPr>
              <a:t>del         </a:t>
            </a:r>
            <a:r>
              <a:rPr lang="es-CO" dirty="0">
                <a:latin typeface="Lexend Light" panose="020B0604020202020204" charset="0"/>
              </a:rPr>
              <a:t>adulto (Td</a:t>
            </a:r>
            <a:r>
              <a:rPr lang="es-CO" dirty="0" smtClean="0">
                <a:latin typeface="Lexend Light" panose="020B0604020202020204" charset="0"/>
              </a:rPr>
              <a:t>)</a:t>
            </a:r>
            <a:endParaRPr lang="es-CO" dirty="0">
              <a:latin typeface="Lexend Light" panose="020B0604020202020204" charset="0"/>
            </a:endParaRPr>
          </a:p>
          <a:p>
            <a:pPr marL="285750" indent="-285750">
              <a:buFontTx/>
              <a:buChar char="-"/>
            </a:pPr>
            <a:r>
              <a:rPr lang="es-CO" dirty="0" smtClean="0">
                <a:latin typeface="Lexend Light" panose="020B0604020202020204" charset="0"/>
              </a:rPr>
              <a:t>Influenza </a:t>
            </a:r>
            <a:r>
              <a:rPr lang="es-CO" dirty="0">
                <a:latin typeface="Lexend Light" panose="020B0604020202020204" charset="0"/>
              </a:rPr>
              <a:t>estacional a partir </a:t>
            </a:r>
            <a:endParaRPr lang="es-CO" dirty="0" smtClean="0">
              <a:latin typeface="Lexend Light" panose="020B0604020202020204" charset="0"/>
            </a:endParaRPr>
          </a:p>
          <a:p>
            <a:r>
              <a:rPr lang="es-CO" dirty="0">
                <a:latin typeface="Lexend Light" panose="020B0604020202020204" charset="0"/>
              </a:rPr>
              <a:t> </a:t>
            </a:r>
            <a:r>
              <a:rPr lang="es-CO" dirty="0" smtClean="0">
                <a:latin typeface="Lexend Light" panose="020B0604020202020204" charset="0"/>
              </a:rPr>
              <a:t>de </a:t>
            </a:r>
            <a:r>
              <a:rPr lang="es-CO" dirty="0">
                <a:latin typeface="Lexend Light" panose="020B0604020202020204" charset="0"/>
              </a:rPr>
              <a:t>la </a:t>
            </a:r>
            <a:r>
              <a:rPr lang="es-CO" dirty="0" smtClean="0">
                <a:latin typeface="Lexend Light" panose="020B0604020202020204" charset="0"/>
              </a:rPr>
              <a:t>sem14</a:t>
            </a:r>
            <a:endParaRPr lang="es-CO" dirty="0">
              <a:latin typeface="Lexend Light" panose="020B0604020202020204" charset="0"/>
            </a:endParaRPr>
          </a:p>
          <a:p>
            <a:r>
              <a:rPr lang="es-CO" dirty="0">
                <a:latin typeface="Lexend Light" panose="020B0604020202020204" charset="0"/>
              </a:rPr>
              <a:t>- Tétanos, difteria y Tos ferina acelular (Tdap) a partir de la </a:t>
            </a:r>
            <a:r>
              <a:rPr lang="es-CO" dirty="0" smtClean="0">
                <a:latin typeface="Lexend Light" panose="020B0604020202020204" charset="0"/>
              </a:rPr>
              <a:t>sem 26 de </a:t>
            </a:r>
            <a:r>
              <a:rPr lang="es-CO" dirty="0">
                <a:latin typeface="Lexend Light" panose="020B0604020202020204" charset="0"/>
              </a:rPr>
              <a:t>gestación</a:t>
            </a:r>
            <a:r>
              <a:rPr lang="es-CO" dirty="0"/>
              <a:t>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072" t="11608" r="21118" b="26480"/>
          <a:stretch/>
        </p:blipFill>
        <p:spPr>
          <a:xfrm>
            <a:off x="3048000" y="918925"/>
            <a:ext cx="1547446" cy="258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5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p41"/>
          <p:cNvSpPr txBox="1">
            <a:spLocks noGrp="1"/>
          </p:cNvSpPr>
          <p:nvPr>
            <p:ph type="title"/>
          </p:nvPr>
        </p:nvSpPr>
        <p:spPr>
          <a:xfrm>
            <a:off x="255349" y="-179609"/>
            <a:ext cx="4659998" cy="117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dirty="0" smtClean="0">
                <a:highlight>
                  <a:schemeClr val="lt2"/>
                </a:highlight>
              </a:rPr>
              <a:t>P</a:t>
            </a:r>
            <a:r>
              <a:rPr lang="en" sz="3600" dirty="0" smtClean="0">
                <a:highlight>
                  <a:schemeClr val="lt2"/>
                </a:highlight>
              </a:rPr>
              <a:t>lan </a:t>
            </a:r>
            <a:r>
              <a:rPr lang="en" sz="3600" dirty="0" smtClean="0"/>
              <a:t>de cuidado</a:t>
            </a:r>
            <a:endParaRPr sz="3600" dirty="0"/>
          </a:p>
        </p:txBody>
      </p:sp>
      <p:cxnSp>
        <p:nvCxnSpPr>
          <p:cNvPr id="1801" name="Google Shape;1801;p41"/>
          <p:cNvCxnSpPr/>
          <p:nvPr/>
        </p:nvCxnSpPr>
        <p:spPr>
          <a:xfrm flipH="1">
            <a:off x="4325815" y="1336431"/>
            <a:ext cx="17585" cy="3569677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02" name="Google Shape;1802;p41"/>
          <p:cNvSpPr/>
          <p:nvPr/>
        </p:nvSpPr>
        <p:spPr>
          <a:xfrm rot="-2004035">
            <a:off x="3386820" y="2701840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Rectángulo 4"/>
          <p:cNvSpPr/>
          <p:nvPr/>
        </p:nvSpPr>
        <p:spPr>
          <a:xfrm>
            <a:off x="-82061" y="1690496"/>
            <a:ext cx="427419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b="1" dirty="0">
                <a:solidFill>
                  <a:schemeClr val="tx2">
                    <a:lumMod val="75000"/>
                  </a:schemeClr>
                </a:solidFill>
                <a:latin typeface="Lexend Light" panose="020B0604020202020204" charset="0"/>
              </a:rPr>
              <a:t>Información en </a:t>
            </a:r>
            <a:r>
              <a:rPr lang="es-CO" sz="1600" b="1" dirty="0" smtClean="0">
                <a:solidFill>
                  <a:schemeClr val="tx2">
                    <a:lumMod val="75000"/>
                  </a:schemeClr>
                </a:solidFill>
                <a:latin typeface="Lexend Light" panose="020B0604020202020204" charset="0"/>
              </a:rPr>
              <a:t>salud</a:t>
            </a:r>
          </a:p>
          <a:p>
            <a:pPr algn="ctr"/>
            <a:endParaRPr lang="es-CO" sz="1600" b="1" dirty="0" smtClean="0">
              <a:solidFill>
                <a:schemeClr val="tx2">
                  <a:lumMod val="75000"/>
                </a:schemeClr>
              </a:solidFill>
              <a:latin typeface="Lexend Light" panose="020B0604020202020204" charset="0"/>
            </a:endParaRPr>
          </a:p>
          <a:p>
            <a:pPr marL="285750" indent="-285750">
              <a:buFontTx/>
              <a:buChar char="-"/>
            </a:pPr>
            <a:r>
              <a:rPr lang="es-CO" dirty="0" smtClean="0">
                <a:latin typeface="Lexend Light" panose="020B0604020202020204" charset="0"/>
              </a:rPr>
              <a:t>Servicios </a:t>
            </a:r>
            <a:r>
              <a:rPr lang="es-CO" dirty="0">
                <a:latin typeface="Lexend Light" panose="020B0604020202020204" charset="0"/>
              </a:rPr>
              <a:t>de salud a los que tiene derecho </a:t>
            </a:r>
            <a:endParaRPr lang="es-CO" dirty="0" smtClean="0">
              <a:latin typeface="Lexend Light" panose="020B0604020202020204" charset="0"/>
            </a:endParaRPr>
          </a:p>
          <a:p>
            <a:pPr marL="285750" indent="-285750">
              <a:buFontTx/>
              <a:buChar char="-"/>
            </a:pPr>
            <a:r>
              <a:rPr lang="es-CO" dirty="0">
                <a:latin typeface="Lexend Light" panose="020B0604020202020204" charset="0"/>
              </a:rPr>
              <a:t>F</a:t>
            </a:r>
            <a:r>
              <a:rPr lang="es-CO" dirty="0" smtClean="0">
                <a:latin typeface="Lexend Light" panose="020B0604020202020204" charset="0"/>
              </a:rPr>
              <a:t>actores </a:t>
            </a:r>
            <a:r>
              <a:rPr lang="es-CO" dirty="0">
                <a:latin typeface="Lexend Light" panose="020B0604020202020204" charset="0"/>
              </a:rPr>
              <a:t>protectores para la </a:t>
            </a:r>
            <a:r>
              <a:rPr lang="es-CO" dirty="0" smtClean="0">
                <a:latin typeface="Lexend Light" panose="020B0604020202020204" charset="0"/>
              </a:rPr>
              <a:t>salud, medidas </a:t>
            </a:r>
            <a:r>
              <a:rPr lang="es-CO" dirty="0">
                <a:latin typeface="Lexend Light" panose="020B0604020202020204" charset="0"/>
              </a:rPr>
              <a:t>higiénicas, hábitos alimentarios, actividad </a:t>
            </a:r>
            <a:r>
              <a:rPr lang="es-CO" dirty="0" smtClean="0">
                <a:latin typeface="Lexend Light" panose="020B0604020202020204" charset="0"/>
              </a:rPr>
              <a:t>física , </a:t>
            </a:r>
            <a:r>
              <a:rPr lang="es-CO" dirty="0">
                <a:latin typeface="Lexend Light" panose="020B0604020202020204" charset="0"/>
              </a:rPr>
              <a:t>sueño, fortalecimiento redes de </a:t>
            </a:r>
            <a:r>
              <a:rPr lang="es-CO" dirty="0" smtClean="0">
                <a:latin typeface="Lexend Light" panose="020B0604020202020204" charset="0"/>
              </a:rPr>
              <a:t>apoyo</a:t>
            </a:r>
          </a:p>
          <a:p>
            <a:pPr marL="285750" indent="-285750">
              <a:buFontTx/>
              <a:buChar char="-"/>
            </a:pPr>
            <a:r>
              <a:rPr lang="es-CO" dirty="0" smtClean="0">
                <a:latin typeface="Lexend Light" panose="020B0604020202020204" charset="0"/>
              </a:rPr>
              <a:t>Orientar </a:t>
            </a:r>
            <a:r>
              <a:rPr lang="es-CO" dirty="0">
                <a:latin typeface="Lexend Light" panose="020B0604020202020204" charset="0"/>
              </a:rPr>
              <a:t>sobre los signos de </a:t>
            </a:r>
            <a:r>
              <a:rPr lang="es-CO" dirty="0" smtClean="0">
                <a:latin typeface="Lexend Light" panose="020B0604020202020204" charset="0"/>
              </a:rPr>
              <a:t>alarma</a:t>
            </a:r>
          </a:p>
          <a:p>
            <a:pPr marL="285750" indent="-285750">
              <a:buFontTx/>
              <a:buChar char="-"/>
            </a:pPr>
            <a:r>
              <a:rPr lang="es-CO" dirty="0" smtClean="0">
                <a:latin typeface="Lexend Light" panose="020B0604020202020204" charset="0"/>
              </a:rPr>
              <a:t>Asistencia </a:t>
            </a:r>
            <a:r>
              <a:rPr lang="es-CO" dirty="0">
                <a:latin typeface="Lexend Light" panose="020B0604020202020204" charset="0"/>
              </a:rPr>
              <a:t>al curso de </a:t>
            </a:r>
            <a:r>
              <a:rPr lang="es-CO" dirty="0" smtClean="0">
                <a:latin typeface="Lexend Light" panose="020B0604020202020204" charset="0"/>
              </a:rPr>
              <a:t>preparación</a:t>
            </a:r>
            <a:endParaRPr lang="es-CO" dirty="0">
              <a:latin typeface="Lexend Light" panose="020B060402020202020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343400" y="2860047"/>
            <a:ext cx="450279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 smtClean="0">
                <a:latin typeface="Lexend Light" panose="020B0604020202020204" charset="0"/>
              </a:rPr>
              <a:t>-Indagar </a:t>
            </a:r>
            <a:r>
              <a:rPr lang="es-CO" dirty="0">
                <a:latin typeface="Lexend Light" panose="020B0604020202020204" charset="0"/>
              </a:rPr>
              <a:t>por alguna barrera </a:t>
            </a:r>
            <a:r>
              <a:rPr lang="es-CO" dirty="0" smtClean="0">
                <a:latin typeface="Lexend Light" panose="020B0604020202020204" charset="0"/>
              </a:rPr>
              <a:t>que </a:t>
            </a:r>
            <a:r>
              <a:rPr lang="es-CO" dirty="0">
                <a:latin typeface="Lexend Light" panose="020B0604020202020204" charset="0"/>
              </a:rPr>
              <a:t>impida </a:t>
            </a:r>
            <a:r>
              <a:rPr lang="es-CO" dirty="0" smtClean="0">
                <a:latin typeface="Lexend Light" panose="020B0604020202020204" charset="0"/>
              </a:rPr>
              <a:t>adherencia </a:t>
            </a:r>
            <a:r>
              <a:rPr lang="es-CO" dirty="0">
                <a:latin typeface="Lexend Light" panose="020B0604020202020204" charset="0"/>
              </a:rPr>
              <a:t>a los </a:t>
            </a:r>
            <a:r>
              <a:rPr lang="es-CO" dirty="0" smtClean="0">
                <a:latin typeface="Lexend Light" panose="020B0604020202020204" charset="0"/>
              </a:rPr>
              <a:t>controles</a:t>
            </a:r>
          </a:p>
          <a:p>
            <a:endParaRPr lang="es-CO" dirty="0">
              <a:latin typeface="Lexend Light" panose="020B0604020202020204" charset="0"/>
            </a:endParaRPr>
          </a:p>
          <a:p>
            <a:pPr algn="ctr"/>
            <a:r>
              <a:rPr lang="es-CO" sz="1600" b="1" dirty="0">
                <a:solidFill>
                  <a:schemeClr val="tx2">
                    <a:lumMod val="75000"/>
                  </a:schemeClr>
                </a:solidFill>
                <a:latin typeface="Lexend Light" panose="020B0604020202020204" charset="0"/>
              </a:rPr>
              <a:t>D</a:t>
            </a:r>
            <a:r>
              <a:rPr lang="es-CO" sz="1600" b="1" dirty="0" smtClean="0">
                <a:solidFill>
                  <a:schemeClr val="tx2">
                    <a:lumMod val="75000"/>
                  </a:schemeClr>
                </a:solidFill>
                <a:latin typeface="Lexend Light" panose="020B0604020202020204" charset="0"/>
              </a:rPr>
              <a:t>esparasitación </a:t>
            </a:r>
            <a:endParaRPr lang="es-CO" sz="1600" b="1" dirty="0">
              <a:solidFill>
                <a:schemeClr val="tx2">
                  <a:lumMod val="75000"/>
                </a:schemeClr>
              </a:solidFill>
              <a:latin typeface="Lexend Light" panose="020B0604020202020204" charset="0"/>
            </a:endParaRPr>
          </a:p>
          <a:p>
            <a:endParaRPr lang="es-CO" dirty="0" smtClean="0">
              <a:latin typeface="Lexend Light" panose="020B0604020202020204" charset="0"/>
            </a:endParaRPr>
          </a:p>
          <a:p>
            <a:r>
              <a:rPr lang="es-CO" dirty="0" smtClean="0">
                <a:latin typeface="Lexend Light" panose="020B0604020202020204" charset="0"/>
              </a:rPr>
              <a:t>-En 2 y 3 trimestre </a:t>
            </a:r>
          </a:p>
          <a:p>
            <a:r>
              <a:rPr lang="es-CO" dirty="0">
                <a:latin typeface="Lexend Light" panose="020B0604020202020204" charset="0"/>
              </a:rPr>
              <a:t>-</a:t>
            </a:r>
            <a:r>
              <a:rPr lang="es-CO" dirty="0" smtClean="0">
                <a:latin typeface="Lexend Light" panose="020B0604020202020204" charset="0"/>
              </a:rPr>
              <a:t>Albendazol dosis </a:t>
            </a:r>
            <a:r>
              <a:rPr lang="es-CO" dirty="0">
                <a:latin typeface="Lexend Light" panose="020B0604020202020204" charset="0"/>
              </a:rPr>
              <a:t>única de 400 mg vía </a:t>
            </a:r>
            <a:r>
              <a:rPr lang="es-CO" dirty="0" smtClean="0">
                <a:latin typeface="Lexend Light" panose="020B0604020202020204" charset="0"/>
              </a:rPr>
              <a:t>oral</a:t>
            </a:r>
            <a:endParaRPr lang="es-CO" dirty="0">
              <a:latin typeface="Lexend Light" panose="020B0604020202020204" charset="0"/>
            </a:endParaRPr>
          </a:p>
          <a:p>
            <a:endParaRPr lang="es-CO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69323" y="49135"/>
            <a:ext cx="4806462" cy="281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8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Google Shape;1667;p39"/>
          <p:cNvSpPr txBox="1">
            <a:spLocks noGrp="1"/>
          </p:cNvSpPr>
          <p:nvPr>
            <p:ph type="title"/>
          </p:nvPr>
        </p:nvSpPr>
        <p:spPr>
          <a:xfrm>
            <a:off x="1561247" y="874655"/>
            <a:ext cx="5993359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/>
              <a:t>Consulta de seguimiento </a:t>
            </a:r>
            <a:endParaRPr sz="4000" dirty="0"/>
          </a:p>
        </p:txBody>
      </p:sp>
      <p:grpSp>
        <p:nvGrpSpPr>
          <p:cNvPr id="1669" name="Google Shape;1669;p39"/>
          <p:cNvGrpSpPr/>
          <p:nvPr/>
        </p:nvGrpSpPr>
        <p:grpSpPr>
          <a:xfrm rot="-2185135">
            <a:off x="6697073" y="2562283"/>
            <a:ext cx="3467407" cy="2749360"/>
            <a:chOff x="6401200" y="1260600"/>
            <a:chExt cx="1319750" cy="1046450"/>
          </a:xfrm>
        </p:grpSpPr>
        <p:sp>
          <p:nvSpPr>
            <p:cNvPr id="1670" name="Google Shape;1670;p39"/>
            <p:cNvSpPr/>
            <p:nvPr/>
          </p:nvSpPr>
          <p:spPr>
            <a:xfrm>
              <a:off x="6781225" y="1412450"/>
              <a:ext cx="939725" cy="894600"/>
            </a:xfrm>
            <a:custGeom>
              <a:avLst/>
              <a:gdLst/>
              <a:ahLst/>
              <a:cxnLst/>
              <a:rect l="l" t="t" r="r" b="b"/>
              <a:pathLst>
                <a:path w="37589" h="35784" extrusionOk="0">
                  <a:moveTo>
                    <a:pt x="19526" y="1"/>
                  </a:moveTo>
                  <a:cubicBezTo>
                    <a:pt x="17120" y="1"/>
                    <a:pt x="15281" y="429"/>
                    <a:pt x="14644" y="600"/>
                  </a:cubicBezTo>
                  <a:cubicBezTo>
                    <a:pt x="14541" y="626"/>
                    <a:pt x="14480" y="731"/>
                    <a:pt x="14509" y="833"/>
                  </a:cubicBezTo>
                  <a:cubicBezTo>
                    <a:pt x="14531" y="918"/>
                    <a:pt x="14608" y="975"/>
                    <a:pt x="14694" y="975"/>
                  </a:cubicBezTo>
                  <a:cubicBezTo>
                    <a:pt x="14710" y="975"/>
                    <a:pt x="14726" y="973"/>
                    <a:pt x="14742" y="968"/>
                  </a:cubicBezTo>
                  <a:cubicBezTo>
                    <a:pt x="15367" y="800"/>
                    <a:pt x="17171" y="379"/>
                    <a:pt x="19530" y="379"/>
                  </a:cubicBezTo>
                  <a:cubicBezTo>
                    <a:pt x="22441" y="379"/>
                    <a:pt x="26196" y="1020"/>
                    <a:pt x="29621" y="3566"/>
                  </a:cubicBezTo>
                  <a:cubicBezTo>
                    <a:pt x="35924" y="8254"/>
                    <a:pt x="37187" y="16202"/>
                    <a:pt x="35642" y="22001"/>
                  </a:cubicBezTo>
                  <a:cubicBezTo>
                    <a:pt x="33580" y="29734"/>
                    <a:pt x="26030" y="35403"/>
                    <a:pt x="17903" y="35403"/>
                  </a:cubicBezTo>
                  <a:cubicBezTo>
                    <a:pt x="17696" y="35403"/>
                    <a:pt x="17489" y="35399"/>
                    <a:pt x="17281" y="35392"/>
                  </a:cubicBezTo>
                  <a:cubicBezTo>
                    <a:pt x="9568" y="35118"/>
                    <a:pt x="2465" y="29731"/>
                    <a:pt x="394" y="22585"/>
                  </a:cubicBezTo>
                  <a:cubicBezTo>
                    <a:pt x="371" y="22500"/>
                    <a:pt x="294" y="22446"/>
                    <a:pt x="211" y="22446"/>
                  </a:cubicBezTo>
                  <a:cubicBezTo>
                    <a:pt x="194" y="22446"/>
                    <a:pt x="176" y="22448"/>
                    <a:pt x="159" y="22453"/>
                  </a:cubicBezTo>
                  <a:cubicBezTo>
                    <a:pt x="58" y="22484"/>
                    <a:pt x="1" y="22588"/>
                    <a:pt x="29" y="22689"/>
                  </a:cubicBezTo>
                  <a:cubicBezTo>
                    <a:pt x="2144" y="29991"/>
                    <a:pt x="9395" y="35492"/>
                    <a:pt x="17268" y="35772"/>
                  </a:cubicBezTo>
                  <a:cubicBezTo>
                    <a:pt x="17490" y="35779"/>
                    <a:pt x="17710" y="35783"/>
                    <a:pt x="17931" y="35783"/>
                  </a:cubicBezTo>
                  <a:cubicBezTo>
                    <a:pt x="26332" y="35783"/>
                    <a:pt x="33871" y="30119"/>
                    <a:pt x="36009" y="22098"/>
                  </a:cubicBezTo>
                  <a:cubicBezTo>
                    <a:pt x="37588" y="16177"/>
                    <a:pt x="36294" y="8056"/>
                    <a:pt x="29847" y="3262"/>
                  </a:cubicBezTo>
                  <a:cubicBezTo>
                    <a:pt x="26341" y="655"/>
                    <a:pt x="22500" y="1"/>
                    <a:pt x="195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39"/>
            <p:cNvSpPr/>
            <p:nvPr/>
          </p:nvSpPr>
          <p:spPr>
            <a:xfrm>
              <a:off x="6401200" y="1313150"/>
              <a:ext cx="499825" cy="631150"/>
            </a:xfrm>
            <a:custGeom>
              <a:avLst/>
              <a:gdLst/>
              <a:ahLst/>
              <a:cxnLst/>
              <a:rect l="l" t="t" r="r" b="b"/>
              <a:pathLst>
                <a:path w="19993" h="25246" extrusionOk="0">
                  <a:moveTo>
                    <a:pt x="9792" y="0"/>
                  </a:moveTo>
                  <a:cubicBezTo>
                    <a:pt x="9334" y="0"/>
                    <a:pt x="8868" y="83"/>
                    <a:pt x="8416" y="258"/>
                  </a:cubicBezTo>
                  <a:lnTo>
                    <a:pt x="8390" y="268"/>
                  </a:lnTo>
                  <a:lnTo>
                    <a:pt x="8880" y="1531"/>
                  </a:lnTo>
                  <a:lnTo>
                    <a:pt x="8907" y="1522"/>
                  </a:lnTo>
                  <a:cubicBezTo>
                    <a:pt x="9199" y="1409"/>
                    <a:pt x="9499" y="1355"/>
                    <a:pt x="9794" y="1355"/>
                  </a:cubicBezTo>
                  <a:cubicBezTo>
                    <a:pt x="10781" y="1355"/>
                    <a:pt x="11713" y="1953"/>
                    <a:pt x="12093" y="2928"/>
                  </a:cubicBezTo>
                  <a:lnTo>
                    <a:pt x="17360" y="16393"/>
                  </a:lnTo>
                  <a:cubicBezTo>
                    <a:pt x="18459" y="19226"/>
                    <a:pt x="17047" y="22422"/>
                    <a:pt x="14216" y="23518"/>
                  </a:cubicBezTo>
                  <a:cubicBezTo>
                    <a:pt x="13564" y="23771"/>
                    <a:pt x="12892" y="23891"/>
                    <a:pt x="12231" y="23891"/>
                  </a:cubicBezTo>
                  <a:cubicBezTo>
                    <a:pt x="10023" y="23891"/>
                    <a:pt x="7934" y="22553"/>
                    <a:pt x="7090" y="20373"/>
                  </a:cubicBezTo>
                  <a:lnTo>
                    <a:pt x="1821" y="6909"/>
                  </a:lnTo>
                  <a:cubicBezTo>
                    <a:pt x="1462" y="5987"/>
                    <a:pt x="1692" y="4938"/>
                    <a:pt x="2404" y="4249"/>
                  </a:cubicBezTo>
                  <a:lnTo>
                    <a:pt x="1460" y="3276"/>
                  </a:lnTo>
                  <a:cubicBezTo>
                    <a:pt x="358" y="4342"/>
                    <a:pt x="0" y="5968"/>
                    <a:pt x="557" y="7399"/>
                  </a:cubicBezTo>
                  <a:lnTo>
                    <a:pt x="5826" y="20862"/>
                  </a:lnTo>
                  <a:cubicBezTo>
                    <a:pt x="6880" y="23578"/>
                    <a:pt x="9483" y="25245"/>
                    <a:pt x="12235" y="25245"/>
                  </a:cubicBezTo>
                  <a:cubicBezTo>
                    <a:pt x="13058" y="25245"/>
                    <a:pt x="13894" y="25096"/>
                    <a:pt x="14706" y="24782"/>
                  </a:cubicBezTo>
                  <a:cubicBezTo>
                    <a:pt x="18234" y="23414"/>
                    <a:pt x="19992" y="19431"/>
                    <a:pt x="18626" y="15902"/>
                  </a:cubicBezTo>
                  <a:lnTo>
                    <a:pt x="13357" y="2438"/>
                  </a:lnTo>
                  <a:cubicBezTo>
                    <a:pt x="12770" y="927"/>
                    <a:pt x="11322" y="0"/>
                    <a:pt x="97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39"/>
            <p:cNvSpPr/>
            <p:nvPr/>
          </p:nvSpPr>
          <p:spPr>
            <a:xfrm>
              <a:off x="6420675" y="1358500"/>
              <a:ext cx="105425" cy="80175"/>
            </a:xfrm>
            <a:custGeom>
              <a:avLst/>
              <a:gdLst/>
              <a:ahLst/>
              <a:cxnLst/>
              <a:rect l="l" t="t" r="r" b="b"/>
              <a:pathLst>
                <a:path w="4217" h="3207" extrusionOk="0">
                  <a:moveTo>
                    <a:pt x="3303" y="0"/>
                  </a:moveTo>
                  <a:cubicBezTo>
                    <a:pt x="3265" y="0"/>
                    <a:pt x="3226" y="7"/>
                    <a:pt x="3189" y="21"/>
                  </a:cubicBezTo>
                  <a:lnTo>
                    <a:pt x="244" y="1163"/>
                  </a:lnTo>
                  <a:cubicBezTo>
                    <a:pt x="82" y="1228"/>
                    <a:pt x="0" y="1410"/>
                    <a:pt x="63" y="1574"/>
                  </a:cubicBezTo>
                  <a:lnTo>
                    <a:pt x="618" y="3005"/>
                  </a:lnTo>
                  <a:cubicBezTo>
                    <a:pt x="666" y="3130"/>
                    <a:pt x="786" y="3207"/>
                    <a:pt x="914" y="3207"/>
                  </a:cubicBezTo>
                  <a:cubicBezTo>
                    <a:pt x="952" y="3207"/>
                    <a:pt x="991" y="3200"/>
                    <a:pt x="1028" y="3185"/>
                  </a:cubicBezTo>
                  <a:lnTo>
                    <a:pt x="3974" y="2043"/>
                  </a:lnTo>
                  <a:cubicBezTo>
                    <a:pt x="4137" y="1981"/>
                    <a:pt x="4217" y="1796"/>
                    <a:pt x="4154" y="1633"/>
                  </a:cubicBezTo>
                  <a:lnTo>
                    <a:pt x="3599" y="204"/>
                  </a:lnTo>
                  <a:cubicBezTo>
                    <a:pt x="3551" y="78"/>
                    <a:pt x="3430" y="0"/>
                    <a:pt x="33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39"/>
            <p:cNvSpPr/>
            <p:nvPr/>
          </p:nvSpPr>
          <p:spPr>
            <a:xfrm>
              <a:off x="6578575" y="1297300"/>
              <a:ext cx="105500" cy="80175"/>
            </a:xfrm>
            <a:custGeom>
              <a:avLst/>
              <a:gdLst/>
              <a:ahLst/>
              <a:cxnLst/>
              <a:rect l="l" t="t" r="r" b="b"/>
              <a:pathLst>
                <a:path w="4220" h="3207" extrusionOk="0">
                  <a:moveTo>
                    <a:pt x="3306" y="1"/>
                  </a:moveTo>
                  <a:cubicBezTo>
                    <a:pt x="3268" y="1"/>
                    <a:pt x="3229" y="8"/>
                    <a:pt x="3191" y="22"/>
                  </a:cubicBezTo>
                  <a:lnTo>
                    <a:pt x="244" y="1164"/>
                  </a:lnTo>
                  <a:cubicBezTo>
                    <a:pt x="80" y="1227"/>
                    <a:pt x="1" y="1411"/>
                    <a:pt x="63" y="1574"/>
                  </a:cubicBezTo>
                  <a:lnTo>
                    <a:pt x="620" y="3003"/>
                  </a:lnTo>
                  <a:cubicBezTo>
                    <a:pt x="669" y="3129"/>
                    <a:pt x="788" y="3207"/>
                    <a:pt x="915" y="3207"/>
                  </a:cubicBezTo>
                  <a:cubicBezTo>
                    <a:pt x="953" y="3207"/>
                    <a:pt x="991" y="3200"/>
                    <a:pt x="1029" y="3186"/>
                  </a:cubicBezTo>
                  <a:lnTo>
                    <a:pt x="3974" y="2044"/>
                  </a:lnTo>
                  <a:cubicBezTo>
                    <a:pt x="4139" y="1981"/>
                    <a:pt x="4219" y="1797"/>
                    <a:pt x="4156" y="1633"/>
                  </a:cubicBezTo>
                  <a:lnTo>
                    <a:pt x="3601" y="203"/>
                  </a:lnTo>
                  <a:cubicBezTo>
                    <a:pt x="3552" y="77"/>
                    <a:pt x="3432" y="1"/>
                    <a:pt x="33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39"/>
            <p:cNvSpPr/>
            <p:nvPr/>
          </p:nvSpPr>
          <p:spPr>
            <a:xfrm>
              <a:off x="6535825" y="1693100"/>
              <a:ext cx="372875" cy="257975"/>
            </a:xfrm>
            <a:custGeom>
              <a:avLst/>
              <a:gdLst/>
              <a:ahLst/>
              <a:cxnLst/>
              <a:rect l="l" t="t" r="r" b="b"/>
              <a:pathLst>
                <a:path w="14915" h="10319" extrusionOk="0">
                  <a:moveTo>
                    <a:pt x="12608" y="0"/>
                  </a:moveTo>
                  <a:cubicBezTo>
                    <a:pt x="12494" y="0"/>
                    <a:pt x="12379" y="21"/>
                    <a:pt x="12266" y="64"/>
                  </a:cubicBezTo>
                  <a:cubicBezTo>
                    <a:pt x="11778" y="254"/>
                    <a:pt x="11535" y="803"/>
                    <a:pt x="11725" y="1291"/>
                  </a:cubicBezTo>
                  <a:cubicBezTo>
                    <a:pt x="12768" y="3984"/>
                    <a:pt x="11426" y="7024"/>
                    <a:pt x="8734" y="8067"/>
                  </a:cubicBezTo>
                  <a:cubicBezTo>
                    <a:pt x="8114" y="8308"/>
                    <a:pt x="7476" y="8421"/>
                    <a:pt x="6847" y="8421"/>
                  </a:cubicBezTo>
                  <a:cubicBezTo>
                    <a:pt x="4747" y="8421"/>
                    <a:pt x="2761" y="7149"/>
                    <a:pt x="1958" y="5077"/>
                  </a:cubicBezTo>
                  <a:cubicBezTo>
                    <a:pt x="1813" y="4701"/>
                    <a:pt x="1454" y="4470"/>
                    <a:pt x="1073" y="4470"/>
                  </a:cubicBezTo>
                  <a:cubicBezTo>
                    <a:pt x="959" y="4470"/>
                    <a:pt x="843" y="4491"/>
                    <a:pt x="730" y="4535"/>
                  </a:cubicBezTo>
                  <a:cubicBezTo>
                    <a:pt x="242" y="4725"/>
                    <a:pt x="1" y="5274"/>
                    <a:pt x="189" y="5763"/>
                  </a:cubicBezTo>
                  <a:cubicBezTo>
                    <a:pt x="1283" y="8586"/>
                    <a:pt x="3988" y="10319"/>
                    <a:pt x="6849" y="10319"/>
                  </a:cubicBezTo>
                  <a:cubicBezTo>
                    <a:pt x="7704" y="10319"/>
                    <a:pt x="8574" y="10164"/>
                    <a:pt x="9418" y="9837"/>
                  </a:cubicBezTo>
                  <a:cubicBezTo>
                    <a:pt x="13087" y="8415"/>
                    <a:pt x="14915" y="4275"/>
                    <a:pt x="13492" y="607"/>
                  </a:cubicBezTo>
                  <a:cubicBezTo>
                    <a:pt x="13347" y="230"/>
                    <a:pt x="12988" y="0"/>
                    <a:pt x="126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39"/>
            <p:cNvSpPr/>
            <p:nvPr/>
          </p:nvSpPr>
          <p:spPr>
            <a:xfrm>
              <a:off x="6727800" y="1901050"/>
              <a:ext cx="76725" cy="98600"/>
            </a:xfrm>
            <a:custGeom>
              <a:avLst/>
              <a:gdLst/>
              <a:ahLst/>
              <a:cxnLst/>
              <a:rect l="l" t="t" r="r" b="b"/>
              <a:pathLst>
                <a:path w="3069" h="3944" extrusionOk="0">
                  <a:moveTo>
                    <a:pt x="2402" y="0"/>
                  </a:moveTo>
                  <a:lnTo>
                    <a:pt x="0" y="878"/>
                  </a:lnTo>
                  <a:lnTo>
                    <a:pt x="1712" y="3943"/>
                  </a:lnTo>
                  <a:lnTo>
                    <a:pt x="3069" y="3447"/>
                  </a:lnTo>
                  <a:lnTo>
                    <a:pt x="240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39"/>
            <p:cNvSpPr/>
            <p:nvPr/>
          </p:nvSpPr>
          <p:spPr>
            <a:xfrm>
              <a:off x="7032675" y="1260600"/>
              <a:ext cx="326150" cy="297100"/>
            </a:xfrm>
            <a:custGeom>
              <a:avLst/>
              <a:gdLst/>
              <a:ahLst/>
              <a:cxnLst/>
              <a:rect l="l" t="t" r="r" b="b"/>
              <a:pathLst>
                <a:path w="13046" h="11884" extrusionOk="0">
                  <a:moveTo>
                    <a:pt x="6522" y="1"/>
                  </a:moveTo>
                  <a:cubicBezTo>
                    <a:pt x="5001" y="1"/>
                    <a:pt x="3481" y="581"/>
                    <a:pt x="2321" y="1741"/>
                  </a:cubicBezTo>
                  <a:cubicBezTo>
                    <a:pt x="0" y="4061"/>
                    <a:pt x="0" y="7823"/>
                    <a:pt x="2321" y="10143"/>
                  </a:cubicBezTo>
                  <a:cubicBezTo>
                    <a:pt x="3481" y="11303"/>
                    <a:pt x="5001" y="11883"/>
                    <a:pt x="6522" y="11883"/>
                  </a:cubicBezTo>
                  <a:cubicBezTo>
                    <a:pt x="8042" y="11883"/>
                    <a:pt x="9563" y="11303"/>
                    <a:pt x="10723" y="10143"/>
                  </a:cubicBezTo>
                  <a:cubicBezTo>
                    <a:pt x="13045" y="7823"/>
                    <a:pt x="13045" y="4061"/>
                    <a:pt x="10723" y="1741"/>
                  </a:cubicBezTo>
                  <a:cubicBezTo>
                    <a:pt x="9563" y="581"/>
                    <a:pt x="8042" y="1"/>
                    <a:pt x="6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39"/>
            <p:cNvSpPr/>
            <p:nvPr/>
          </p:nvSpPr>
          <p:spPr>
            <a:xfrm>
              <a:off x="7103175" y="1321725"/>
              <a:ext cx="185200" cy="174800"/>
            </a:xfrm>
            <a:custGeom>
              <a:avLst/>
              <a:gdLst/>
              <a:ahLst/>
              <a:cxnLst/>
              <a:rect l="l" t="t" r="r" b="b"/>
              <a:pathLst>
                <a:path w="7408" h="6992" extrusionOk="0">
                  <a:moveTo>
                    <a:pt x="3696" y="383"/>
                  </a:moveTo>
                  <a:cubicBezTo>
                    <a:pt x="3825" y="383"/>
                    <a:pt x="3955" y="390"/>
                    <a:pt x="4082" y="406"/>
                  </a:cubicBezTo>
                  <a:cubicBezTo>
                    <a:pt x="5786" y="616"/>
                    <a:pt x="7002" y="2173"/>
                    <a:pt x="6793" y="3877"/>
                  </a:cubicBezTo>
                  <a:cubicBezTo>
                    <a:pt x="6600" y="5453"/>
                    <a:pt x="5253" y="6612"/>
                    <a:pt x="3703" y="6612"/>
                  </a:cubicBezTo>
                  <a:cubicBezTo>
                    <a:pt x="3577" y="6612"/>
                    <a:pt x="3450" y="6604"/>
                    <a:pt x="3322" y="6589"/>
                  </a:cubicBezTo>
                  <a:cubicBezTo>
                    <a:pt x="1619" y="6378"/>
                    <a:pt x="403" y="4822"/>
                    <a:pt x="612" y="3117"/>
                  </a:cubicBezTo>
                  <a:cubicBezTo>
                    <a:pt x="804" y="1559"/>
                    <a:pt x="2125" y="387"/>
                    <a:pt x="3696" y="383"/>
                  </a:cubicBezTo>
                  <a:close/>
                  <a:moveTo>
                    <a:pt x="3700" y="1"/>
                  </a:moveTo>
                  <a:cubicBezTo>
                    <a:pt x="1963" y="1"/>
                    <a:pt x="452" y="1302"/>
                    <a:pt x="234" y="3070"/>
                  </a:cubicBezTo>
                  <a:cubicBezTo>
                    <a:pt x="0" y="4983"/>
                    <a:pt x="1365" y="6731"/>
                    <a:pt x="3278" y="6965"/>
                  </a:cubicBezTo>
                  <a:cubicBezTo>
                    <a:pt x="3419" y="6984"/>
                    <a:pt x="3561" y="6992"/>
                    <a:pt x="3706" y="6992"/>
                  </a:cubicBezTo>
                  <a:cubicBezTo>
                    <a:pt x="5444" y="6992"/>
                    <a:pt x="6953" y="5692"/>
                    <a:pt x="7173" y="3923"/>
                  </a:cubicBezTo>
                  <a:cubicBezTo>
                    <a:pt x="7407" y="2009"/>
                    <a:pt x="6043" y="265"/>
                    <a:pt x="4129" y="27"/>
                  </a:cubicBezTo>
                  <a:cubicBezTo>
                    <a:pt x="3985" y="10"/>
                    <a:pt x="3842" y="1"/>
                    <a:pt x="37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39"/>
            <p:cNvSpPr/>
            <p:nvPr/>
          </p:nvSpPr>
          <p:spPr>
            <a:xfrm>
              <a:off x="7118850" y="1311500"/>
              <a:ext cx="65150" cy="61200"/>
            </a:xfrm>
            <a:custGeom>
              <a:avLst/>
              <a:gdLst/>
              <a:ahLst/>
              <a:cxnLst/>
              <a:rect l="l" t="t" r="r" b="b"/>
              <a:pathLst>
                <a:path w="2606" h="2448" extrusionOk="0">
                  <a:moveTo>
                    <a:pt x="1311" y="0"/>
                  </a:moveTo>
                  <a:cubicBezTo>
                    <a:pt x="874" y="0"/>
                    <a:pt x="462" y="234"/>
                    <a:pt x="244" y="621"/>
                  </a:cubicBezTo>
                  <a:cubicBezTo>
                    <a:pt x="0" y="1052"/>
                    <a:pt x="40" y="1588"/>
                    <a:pt x="344" y="1977"/>
                  </a:cubicBezTo>
                  <a:cubicBezTo>
                    <a:pt x="581" y="2279"/>
                    <a:pt x="939" y="2447"/>
                    <a:pt x="1310" y="2447"/>
                  </a:cubicBezTo>
                  <a:cubicBezTo>
                    <a:pt x="1419" y="2447"/>
                    <a:pt x="1528" y="2433"/>
                    <a:pt x="1636" y="2403"/>
                  </a:cubicBezTo>
                  <a:cubicBezTo>
                    <a:pt x="2113" y="2270"/>
                    <a:pt x="2463" y="1863"/>
                    <a:pt x="2524" y="1373"/>
                  </a:cubicBezTo>
                  <a:cubicBezTo>
                    <a:pt x="2605" y="702"/>
                    <a:pt x="2129" y="92"/>
                    <a:pt x="1458" y="9"/>
                  </a:cubicBezTo>
                  <a:cubicBezTo>
                    <a:pt x="1409" y="3"/>
                    <a:pt x="1360" y="0"/>
                    <a:pt x="13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9" name="Google Shape;1679;p39"/>
          <p:cNvGrpSpPr/>
          <p:nvPr/>
        </p:nvGrpSpPr>
        <p:grpSpPr>
          <a:xfrm rot="-956800">
            <a:off x="448097" y="578617"/>
            <a:ext cx="1029161" cy="879341"/>
            <a:chOff x="992725" y="1928675"/>
            <a:chExt cx="416550" cy="355925"/>
          </a:xfrm>
        </p:grpSpPr>
        <p:sp>
          <p:nvSpPr>
            <p:cNvPr id="1680" name="Google Shape;1680;p39"/>
            <p:cNvSpPr/>
            <p:nvPr/>
          </p:nvSpPr>
          <p:spPr>
            <a:xfrm>
              <a:off x="992725" y="2027025"/>
              <a:ext cx="272850" cy="257525"/>
            </a:xfrm>
            <a:custGeom>
              <a:avLst/>
              <a:gdLst/>
              <a:ahLst/>
              <a:cxnLst/>
              <a:rect l="l" t="t" r="r" b="b"/>
              <a:pathLst>
                <a:path w="10914" h="10301" extrusionOk="0">
                  <a:moveTo>
                    <a:pt x="5751" y="1"/>
                  </a:moveTo>
                  <a:lnTo>
                    <a:pt x="2028" y="3020"/>
                  </a:lnTo>
                  <a:cubicBezTo>
                    <a:pt x="271" y="4445"/>
                    <a:pt x="1" y="7025"/>
                    <a:pt x="1428" y="8783"/>
                  </a:cubicBezTo>
                  <a:cubicBezTo>
                    <a:pt x="2238" y="9782"/>
                    <a:pt x="3420" y="10300"/>
                    <a:pt x="4613" y="10300"/>
                  </a:cubicBezTo>
                  <a:cubicBezTo>
                    <a:pt x="5520" y="10300"/>
                    <a:pt x="6432" y="10001"/>
                    <a:pt x="7191" y="9385"/>
                  </a:cubicBezTo>
                  <a:lnTo>
                    <a:pt x="10914" y="6366"/>
                  </a:lnTo>
                  <a:lnTo>
                    <a:pt x="57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39"/>
            <p:cNvSpPr/>
            <p:nvPr/>
          </p:nvSpPr>
          <p:spPr>
            <a:xfrm>
              <a:off x="1136475" y="1928675"/>
              <a:ext cx="272800" cy="257525"/>
            </a:xfrm>
            <a:custGeom>
              <a:avLst/>
              <a:gdLst/>
              <a:ahLst/>
              <a:cxnLst/>
              <a:rect l="l" t="t" r="r" b="b"/>
              <a:pathLst>
                <a:path w="10912" h="10301" extrusionOk="0">
                  <a:moveTo>
                    <a:pt x="6300" y="1"/>
                  </a:moveTo>
                  <a:cubicBezTo>
                    <a:pt x="5393" y="1"/>
                    <a:pt x="4481" y="301"/>
                    <a:pt x="3721" y="917"/>
                  </a:cubicBezTo>
                  <a:lnTo>
                    <a:pt x="1" y="3935"/>
                  </a:lnTo>
                  <a:lnTo>
                    <a:pt x="5164" y="10300"/>
                  </a:lnTo>
                  <a:lnTo>
                    <a:pt x="8884" y="7283"/>
                  </a:lnTo>
                  <a:cubicBezTo>
                    <a:pt x="10642" y="5856"/>
                    <a:pt x="10912" y="3275"/>
                    <a:pt x="9486" y="1518"/>
                  </a:cubicBezTo>
                  <a:cubicBezTo>
                    <a:pt x="8676" y="519"/>
                    <a:pt x="7493" y="1"/>
                    <a:pt x="63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39"/>
            <p:cNvSpPr/>
            <p:nvPr/>
          </p:nvSpPr>
          <p:spPr>
            <a:xfrm>
              <a:off x="1038900" y="2078100"/>
              <a:ext cx="103075" cy="70725"/>
            </a:xfrm>
            <a:custGeom>
              <a:avLst/>
              <a:gdLst/>
              <a:ahLst/>
              <a:cxnLst/>
              <a:rect l="l" t="t" r="r" b="b"/>
              <a:pathLst>
                <a:path w="4123" h="2829" extrusionOk="0">
                  <a:moveTo>
                    <a:pt x="3644" y="0"/>
                  </a:moveTo>
                  <a:cubicBezTo>
                    <a:pt x="3233" y="0"/>
                    <a:pt x="2466" y="337"/>
                    <a:pt x="1684" y="891"/>
                  </a:cubicBezTo>
                  <a:cubicBezTo>
                    <a:pt x="660" y="1617"/>
                    <a:pt x="1" y="2442"/>
                    <a:pt x="210" y="2729"/>
                  </a:cubicBezTo>
                  <a:cubicBezTo>
                    <a:pt x="259" y="2797"/>
                    <a:pt x="352" y="2829"/>
                    <a:pt x="479" y="2829"/>
                  </a:cubicBezTo>
                  <a:cubicBezTo>
                    <a:pt x="890" y="2829"/>
                    <a:pt x="1657" y="2493"/>
                    <a:pt x="2439" y="1938"/>
                  </a:cubicBezTo>
                  <a:cubicBezTo>
                    <a:pt x="3463" y="1211"/>
                    <a:pt x="4122" y="388"/>
                    <a:pt x="3915" y="101"/>
                  </a:cubicBezTo>
                  <a:cubicBezTo>
                    <a:pt x="3866" y="33"/>
                    <a:pt x="3772" y="0"/>
                    <a:pt x="36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39"/>
            <p:cNvSpPr/>
            <p:nvPr/>
          </p:nvSpPr>
          <p:spPr>
            <a:xfrm>
              <a:off x="1012175" y="1944850"/>
              <a:ext cx="386075" cy="339750"/>
            </a:xfrm>
            <a:custGeom>
              <a:avLst/>
              <a:gdLst/>
              <a:ahLst/>
              <a:cxnLst/>
              <a:rect l="l" t="t" r="r" b="b"/>
              <a:pathLst>
                <a:path w="15443" h="13590" extrusionOk="0">
                  <a:moveTo>
                    <a:pt x="13480" y="0"/>
                  </a:moveTo>
                  <a:lnTo>
                    <a:pt x="13480" y="0"/>
                  </a:lnTo>
                  <a:cubicBezTo>
                    <a:pt x="14084" y="1606"/>
                    <a:pt x="13636" y="3487"/>
                    <a:pt x="12228" y="4627"/>
                  </a:cubicBezTo>
                  <a:lnTo>
                    <a:pt x="8507" y="7646"/>
                  </a:lnTo>
                  <a:lnTo>
                    <a:pt x="4785" y="10664"/>
                  </a:lnTo>
                  <a:cubicBezTo>
                    <a:pt x="4026" y="11279"/>
                    <a:pt x="3115" y="11577"/>
                    <a:pt x="2210" y="11577"/>
                  </a:cubicBezTo>
                  <a:cubicBezTo>
                    <a:pt x="1436" y="11577"/>
                    <a:pt x="666" y="11359"/>
                    <a:pt x="0" y="10934"/>
                  </a:cubicBezTo>
                  <a:lnTo>
                    <a:pt x="0" y="10934"/>
                  </a:lnTo>
                  <a:cubicBezTo>
                    <a:pt x="462" y="12167"/>
                    <a:pt x="1490" y="13102"/>
                    <a:pt x="2761" y="13448"/>
                  </a:cubicBezTo>
                  <a:cubicBezTo>
                    <a:pt x="3114" y="13543"/>
                    <a:pt x="3473" y="13590"/>
                    <a:pt x="3830" y="13590"/>
                  </a:cubicBezTo>
                  <a:cubicBezTo>
                    <a:pt x="4761" y="13590"/>
                    <a:pt x="5676" y="13273"/>
                    <a:pt x="6413" y="12672"/>
                  </a:cubicBezTo>
                  <a:lnTo>
                    <a:pt x="10136" y="9653"/>
                  </a:lnTo>
                  <a:lnTo>
                    <a:pt x="13856" y="6634"/>
                  </a:lnTo>
                  <a:cubicBezTo>
                    <a:pt x="14880" y="5805"/>
                    <a:pt x="15443" y="4536"/>
                    <a:pt x="15369" y="3221"/>
                  </a:cubicBezTo>
                  <a:cubicBezTo>
                    <a:pt x="15295" y="1906"/>
                    <a:pt x="14591" y="707"/>
                    <a:pt x="13480" y="0"/>
                  </a:cubicBezTo>
                  <a:close/>
                </a:path>
              </a:pathLst>
            </a:custGeom>
            <a:solidFill>
              <a:srgbClr val="3F3F3F">
                <a:alpha val="22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39"/>
            <p:cNvSpPr/>
            <p:nvPr/>
          </p:nvSpPr>
          <p:spPr>
            <a:xfrm>
              <a:off x="1133500" y="2027450"/>
              <a:ext cx="136450" cy="165775"/>
            </a:xfrm>
            <a:custGeom>
              <a:avLst/>
              <a:gdLst/>
              <a:ahLst/>
              <a:cxnLst/>
              <a:rect l="l" t="t" r="r" b="b"/>
              <a:pathLst>
                <a:path w="5458" h="6631" extrusionOk="0">
                  <a:moveTo>
                    <a:pt x="293" y="1"/>
                  </a:moveTo>
                  <a:lnTo>
                    <a:pt x="0" y="238"/>
                  </a:lnTo>
                  <a:lnTo>
                    <a:pt x="5165" y="6630"/>
                  </a:lnTo>
                  <a:lnTo>
                    <a:pt x="5457" y="6393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5" name="Google Shape;1685;p39"/>
          <p:cNvGrpSpPr/>
          <p:nvPr/>
        </p:nvGrpSpPr>
        <p:grpSpPr>
          <a:xfrm rot="-1977950">
            <a:off x="1470685" y="1281134"/>
            <a:ext cx="453805" cy="841903"/>
            <a:chOff x="1411675" y="2134550"/>
            <a:chExt cx="183675" cy="340775"/>
          </a:xfrm>
        </p:grpSpPr>
        <p:sp>
          <p:nvSpPr>
            <p:cNvPr id="1686" name="Google Shape;1686;p39"/>
            <p:cNvSpPr/>
            <p:nvPr/>
          </p:nvSpPr>
          <p:spPr>
            <a:xfrm>
              <a:off x="1411675" y="2134550"/>
              <a:ext cx="170175" cy="178225"/>
            </a:xfrm>
            <a:custGeom>
              <a:avLst/>
              <a:gdLst/>
              <a:ahLst/>
              <a:cxnLst/>
              <a:rect l="l" t="t" r="r" b="b"/>
              <a:pathLst>
                <a:path w="6807" h="7129" extrusionOk="0">
                  <a:moveTo>
                    <a:pt x="3312" y="1"/>
                  </a:moveTo>
                  <a:cubicBezTo>
                    <a:pt x="3207" y="1"/>
                    <a:pt x="3102" y="6"/>
                    <a:pt x="2995" y="17"/>
                  </a:cubicBezTo>
                  <a:cubicBezTo>
                    <a:pt x="1264" y="190"/>
                    <a:pt x="0" y="1733"/>
                    <a:pt x="173" y="3464"/>
                  </a:cubicBezTo>
                  <a:lnTo>
                    <a:pt x="540" y="7129"/>
                  </a:lnTo>
                  <a:lnTo>
                    <a:pt x="6807" y="6502"/>
                  </a:lnTo>
                  <a:lnTo>
                    <a:pt x="6442" y="2838"/>
                  </a:lnTo>
                  <a:cubicBezTo>
                    <a:pt x="6280" y="1214"/>
                    <a:pt x="4911" y="1"/>
                    <a:pt x="33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39"/>
            <p:cNvSpPr/>
            <p:nvPr/>
          </p:nvSpPr>
          <p:spPr>
            <a:xfrm>
              <a:off x="1425175" y="2297075"/>
              <a:ext cx="170175" cy="178250"/>
            </a:xfrm>
            <a:custGeom>
              <a:avLst/>
              <a:gdLst/>
              <a:ahLst/>
              <a:cxnLst/>
              <a:rect l="l" t="t" r="r" b="b"/>
              <a:pathLst>
                <a:path w="6807" h="7130" extrusionOk="0">
                  <a:moveTo>
                    <a:pt x="6267" y="1"/>
                  </a:moveTo>
                  <a:lnTo>
                    <a:pt x="0" y="628"/>
                  </a:lnTo>
                  <a:lnTo>
                    <a:pt x="365" y="4291"/>
                  </a:lnTo>
                  <a:cubicBezTo>
                    <a:pt x="527" y="5916"/>
                    <a:pt x="1896" y="7129"/>
                    <a:pt x="3495" y="7129"/>
                  </a:cubicBezTo>
                  <a:cubicBezTo>
                    <a:pt x="3600" y="7129"/>
                    <a:pt x="3705" y="7124"/>
                    <a:pt x="3812" y="7113"/>
                  </a:cubicBezTo>
                  <a:cubicBezTo>
                    <a:pt x="5543" y="6940"/>
                    <a:pt x="6807" y="5397"/>
                    <a:pt x="6634" y="3666"/>
                  </a:cubicBezTo>
                  <a:lnTo>
                    <a:pt x="62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39"/>
            <p:cNvSpPr/>
            <p:nvPr/>
          </p:nvSpPr>
          <p:spPr>
            <a:xfrm>
              <a:off x="1516375" y="2180875"/>
              <a:ext cx="34850" cy="94475"/>
            </a:xfrm>
            <a:custGeom>
              <a:avLst/>
              <a:gdLst/>
              <a:ahLst/>
              <a:cxnLst/>
              <a:rect l="l" t="t" r="r" b="b"/>
              <a:pathLst>
                <a:path w="1394" h="3779" extrusionOk="0">
                  <a:moveTo>
                    <a:pt x="429" y="1"/>
                  </a:moveTo>
                  <a:cubicBezTo>
                    <a:pt x="421" y="1"/>
                    <a:pt x="412" y="2"/>
                    <a:pt x="403" y="3"/>
                  </a:cubicBezTo>
                  <a:cubicBezTo>
                    <a:pt x="109" y="51"/>
                    <a:pt x="0" y="934"/>
                    <a:pt x="162" y="1975"/>
                  </a:cubicBezTo>
                  <a:cubicBezTo>
                    <a:pt x="319" y="2989"/>
                    <a:pt x="673" y="3779"/>
                    <a:pt x="964" y="3779"/>
                  </a:cubicBezTo>
                  <a:cubicBezTo>
                    <a:pt x="972" y="3779"/>
                    <a:pt x="980" y="3778"/>
                    <a:pt x="989" y="3777"/>
                  </a:cubicBezTo>
                  <a:cubicBezTo>
                    <a:pt x="1283" y="3727"/>
                    <a:pt x="1393" y="2844"/>
                    <a:pt x="1232" y="1802"/>
                  </a:cubicBezTo>
                  <a:cubicBezTo>
                    <a:pt x="1075" y="790"/>
                    <a:pt x="721" y="1"/>
                    <a:pt x="4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39"/>
            <p:cNvSpPr/>
            <p:nvPr/>
          </p:nvSpPr>
          <p:spPr>
            <a:xfrm>
              <a:off x="1413425" y="2134575"/>
              <a:ext cx="131375" cy="340725"/>
            </a:xfrm>
            <a:custGeom>
              <a:avLst/>
              <a:gdLst/>
              <a:ahLst/>
              <a:cxnLst/>
              <a:rect l="l" t="t" r="r" b="b"/>
              <a:pathLst>
                <a:path w="5255" h="13629" extrusionOk="0">
                  <a:moveTo>
                    <a:pt x="3234" y="0"/>
                  </a:moveTo>
                  <a:cubicBezTo>
                    <a:pt x="2474" y="0"/>
                    <a:pt x="1730" y="277"/>
                    <a:pt x="1148" y="791"/>
                  </a:cubicBezTo>
                  <a:cubicBezTo>
                    <a:pt x="390" y="1462"/>
                    <a:pt x="1" y="2455"/>
                    <a:pt x="103" y="3463"/>
                  </a:cubicBezTo>
                  <a:lnTo>
                    <a:pt x="470" y="7128"/>
                  </a:lnTo>
                  <a:lnTo>
                    <a:pt x="835" y="10791"/>
                  </a:lnTo>
                  <a:cubicBezTo>
                    <a:pt x="934" y="11799"/>
                    <a:pt x="1513" y="12697"/>
                    <a:pt x="2389" y="13205"/>
                  </a:cubicBezTo>
                  <a:cubicBezTo>
                    <a:pt x="2876" y="13486"/>
                    <a:pt x="3420" y="13629"/>
                    <a:pt x="3967" y="13629"/>
                  </a:cubicBezTo>
                  <a:cubicBezTo>
                    <a:pt x="4405" y="13629"/>
                    <a:pt x="4844" y="13537"/>
                    <a:pt x="5255" y="13353"/>
                  </a:cubicBezTo>
                  <a:cubicBezTo>
                    <a:pt x="3932" y="13055"/>
                    <a:pt x="2948" y="11945"/>
                    <a:pt x="2813" y="10594"/>
                  </a:cubicBezTo>
                  <a:lnTo>
                    <a:pt x="2446" y="6930"/>
                  </a:lnTo>
                  <a:lnTo>
                    <a:pt x="2080" y="3265"/>
                  </a:lnTo>
                  <a:cubicBezTo>
                    <a:pt x="1947" y="1916"/>
                    <a:pt x="2691" y="631"/>
                    <a:pt x="3928" y="78"/>
                  </a:cubicBezTo>
                  <a:cubicBezTo>
                    <a:pt x="3698" y="26"/>
                    <a:pt x="3465" y="0"/>
                    <a:pt x="3234" y="0"/>
                  </a:cubicBezTo>
                  <a:close/>
                </a:path>
              </a:pathLst>
            </a:custGeom>
            <a:solidFill>
              <a:srgbClr val="3F3F3F">
                <a:alpha val="22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39"/>
            <p:cNvSpPr/>
            <p:nvPr/>
          </p:nvSpPr>
          <p:spPr>
            <a:xfrm>
              <a:off x="1425125" y="2297075"/>
              <a:ext cx="156725" cy="15700"/>
            </a:xfrm>
            <a:custGeom>
              <a:avLst/>
              <a:gdLst/>
              <a:ahLst/>
              <a:cxnLst/>
              <a:rect l="l" t="t" r="r" b="b"/>
              <a:pathLst>
                <a:path w="6269" h="628" extrusionOk="0">
                  <a:moveTo>
                    <a:pt x="0" y="628"/>
                  </a:moveTo>
                  <a:lnTo>
                    <a:pt x="6269" y="1"/>
                  </a:lnTo>
                </a:path>
              </a:pathLst>
            </a:custGeom>
            <a:solidFill>
              <a:srgbClr val="ED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39"/>
            <p:cNvSpPr/>
            <p:nvPr/>
          </p:nvSpPr>
          <p:spPr>
            <a:xfrm>
              <a:off x="1424750" y="2292375"/>
              <a:ext cx="157625" cy="25075"/>
            </a:xfrm>
            <a:custGeom>
              <a:avLst/>
              <a:gdLst/>
              <a:ahLst/>
              <a:cxnLst/>
              <a:rect l="l" t="t" r="r" b="b"/>
              <a:pathLst>
                <a:path w="6305" h="1003" extrusionOk="0">
                  <a:moveTo>
                    <a:pt x="6269" y="1"/>
                  </a:moveTo>
                  <a:lnTo>
                    <a:pt x="0" y="628"/>
                  </a:lnTo>
                  <a:lnTo>
                    <a:pt x="38" y="1002"/>
                  </a:lnTo>
                  <a:lnTo>
                    <a:pt x="6305" y="373"/>
                  </a:lnTo>
                  <a:lnTo>
                    <a:pt x="62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2" name="Google Shape;1692;p39"/>
          <p:cNvGrpSpPr/>
          <p:nvPr/>
        </p:nvGrpSpPr>
        <p:grpSpPr>
          <a:xfrm rot="-374717">
            <a:off x="583785" y="4049022"/>
            <a:ext cx="3102299" cy="3547336"/>
            <a:chOff x="7136325" y="3281650"/>
            <a:chExt cx="891400" cy="1019275"/>
          </a:xfrm>
        </p:grpSpPr>
        <p:sp>
          <p:nvSpPr>
            <p:cNvPr id="1693" name="Google Shape;1693;p39"/>
            <p:cNvSpPr/>
            <p:nvPr/>
          </p:nvSpPr>
          <p:spPr>
            <a:xfrm>
              <a:off x="7136325" y="3281650"/>
              <a:ext cx="891400" cy="1019275"/>
            </a:xfrm>
            <a:custGeom>
              <a:avLst/>
              <a:gdLst/>
              <a:ahLst/>
              <a:cxnLst/>
              <a:rect l="l" t="t" r="r" b="b"/>
              <a:pathLst>
                <a:path w="35656" h="40771" extrusionOk="0">
                  <a:moveTo>
                    <a:pt x="12131" y="1"/>
                  </a:moveTo>
                  <a:cubicBezTo>
                    <a:pt x="11931" y="1"/>
                    <a:pt x="11742" y="124"/>
                    <a:pt x="11670" y="324"/>
                  </a:cubicBezTo>
                  <a:lnTo>
                    <a:pt x="96" y="31612"/>
                  </a:lnTo>
                  <a:cubicBezTo>
                    <a:pt x="1" y="31866"/>
                    <a:pt x="132" y="32150"/>
                    <a:pt x="386" y="32245"/>
                  </a:cubicBezTo>
                  <a:lnTo>
                    <a:pt x="23356" y="40740"/>
                  </a:lnTo>
                  <a:cubicBezTo>
                    <a:pt x="23412" y="40761"/>
                    <a:pt x="23469" y="40770"/>
                    <a:pt x="23525" y="40770"/>
                  </a:cubicBezTo>
                  <a:cubicBezTo>
                    <a:pt x="23726" y="40770"/>
                    <a:pt x="23914" y="40648"/>
                    <a:pt x="23987" y="40449"/>
                  </a:cubicBezTo>
                  <a:lnTo>
                    <a:pt x="35560" y="9159"/>
                  </a:lnTo>
                  <a:cubicBezTo>
                    <a:pt x="35655" y="8905"/>
                    <a:pt x="35524" y="8622"/>
                    <a:pt x="35270" y="8527"/>
                  </a:cubicBezTo>
                  <a:lnTo>
                    <a:pt x="12300" y="31"/>
                  </a:lnTo>
                  <a:cubicBezTo>
                    <a:pt x="12244" y="11"/>
                    <a:pt x="12187" y="1"/>
                    <a:pt x="121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9"/>
            <p:cNvSpPr/>
            <p:nvPr/>
          </p:nvSpPr>
          <p:spPr>
            <a:xfrm>
              <a:off x="7204775" y="3296850"/>
              <a:ext cx="774875" cy="935050"/>
            </a:xfrm>
            <a:custGeom>
              <a:avLst/>
              <a:gdLst/>
              <a:ahLst/>
              <a:cxnLst/>
              <a:rect l="l" t="t" r="r" b="b"/>
              <a:pathLst>
                <a:path w="30995" h="37402" extrusionOk="0">
                  <a:moveTo>
                    <a:pt x="11115" y="1"/>
                  </a:moveTo>
                  <a:lnTo>
                    <a:pt x="1" y="30048"/>
                  </a:lnTo>
                  <a:lnTo>
                    <a:pt x="19878" y="37402"/>
                  </a:lnTo>
                  <a:lnTo>
                    <a:pt x="30994" y="7354"/>
                  </a:lnTo>
                  <a:lnTo>
                    <a:pt x="111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9"/>
            <p:cNvSpPr/>
            <p:nvPr/>
          </p:nvSpPr>
          <p:spPr>
            <a:xfrm>
              <a:off x="7583250" y="3283675"/>
              <a:ext cx="292025" cy="190200"/>
            </a:xfrm>
            <a:custGeom>
              <a:avLst/>
              <a:gdLst/>
              <a:ahLst/>
              <a:cxnLst/>
              <a:rect l="l" t="t" r="r" b="b"/>
              <a:pathLst>
                <a:path w="11681" h="7608" extrusionOk="0">
                  <a:moveTo>
                    <a:pt x="6471" y="1770"/>
                  </a:moveTo>
                  <a:cubicBezTo>
                    <a:pt x="6530" y="1770"/>
                    <a:pt x="6588" y="1776"/>
                    <a:pt x="6647" y="1788"/>
                  </a:cubicBezTo>
                  <a:cubicBezTo>
                    <a:pt x="7033" y="1865"/>
                    <a:pt x="7326" y="2181"/>
                    <a:pt x="7373" y="2572"/>
                  </a:cubicBezTo>
                  <a:cubicBezTo>
                    <a:pt x="7419" y="2964"/>
                    <a:pt x="7208" y="3340"/>
                    <a:pt x="6851" y="3503"/>
                  </a:cubicBezTo>
                  <a:cubicBezTo>
                    <a:pt x="6728" y="3560"/>
                    <a:pt x="6599" y="3587"/>
                    <a:pt x="6471" y="3587"/>
                  </a:cubicBezTo>
                  <a:cubicBezTo>
                    <a:pt x="6222" y="3587"/>
                    <a:pt x="5979" y="3485"/>
                    <a:pt x="5804" y="3294"/>
                  </a:cubicBezTo>
                  <a:cubicBezTo>
                    <a:pt x="5536" y="3006"/>
                    <a:pt x="5486" y="2576"/>
                    <a:pt x="5680" y="2234"/>
                  </a:cubicBezTo>
                  <a:cubicBezTo>
                    <a:pt x="5843" y="1944"/>
                    <a:pt x="6147" y="1770"/>
                    <a:pt x="6471" y="1770"/>
                  </a:cubicBezTo>
                  <a:close/>
                  <a:moveTo>
                    <a:pt x="6478" y="1"/>
                  </a:moveTo>
                  <a:cubicBezTo>
                    <a:pt x="5258" y="1"/>
                    <a:pt x="4136" y="850"/>
                    <a:pt x="3875" y="2126"/>
                  </a:cubicBezTo>
                  <a:lnTo>
                    <a:pt x="1336" y="1187"/>
                  </a:lnTo>
                  <a:cubicBezTo>
                    <a:pt x="1286" y="1169"/>
                    <a:pt x="1235" y="1160"/>
                    <a:pt x="1185" y="1160"/>
                  </a:cubicBezTo>
                  <a:cubicBezTo>
                    <a:pt x="1008" y="1160"/>
                    <a:pt x="841" y="1269"/>
                    <a:pt x="778" y="1444"/>
                  </a:cubicBezTo>
                  <a:lnTo>
                    <a:pt x="94" y="3292"/>
                  </a:lnTo>
                  <a:cubicBezTo>
                    <a:pt x="0" y="3541"/>
                    <a:pt x="128" y="3815"/>
                    <a:pt x="375" y="3908"/>
                  </a:cubicBezTo>
                  <a:lnTo>
                    <a:pt x="10299" y="7577"/>
                  </a:lnTo>
                  <a:cubicBezTo>
                    <a:pt x="10354" y="7598"/>
                    <a:pt x="10411" y="7608"/>
                    <a:pt x="10466" y="7608"/>
                  </a:cubicBezTo>
                  <a:cubicBezTo>
                    <a:pt x="10660" y="7608"/>
                    <a:pt x="10842" y="7488"/>
                    <a:pt x="10913" y="7296"/>
                  </a:cubicBezTo>
                  <a:lnTo>
                    <a:pt x="11597" y="5445"/>
                  </a:lnTo>
                  <a:cubicBezTo>
                    <a:pt x="11681" y="5221"/>
                    <a:pt x="11565" y="4970"/>
                    <a:pt x="11341" y="4887"/>
                  </a:cubicBezTo>
                  <a:lnTo>
                    <a:pt x="8802" y="3948"/>
                  </a:lnTo>
                  <a:cubicBezTo>
                    <a:pt x="9593" y="2525"/>
                    <a:pt x="8927" y="731"/>
                    <a:pt x="7400" y="167"/>
                  </a:cubicBezTo>
                  <a:cubicBezTo>
                    <a:pt x="7094" y="54"/>
                    <a:pt x="6783" y="1"/>
                    <a:pt x="64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9"/>
            <p:cNvSpPr/>
            <p:nvPr/>
          </p:nvSpPr>
          <p:spPr>
            <a:xfrm>
              <a:off x="7487000" y="3455650"/>
              <a:ext cx="385050" cy="147450"/>
            </a:xfrm>
            <a:custGeom>
              <a:avLst/>
              <a:gdLst/>
              <a:ahLst/>
              <a:cxnLst/>
              <a:rect l="l" t="t" r="r" b="b"/>
              <a:pathLst>
                <a:path w="15402" h="5898" extrusionOk="0">
                  <a:moveTo>
                    <a:pt x="212" y="1"/>
                  </a:moveTo>
                  <a:cubicBezTo>
                    <a:pt x="136" y="1"/>
                    <a:pt x="65" y="47"/>
                    <a:pt x="37" y="123"/>
                  </a:cubicBezTo>
                  <a:cubicBezTo>
                    <a:pt x="1" y="221"/>
                    <a:pt x="50" y="328"/>
                    <a:pt x="147" y="364"/>
                  </a:cubicBezTo>
                  <a:lnTo>
                    <a:pt x="15075" y="5886"/>
                  </a:lnTo>
                  <a:cubicBezTo>
                    <a:pt x="15096" y="5893"/>
                    <a:pt x="15118" y="5897"/>
                    <a:pt x="15139" y="5897"/>
                  </a:cubicBezTo>
                  <a:cubicBezTo>
                    <a:pt x="15350" y="5897"/>
                    <a:pt x="15402" y="5606"/>
                    <a:pt x="15206" y="5534"/>
                  </a:cubicBezTo>
                  <a:lnTo>
                    <a:pt x="278" y="12"/>
                  </a:lnTo>
                  <a:cubicBezTo>
                    <a:pt x="256" y="4"/>
                    <a:pt x="234" y="1"/>
                    <a:pt x="2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9"/>
            <p:cNvSpPr/>
            <p:nvPr/>
          </p:nvSpPr>
          <p:spPr>
            <a:xfrm>
              <a:off x="7462925" y="3520775"/>
              <a:ext cx="385050" cy="147450"/>
            </a:xfrm>
            <a:custGeom>
              <a:avLst/>
              <a:gdLst/>
              <a:ahLst/>
              <a:cxnLst/>
              <a:rect l="l" t="t" r="r" b="b"/>
              <a:pathLst>
                <a:path w="15402" h="5898" extrusionOk="0">
                  <a:moveTo>
                    <a:pt x="212" y="1"/>
                  </a:moveTo>
                  <a:cubicBezTo>
                    <a:pt x="135" y="1"/>
                    <a:pt x="64" y="47"/>
                    <a:pt x="36" y="123"/>
                  </a:cubicBezTo>
                  <a:cubicBezTo>
                    <a:pt x="0" y="220"/>
                    <a:pt x="50" y="328"/>
                    <a:pt x="147" y="364"/>
                  </a:cubicBezTo>
                  <a:lnTo>
                    <a:pt x="15074" y="5886"/>
                  </a:lnTo>
                  <a:cubicBezTo>
                    <a:pt x="15095" y="5893"/>
                    <a:pt x="15116" y="5897"/>
                    <a:pt x="15139" y="5897"/>
                  </a:cubicBezTo>
                  <a:cubicBezTo>
                    <a:pt x="15350" y="5897"/>
                    <a:pt x="15401" y="5607"/>
                    <a:pt x="15205" y="5534"/>
                  </a:cubicBezTo>
                  <a:lnTo>
                    <a:pt x="278" y="12"/>
                  </a:lnTo>
                  <a:cubicBezTo>
                    <a:pt x="256" y="4"/>
                    <a:pt x="233" y="1"/>
                    <a:pt x="2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9"/>
            <p:cNvSpPr/>
            <p:nvPr/>
          </p:nvSpPr>
          <p:spPr>
            <a:xfrm>
              <a:off x="7438975" y="3585950"/>
              <a:ext cx="384900" cy="147400"/>
            </a:xfrm>
            <a:custGeom>
              <a:avLst/>
              <a:gdLst/>
              <a:ahLst/>
              <a:cxnLst/>
              <a:rect l="l" t="t" r="r" b="b"/>
              <a:pathLst>
                <a:path w="15396" h="5896" extrusionOk="0">
                  <a:moveTo>
                    <a:pt x="212" y="1"/>
                  </a:moveTo>
                  <a:cubicBezTo>
                    <a:pt x="135" y="1"/>
                    <a:pt x="63" y="47"/>
                    <a:pt x="35" y="123"/>
                  </a:cubicBezTo>
                  <a:cubicBezTo>
                    <a:pt x="1" y="218"/>
                    <a:pt x="46" y="324"/>
                    <a:pt x="141" y="362"/>
                  </a:cubicBezTo>
                  <a:lnTo>
                    <a:pt x="15069" y="5884"/>
                  </a:lnTo>
                  <a:cubicBezTo>
                    <a:pt x="15090" y="5892"/>
                    <a:pt x="15113" y="5895"/>
                    <a:pt x="15134" y="5895"/>
                  </a:cubicBezTo>
                  <a:cubicBezTo>
                    <a:pt x="15343" y="5895"/>
                    <a:pt x="15396" y="5605"/>
                    <a:pt x="15200" y="5532"/>
                  </a:cubicBezTo>
                  <a:lnTo>
                    <a:pt x="272" y="11"/>
                  </a:lnTo>
                  <a:cubicBezTo>
                    <a:pt x="252" y="4"/>
                    <a:pt x="232" y="1"/>
                    <a:pt x="2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9"/>
            <p:cNvSpPr/>
            <p:nvPr/>
          </p:nvSpPr>
          <p:spPr>
            <a:xfrm>
              <a:off x="7414750" y="3651025"/>
              <a:ext cx="385050" cy="147450"/>
            </a:xfrm>
            <a:custGeom>
              <a:avLst/>
              <a:gdLst/>
              <a:ahLst/>
              <a:cxnLst/>
              <a:rect l="l" t="t" r="r" b="b"/>
              <a:pathLst>
                <a:path w="15402" h="5898" extrusionOk="0">
                  <a:moveTo>
                    <a:pt x="212" y="1"/>
                  </a:moveTo>
                  <a:cubicBezTo>
                    <a:pt x="135" y="1"/>
                    <a:pt x="63" y="48"/>
                    <a:pt x="37" y="123"/>
                  </a:cubicBezTo>
                  <a:cubicBezTo>
                    <a:pt x="1" y="220"/>
                    <a:pt x="50" y="328"/>
                    <a:pt x="147" y="364"/>
                  </a:cubicBezTo>
                  <a:lnTo>
                    <a:pt x="15075" y="5886"/>
                  </a:lnTo>
                  <a:cubicBezTo>
                    <a:pt x="15096" y="5894"/>
                    <a:pt x="15118" y="5898"/>
                    <a:pt x="15139" y="5898"/>
                  </a:cubicBezTo>
                  <a:cubicBezTo>
                    <a:pt x="15348" y="5898"/>
                    <a:pt x="15401" y="5607"/>
                    <a:pt x="15206" y="5533"/>
                  </a:cubicBezTo>
                  <a:lnTo>
                    <a:pt x="278" y="13"/>
                  </a:lnTo>
                  <a:cubicBezTo>
                    <a:pt x="256" y="5"/>
                    <a:pt x="234" y="1"/>
                    <a:pt x="2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39"/>
            <p:cNvSpPr/>
            <p:nvPr/>
          </p:nvSpPr>
          <p:spPr>
            <a:xfrm>
              <a:off x="7390675" y="3716175"/>
              <a:ext cx="385050" cy="147425"/>
            </a:xfrm>
            <a:custGeom>
              <a:avLst/>
              <a:gdLst/>
              <a:ahLst/>
              <a:cxnLst/>
              <a:rect l="l" t="t" r="r" b="b"/>
              <a:pathLst>
                <a:path w="15402" h="5897" extrusionOk="0">
                  <a:moveTo>
                    <a:pt x="211" y="0"/>
                  </a:moveTo>
                  <a:cubicBezTo>
                    <a:pt x="134" y="0"/>
                    <a:pt x="63" y="47"/>
                    <a:pt x="36" y="122"/>
                  </a:cubicBezTo>
                  <a:cubicBezTo>
                    <a:pt x="0" y="219"/>
                    <a:pt x="50" y="327"/>
                    <a:pt x="146" y="363"/>
                  </a:cubicBezTo>
                  <a:lnTo>
                    <a:pt x="15074" y="5885"/>
                  </a:lnTo>
                  <a:cubicBezTo>
                    <a:pt x="15095" y="5893"/>
                    <a:pt x="15118" y="5897"/>
                    <a:pt x="15139" y="5897"/>
                  </a:cubicBezTo>
                  <a:cubicBezTo>
                    <a:pt x="15348" y="5897"/>
                    <a:pt x="15401" y="5606"/>
                    <a:pt x="15205" y="5532"/>
                  </a:cubicBezTo>
                  <a:lnTo>
                    <a:pt x="278" y="12"/>
                  </a:lnTo>
                  <a:cubicBezTo>
                    <a:pt x="256" y="4"/>
                    <a:pt x="233" y="0"/>
                    <a:pt x="2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9"/>
            <p:cNvSpPr/>
            <p:nvPr/>
          </p:nvSpPr>
          <p:spPr>
            <a:xfrm>
              <a:off x="7366575" y="3781250"/>
              <a:ext cx="385050" cy="147475"/>
            </a:xfrm>
            <a:custGeom>
              <a:avLst/>
              <a:gdLst/>
              <a:ahLst/>
              <a:cxnLst/>
              <a:rect l="l" t="t" r="r" b="b"/>
              <a:pathLst>
                <a:path w="15402" h="5899" extrusionOk="0">
                  <a:moveTo>
                    <a:pt x="212" y="0"/>
                  </a:moveTo>
                  <a:cubicBezTo>
                    <a:pt x="135" y="0"/>
                    <a:pt x="63" y="47"/>
                    <a:pt x="37" y="124"/>
                  </a:cubicBezTo>
                  <a:cubicBezTo>
                    <a:pt x="1" y="221"/>
                    <a:pt x="50" y="329"/>
                    <a:pt x="147" y="366"/>
                  </a:cubicBezTo>
                  <a:lnTo>
                    <a:pt x="15075" y="5885"/>
                  </a:lnTo>
                  <a:cubicBezTo>
                    <a:pt x="15096" y="5893"/>
                    <a:pt x="15117" y="5899"/>
                    <a:pt x="15139" y="5899"/>
                  </a:cubicBezTo>
                  <a:cubicBezTo>
                    <a:pt x="15348" y="5899"/>
                    <a:pt x="15402" y="5606"/>
                    <a:pt x="15204" y="5534"/>
                  </a:cubicBezTo>
                  <a:lnTo>
                    <a:pt x="278" y="12"/>
                  </a:lnTo>
                  <a:cubicBezTo>
                    <a:pt x="256" y="4"/>
                    <a:pt x="234" y="0"/>
                    <a:pt x="2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9"/>
            <p:cNvSpPr/>
            <p:nvPr/>
          </p:nvSpPr>
          <p:spPr>
            <a:xfrm>
              <a:off x="7342500" y="3846375"/>
              <a:ext cx="385025" cy="147425"/>
            </a:xfrm>
            <a:custGeom>
              <a:avLst/>
              <a:gdLst/>
              <a:ahLst/>
              <a:cxnLst/>
              <a:rect l="l" t="t" r="r" b="b"/>
              <a:pathLst>
                <a:path w="15401" h="5897" extrusionOk="0">
                  <a:moveTo>
                    <a:pt x="213" y="0"/>
                  </a:moveTo>
                  <a:cubicBezTo>
                    <a:pt x="136" y="0"/>
                    <a:pt x="65" y="47"/>
                    <a:pt x="36" y="124"/>
                  </a:cubicBezTo>
                  <a:cubicBezTo>
                    <a:pt x="0" y="221"/>
                    <a:pt x="50" y="330"/>
                    <a:pt x="147" y="364"/>
                  </a:cubicBezTo>
                  <a:lnTo>
                    <a:pt x="15074" y="5886"/>
                  </a:lnTo>
                  <a:cubicBezTo>
                    <a:pt x="15095" y="5893"/>
                    <a:pt x="15116" y="5897"/>
                    <a:pt x="15139" y="5897"/>
                  </a:cubicBezTo>
                  <a:lnTo>
                    <a:pt x="15141" y="5897"/>
                  </a:lnTo>
                  <a:cubicBezTo>
                    <a:pt x="15142" y="5897"/>
                    <a:pt x="15142" y="5897"/>
                    <a:pt x="15143" y="5897"/>
                  </a:cubicBezTo>
                  <a:cubicBezTo>
                    <a:pt x="15350" y="5897"/>
                    <a:pt x="15401" y="5606"/>
                    <a:pt x="15206" y="5534"/>
                  </a:cubicBezTo>
                  <a:lnTo>
                    <a:pt x="278" y="12"/>
                  </a:lnTo>
                  <a:cubicBezTo>
                    <a:pt x="256" y="4"/>
                    <a:pt x="234" y="0"/>
                    <a:pt x="2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39"/>
            <p:cNvSpPr/>
            <p:nvPr/>
          </p:nvSpPr>
          <p:spPr>
            <a:xfrm>
              <a:off x="7318450" y="3911525"/>
              <a:ext cx="384950" cy="147425"/>
            </a:xfrm>
            <a:custGeom>
              <a:avLst/>
              <a:gdLst/>
              <a:ahLst/>
              <a:cxnLst/>
              <a:rect l="l" t="t" r="r" b="b"/>
              <a:pathLst>
                <a:path w="15398" h="5897" extrusionOk="0">
                  <a:moveTo>
                    <a:pt x="214" y="0"/>
                  </a:moveTo>
                  <a:cubicBezTo>
                    <a:pt x="137" y="0"/>
                    <a:pt x="65" y="47"/>
                    <a:pt x="37" y="123"/>
                  </a:cubicBezTo>
                  <a:cubicBezTo>
                    <a:pt x="1" y="218"/>
                    <a:pt x="50" y="327"/>
                    <a:pt x="145" y="363"/>
                  </a:cubicBezTo>
                  <a:lnTo>
                    <a:pt x="15073" y="5885"/>
                  </a:lnTo>
                  <a:cubicBezTo>
                    <a:pt x="15094" y="5892"/>
                    <a:pt x="15115" y="5896"/>
                    <a:pt x="15138" y="5896"/>
                  </a:cubicBezTo>
                  <a:cubicBezTo>
                    <a:pt x="15347" y="5896"/>
                    <a:pt x="15398" y="5605"/>
                    <a:pt x="15202" y="5533"/>
                  </a:cubicBezTo>
                  <a:lnTo>
                    <a:pt x="276" y="11"/>
                  </a:lnTo>
                  <a:cubicBezTo>
                    <a:pt x="256" y="4"/>
                    <a:pt x="234" y="0"/>
                    <a:pt x="2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39"/>
            <p:cNvSpPr/>
            <p:nvPr/>
          </p:nvSpPr>
          <p:spPr>
            <a:xfrm>
              <a:off x="7294275" y="3976625"/>
              <a:ext cx="385050" cy="147450"/>
            </a:xfrm>
            <a:custGeom>
              <a:avLst/>
              <a:gdLst/>
              <a:ahLst/>
              <a:cxnLst/>
              <a:rect l="l" t="t" r="r" b="b"/>
              <a:pathLst>
                <a:path w="15402" h="5898" extrusionOk="0">
                  <a:moveTo>
                    <a:pt x="213" y="1"/>
                  </a:moveTo>
                  <a:cubicBezTo>
                    <a:pt x="137" y="1"/>
                    <a:pt x="65" y="47"/>
                    <a:pt x="37" y="123"/>
                  </a:cubicBezTo>
                  <a:cubicBezTo>
                    <a:pt x="1" y="220"/>
                    <a:pt x="50" y="328"/>
                    <a:pt x="149" y="364"/>
                  </a:cubicBezTo>
                  <a:lnTo>
                    <a:pt x="15077" y="5886"/>
                  </a:lnTo>
                  <a:cubicBezTo>
                    <a:pt x="15098" y="5893"/>
                    <a:pt x="15118" y="5897"/>
                    <a:pt x="15141" y="5897"/>
                  </a:cubicBezTo>
                  <a:cubicBezTo>
                    <a:pt x="15350" y="5897"/>
                    <a:pt x="15402" y="5607"/>
                    <a:pt x="15206" y="5534"/>
                  </a:cubicBezTo>
                  <a:lnTo>
                    <a:pt x="278" y="12"/>
                  </a:lnTo>
                  <a:cubicBezTo>
                    <a:pt x="257" y="4"/>
                    <a:pt x="235" y="1"/>
                    <a:pt x="2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42" name="Diagrama 41"/>
          <p:cNvGraphicFramePr/>
          <p:nvPr>
            <p:extLst>
              <p:ext uri="{D42A27DB-BD31-4B8C-83A1-F6EECF244321}">
                <p14:modId xmlns:p14="http://schemas.microsoft.com/office/powerpoint/2010/main" val="31279036"/>
              </p:ext>
            </p:extLst>
          </p:nvPr>
        </p:nvGraphicFramePr>
        <p:xfrm>
          <a:off x="1897804" y="1985323"/>
          <a:ext cx="7550327" cy="2774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5676" y="1638733"/>
            <a:ext cx="3068170" cy="2740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p49"/>
          <p:cNvSpPr/>
          <p:nvPr/>
        </p:nvSpPr>
        <p:spPr>
          <a:xfrm>
            <a:off x="-1576850" y="1368975"/>
            <a:ext cx="4905300" cy="49053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7" name="Google Shape;2037;p49"/>
          <p:cNvSpPr txBox="1">
            <a:spLocks noGrp="1"/>
          </p:cNvSpPr>
          <p:nvPr>
            <p:ph type="title"/>
          </p:nvPr>
        </p:nvSpPr>
        <p:spPr>
          <a:xfrm>
            <a:off x="2946433" y="380646"/>
            <a:ext cx="5806800" cy="75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Plan de</a:t>
            </a:r>
            <a:r>
              <a:rPr lang="en" dirty="0" smtClean="0"/>
              <a:t> </a:t>
            </a:r>
            <a:r>
              <a:rPr lang="en" dirty="0" smtClean="0">
                <a:highlight>
                  <a:schemeClr val="lt2"/>
                </a:highlight>
              </a:rPr>
              <a:t>parto</a:t>
            </a:r>
            <a:endParaRPr dirty="0">
              <a:highlight>
                <a:schemeClr val="lt2"/>
              </a:highlight>
            </a:endParaRPr>
          </a:p>
        </p:txBody>
      </p:sp>
      <p:cxnSp>
        <p:nvCxnSpPr>
          <p:cNvPr id="2040" name="Google Shape;2040;p49"/>
          <p:cNvCxnSpPr/>
          <p:nvPr/>
        </p:nvCxnSpPr>
        <p:spPr>
          <a:xfrm>
            <a:off x="4268981" y="1175747"/>
            <a:ext cx="4181700" cy="0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41" name="Google Shape;2041;p49"/>
          <p:cNvSpPr/>
          <p:nvPr/>
        </p:nvSpPr>
        <p:spPr>
          <a:xfrm rot="-2004035">
            <a:off x="3280920" y="1687615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42" name="Google Shape;2042;p49"/>
          <p:cNvGrpSpPr/>
          <p:nvPr/>
        </p:nvGrpSpPr>
        <p:grpSpPr>
          <a:xfrm>
            <a:off x="-85603" y="826084"/>
            <a:ext cx="3121848" cy="5015599"/>
            <a:chOff x="5590675" y="2440875"/>
            <a:chExt cx="1205300" cy="1936450"/>
          </a:xfrm>
        </p:grpSpPr>
        <p:sp>
          <p:nvSpPr>
            <p:cNvPr id="2043" name="Google Shape;2043;p49"/>
            <p:cNvSpPr/>
            <p:nvPr/>
          </p:nvSpPr>
          <p:spPr>
            <a:xfrm>
              <a:off x="5590675" y="3198675"/>
              <a:ext cx="354800" cy="528450"/>
            </a:xfrm>
            <a:custGeom>
              <a:avLst/>
              <a:gdLst/>
              <a:ahLst/>
              <a:cxnLst/>
              <a:rect l="l" t="t" r="r" b="b"/>
              <a:pathLst>
                <a:path w="14192" h="21138" extrusionOk="0">
                  <a:moveTo>
                    <a:pt x="3773" y="0"/>
                  </a:moveTo>
                  <a:cubicBezTo>
                    <a:pt x="3256" y="933"/>
                    <a:pt x="795" y="7154"/>
                    <a:pt x="1" y="20985"/>
                  </a:cubicBezTo>
                  <a:cubicBezTo>
                    <a:pt x="1" y="20985"/>
                    <a:pt x="3909" y="21137"/>
                    <a:pt x="7738" y="21137"/>
                  </a:cubicBezTo>
                  <a:cubicBezTo>
                    <a:pt x="9259" y="21137"/>
                    <a:pt x="10768" y="21113"/>
                    <a:pt x="12014" y="21046"/>
                  </a:cubicBezTo>
                  <a:lnTo>
                    <a:pt x="14191" y="1796"/>
                  </a:lnTo>
                  <a:lnTo>
                    <a:pt x="37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49"/>
            <p:cNvSpPr/>
            <p:nvPr/>
          </p:nvSpPr>
          <p:spPr>
            <a:xfrm>
              <a:off x="5618575" y="3041050"/>
              <a:ext cx="1177400" cy="666450"/>
            </a:xfrm>
            <a:custGeom>
              <a:avLst/>
              <a:gdLst/>
              <a:ahLst/>
              <a:cxnLst/>
              <a:rect l="l" t="t" r="r" b="b"/>
              <a:pathLst>
                <a:path w="47096" h="26658" extrusionOk="0">
                  <a:moveTo>
                    <a:pt x="16199" y="1"/>
                  </a:moveTo>
                  <a:cubicBezTo>
                    <a:pt x="13085" y="1"/>
                    <a:pt x="4375" y="599"/>
                    <a:pt x="2354" y="7147"/>
                  </a:cubicBezTo>
                  <a:cubicBezTo>
                    <a:pt x="0" y="14770"/>
                    <a:pt x="1374" y="24936"/>
                    <a:pt x="1475" y="26110"/>
                  </a:cubicBezTo>
                  <a:lnTo>
                    <a:pt x="44700" y="26658"/>
                  </a:lnTo>
                  <a:cubicBezTo>
                    <a:pt x="44700" y="26658"/>
                    <a:pt x="47095" y="8"/>
                    <a:pt x="27693" y="8"/>
                  </a:cubicBezTo>
                  <a:cubicBezTo>
                    <a:pt x="27370" y="8"/>
                    <a:pt x="27041" y="16"/>
                    <a:pt x="26705" y="31"/>
                  </a:cubicBezTo>
                  <a:lnTo>
                    <a:pt x="17311" y="31"/>
                  </a:lnTo>
                  <a:cubicBezTo>
                    <a:pt x="17311" y="31"/>
                    <a:pt x="16894" y="1"/>
                    <a:pt x="161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49"/>
            <p:cNvSpPr/>
            <p:nvPr/>
          </p:nvSpPr>
          <p:spPr>
            <a:xfrm>
              <a:off x="5691575" y="3361600"/>
              <a:ext cx="979050" cy="1015725"/>
            </a:xfrm>
            <a:custGeom>
              <a:avLst/>
              <a:gdLst/>
              <a:ahLst/>
              <a:cxnLst/>
              <a:rect l="l" t="t" r="r" b="b"/>
              <a:pathLst>
                <a:path w="39162" h="40629" extrusionOk="0">
                  <a:moveTo>
                    <a:pt x="1" y="1"/>
                  </a:moveTo>
                  <a:lnTo>
                    <a:pt x="2699" y="27213"/>
                  </a:lnTo>
                  <a:lnTo>
                    <a:pt x="2271" y="40204"/>
                  </a:lnTo>
                  <a:cubicBezTo>
                    <a:pt x="7001" y="40532"/>
                    <a:pt x="13634" y="40628"/>
                    <a:pt x="19806" y="40628"/>
                  </a:cubicBezTo>
                  <a:cubicBezTo>
                    <a:pt x="28645" y="40628"/>
                    <a:pt x="36537" y="40430"/>
                    <a:pt x="36537" y="40430"/>
                  </a:cubicBezTo>
                  <a:lnTo>
                    <a:pt x="35737" y="26740"/>
                  </a:lnTo>
                  <a:lnTo>
                    <a:pt x="39161" y="791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49"/>
            <p:cNvSpPr/>
            <p:nvPr/>
          </p:nvSpPr>
          <p:spPr>
            <a:xfrm>
              <a:off x="5884400" y="2956300"/>
              <a:ext cx="365050" cy="415250"/>
            </a:xfrm>
            <a:custGeom>
              <a:avLst/>
              <a:gdLst/>
              <a:ahLst/>
              <a:cxnLst/>
              <a:rect l="l" t="t" r="r" b="b"/>
              <a:pathLst>
                <a:path w="14602" h="16610" extrusionOk="0">
                  <a:moveTo>
                    <a:pt x="6742" y="0"/>
                  </a:moveTo>
                  <a:lnTo>
                    <a:pt x="0" y="3677"/>
                  </a:lnTo>
                  <a:lnTo>
                    <a:pt x="8323" y="10016"/>
                  </a:lnTo>
                  <a:lnTo>
                    <a:pt x="5460" y="11546"/>
                  </a:lnTo>
                  <a:lnTo>
                    <a:pt x="14601" y="16610"/>
                  </a:lnTo>
                  <a:lnTo>
                    <a:pt x="14601" y="16610"/>
                  </a:lnTo>
                  <a:lnTo>
                    <a:pt x="6678" y="3421"/>
                  </a:lnTo>
                  <a:lnTo>
                    <a:pt x="67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49"/>
            <p:cNvSpPr/>
            <p:nvPr/>
          </p:nvSpPr>
          <p:spPr>
            <a:xfrm>
              <a:off x="5879250" y="3044600"/>
              <a:ext cx="375275" cy="330650"/>
            </a:xfrm>
            <a:custGeom>
              <a:avLst/>
              <a:gdLst/>
              <a:ahLst/>
              <a:cxnLst/>
              <a:rect l="l" t="t" r="r" b="b"/>
              <a:pathLst>
                <a:path w="15011" h="13226" extrusionOk="0">
                  <a:moveTo>
                    <a:pt x="210" y="1"/>
                  </a:moveTo>
                  <a:cubicBezTo>
                    <a:pt x="93" y="1"/>
                    <a:pt x="1" y="159"/>
                    <a:pt x="113" y="259"/>
                  </a:cubicBezTo>
                  <a:lnTo>
                    <a:pt x="5666" y="4852"/>
                  </a:lnTo>
                  <a:lnTo>
                    <a:pt x="2994" y="6279"/>
                  </a:lnTo>
                  <a:cubicBezTo>
                    <a:pt x="2891" y="6334"/>
                    <a:pt x="2889" y="6479"/>
                    <a:pt x="2990" y="6536"/>
                  </a:cubicBezTo>
                  <a:lnTo>
                    <a:pt x="14735" y="13205"/>
                  </a:lnTo>
                  <a:cubicBezTo>
                    <a:pt x="14756" y="13218"/>
                    <a:pt x="14781" y="13224"/>
                    <a:pt x="14807" y="13224"/>
                  </a:cubicBezTo>
                  <a:lnTo>
                    <a:pt x="14807" y="13226"/>
                  </a:lnTo>
                  <a:cubicBezTo>
                    <a:pt x="14957" y="13224"/>
                    <a:pt x="15011" y="13025"/>
                    <a:pt x="14880" y="12952"/>
                  </a:cubicBezTo>
                  <a:lnTo>
                    <a:pt x="3366" y="6412"/>
                  </a:lnTo>
                  <a:lnTo>
                    <a:pt x="5996" y="5006"/>
                  </a:lnTo>
                  <a:cubicBezTo>
                    <a:pt x="6087" y="4956"/>
                    <a:pt x="6101" y="4831"/>
                    <a:pt x="6019" y="4765"/>
                  </a:cubicBezTo>
                  <a:lnTo>
                    <a:pt x="300" y="33"/>
                  </a:lnTo>
                  <a:cubicBezTo>
                    <a:pt x="270" y="11"/>
                    <a:pt x="240" y="1"/>
                    <a:pt x="2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49"/>
            <p:cNvSpPr/>
            <p:nvPr/>
          </p:nvSpPr>
          <p:spPr>
            <a:xfrm>
              <a:off x="6249425" y="2965475"/>
              <a:ext cx="164950" cy="406075"/>
            </a:xfrm>
            <a:custGeom>
              <a:avLst/>
              <a:gdLst/>
              <a:ahLst/>
              <a:cxnLst/>
              <a:rect l="l" t="t" r="r" b="b"/>
              <a:pathLst>
                <a:path w="6598" h="16243" extrusionOk="0">
                  <a:moveTo>
                    <a:pt x="1412" y="0"/>
                  </a:moveTo>
                  <a:lnTo>
                    <a:pt x="0" y="16243"/>
                  </a:lnTo>
                  <a:lnTo>
                    <a:pt x="4407" y="10472"/>
                  </a:lnTo>
                  <a:lnTo>
                    <a:pt x="2875" y="9649"/>
                  </a:lnTo>
                  <a:lnTo>
                    <a:pt x="6598" y="3527"/>
                  </a:lnTo>
                  <a:lnTo>
                    <a:pt x="14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49"/>
            <p:cNvSpPr/>
            <p:nvPr/>
          </p:nvSpPr>
          <p:spPr>
            <a:xfrm>
              <a:off x="6245250" y="3049950"/>
              <a:ext cx="174000" cy="325275"/>
            </a:xfrm>
            <a:custGeom>
              <a:avLst/>
              <a:gdLst/>
              <a:ahLst/>
              <a:cxnLst/>
              <a:rect l="l" t="t" r="r" b="b"/>
              <a:pathLst>
                <a:path w="6960" h="13011" extrusionOk="0">
                  <a:moveTo>
                    <a:pt x="6760" y="1"/>
                  </a:moveTo>
                  <a:cubicBezTo>
                    <a:pt x="6717" y="1"/>
                    <a:pt x="6675" y="20"/>
                    <a:pt x="6643" y="66"/>
                  </a:cubicBezTo>
                  <a:lnTo>
                    <a:pt x="3916" y="4201"/>
                  </a:lnTo>
                  <a:lnTo>
                    <a:pt x="5444" y="5024"/>
                  </a:lnTo>
                  <a:lnTo>
                    <a:pt x="46" y="12780"/>
                  </a:lnTo>
                  <a:cubicBezTo>
                    <a:pt x="0" y="12847"/>
                    <a:pt x="17" y="12938"/>
                    <a:pt x="84" y="12983"/>
                  </a:cubicBezTo>
                  <a:cubicBezTo>
                    <a:pt x="107" y="13001"/>
                    <a:pt x="137" y="13010"/>
                    <a:pt x="167" y="13010"/>
                  </a:cubicBezTo>
                  <a:cubicBezTo>
                    <a:pt x="215" y="13010"/>
                    <a:pt x="259" y="12987"/>
                    <a:pt x="287" y="12949"/>
                  </a:cubicBezTo>
                  <a:lnTo>
                    <a:pt x="5872" y="4921"/>
                  </a:lnTo>
                  <a:lnTo>
                    <a:pt x="4336" y="4095"/>
                  </a:lnTo>
                  <a:lnTo>
                    <a:pt x="6888" y="228"/>
                  </a:lnTo>
                  <a:cubicBezTo>
                    <a:pt x="6960" y="113"/>
                    <a:pt x="6861" y="1"/>
                    <a:pt x="67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49"/>
            <p:cNvSpPr/>
            <p:nvPr/>
          </p:nvSpPr>
          <p:spPr>
            <a:xfrm>
              <a:off x="5975425" y="3404425"/>
              <a:ext cx="111900" cy="165575"/>
            </a:xfrm>
            <a:custGeom>
              <a:avLst/>
              <a:gdLst/>
              <a:ahLst/>
              <a:cxnLst/>
              <a:rect l="l" t="t" r="r" b="b"/>
              <a:pathLst>
                <a:path w="4476" h="6623" extrusionOk="0">
                  <a:moveTo>
                    <a:pt x="1995" y="0"/>
                  </a:moveTo>
                  <a:cubicBezTo>
                    <a:pt x="844" y="0"/>
                    <a:pt x="0" y="1422"/>
                    <a:pt x="99" y="3219"/>
                  </a:cubicBezTo>
                  <a:cubicBezTo>
                    <a:pt x="200" y="5047"/>
                    <a:pt x="1239" y="6570"/>
                    <a:pt x="2419" y="6622"/>
                  </a:cubicBezTo>
                  <a:cubicBezTo>
                    <a:pt x="2439" y="6623"/>
                    <a:pt x="2458" y="6623"/>
                    <a:pt x="2478" y="6623"/>
                  </a:cubicBezTo>
                  <a:cubicBezTo>
                    <a:pt x="3628" y="6623"/>
                    <a:pt x="4475" y="5200"/>
                    <a:pt x="4376" y="3403"/>
                  </a:cubicBezTo>
                  <a:cubicBezTo>
                    <a:pt x="4276" y="1577"/>
                    <a:pt x="3236" y="53"/>
                    <a:pt x="2056" y="2"/>
                  </a:cubicBezTo>
                  <a:cubicBezTo>
                    <a:pt x="2036" y="1"/>
                    <a:pt x="2015" y="0"/>
                    <a:pt x="19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49"/>
            <p:cNvSpPr/>
            <p:nvPr/>
          </p:nvSpPr>
          <p:spPr>
            <a:xfrm>
              <a:off x="5975825" y="3417825"/>
              <a:ext cx="87475" cy="137775"/>
            </a:xfrm>
            <a:custGeom>
              <a:avLst/>
              <a:gdLst/>
              <a:ahLst/>
              <a:cxnLst/>
              <a:rect l="l" t="t" r="r" b="b"/>
              <a:pathLst>
                <a:path w="3499" h="5511" extrusionOk="0">
                  <a:moveTo>
                    <a:pt x="1553" y="0"/>
                  </a:moveTo>
                  <a:cubicBezTo>
                    <a:pt x="656" y="0"/>
                    <a:pt x="1" y="1187"/>
                    <a:pt x="83" y="2683"/>
                  </a:cubicBezTo>
                  <a:cubicBezTo>
                    <a:pt x="167" y="4203"/>
                    <a:pt x="980" y="5470"/>
                    <a:pt x="1901" y="5510"/>
                  </a:cubicBezTo>
                  <a:cubicBezTo>
                    <a:pt x="1916" y="5511"/>
                    <a:pt x="1931" y="5511"/>
                    <a:pt x="1946" y="5511"/>
                  </a:cubicBezTo>
                  <a:cubicBezTo>
                    <a:pt x="2843" y="5511"/>
                    <a:pt x="3498" y="4324"/>
                    <a:pt x="3416" y="2827"/>
                  </a:cubicBezTo>
                  <a:cubicBezTo>
                    <a:pt x="3332" y="1307"/>
                    <a:pt x="2519" y="41"/>
                    <a:pt x="1597" y="1"/>
                  </a:cubicBezTo>
                  <a:cubicBezTo>
                    <a:pt x="1583" y="1"/>
                    <a:pt x="1568" y="0"/>
                    <a:pt x="15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49"/>
            <p:cNvSpPr/>
            <p:nvPr/>
          </p:nvSpPr>
          <p:spPr>
            <a:xfrm>
              <a:off x="5988000" y="3452225"/>
              <a:ext cx="44775" cy="68825"/>
            </a:xfrm>
            <a:custGeom>
              <a:avLst/>
              <a:gdLst/>
              <a:ahLst/>
              <a:cxnLst/>
              <a:rect l="l" t="t" r="r" b="b"/>
              <a:pathLst>
                <a:path w="1791" h="2753" extrusionOk="0">
                  <a:moveTo>
                    <a:pt x="819" y="1"/>
                  </a:moveTo>
                  <a:cubicBezTo>
                    <a:pt x="803" y="1"/>
                    <a:pt x="788" y="2"/>
                    <a:pt x="772" y="3"/>
                  </a:cubicBezTo>
                  <a:cubicBezTo>
                    <a:pt x="316" y="45"/>
                    <a:pt x="1" y="693"/>
                    <a:pt x="71" y="1453"/>
                  </a:cubicBezTo>
                  <a:cubicBezTo>
                    <a:pt x="137" y="2185"/>
                    <a:pt x="537" y="2753"/>
                    <a:pt x="975" y="2753"/>
                  </a:cubicBezTo>
                  <a:cubicBezTo>
                    <a:pt x="990" y="2753"/>
                    <a:pt x="1006" y="2752"/>
                    <a:pt x="1021" y="2751"/>
                  </a:cubicBezTo>
                  <a:cubicBezTo>
                    <a:pt x="1477" y="2709"/>
                    <a:pt x="1791" y="2061"/>
                    <a:pt x="1722" y="1303"/>
                  </a:cubicBezTo>
                  <a:cubicBezTo>
                    <a:pt x="1656" y="569"/>
                    <a:pt x="1257" y="1"/>
                    <a:pt x="8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49"/>
            <p:cNvSpPr/>
            <p:nvPr/>
          </p:nvSpPr>
          <p:spPr>
            <a:xfrm>
              <a:off x="5969375" y="2925575"/>
              <a:ext cx="448050" cy="564750"/>
            </a:xfrm>
            <a:custGeom>
              <a:avLst/>
              <a:gdLst/>
              <a:ahLst/>
              <a:cxnLst/>
              <a:rect l="l" t="t" r="r" b="b"/>
              <a:pathLst>
                <a:path w="17922" h="22590" extrusionOk="0">
                  <a:moveTo>
                    <a:pt x="9024" y="0"/>
                  </a:moveTo>
                  <a:cubicBezTo>
                    <a:pt x="8735" y="0"/>
                    <a:pt x="8444" y="13"/>
                    <a:pt x="8153" y="38"/>
                  </a:cubicBezTo>
                  <a:cubicBezTo>
                    <a:pt x="5851" y="239"/>
                    <a:pt x="3754" y="1210"/>
                    <a:pt x="2249" y="2772"/>
                  </a:cubicBezTo>
                  <a:cubicBezTo>
                    <a:pt x="738" y="4342"/>
                    <a:pt x="1" y="6318"/>
                    <a:pt x="178" y="8340"/>
                  </a:cubicBezTo>
                  <a:lnTo>
                    <a:pt x="1403" y="22456"/>
                  </a:lnTo>
                  <a:cubicBezTo>
                    <a:pt x="1409" y="22530"/>
                    <a:pt x="1472" y="22589"/>
                    <a:pt x="1548" y="22589"/>
                  </a:cubicBezTo>
                  <a:lnTo>
                    <a:pt x="1561" y="22589"/>
                  </a:lnTo>
                  <a:cubicBezTo>
                    <a:pt x="1643" y="22582"/>
                    <a:pt x="1701" y="22511"/>
                    <a:pt x="1694" y="22430"/>
                  </a:cubicBezTo>
                  <a:lnTo>
                    <a:pt x="468" y="8315"/>
                  </a:lnTo>
                  <a:cubicBezTo>
                    <a:pt x="121" y="4312"/>
                    <a:pt x="3581" y="730"/>
                    <a:pt x="8179" y="331"/>
                  </a:cubicBezTo>
                  <a:cubicBezTo>
                    <a:pt x="8463" y="306"/>
                    <a:pt x="8745" y="294"/>
                    <a:pt x="9025" y="294"/>
                  </a:cubicBezTo>
                  <a:cubicBezTo>
                    <a:pt x="10952" y="294"/>
                    <a:pt x="12788" y="870"/>
                    <a:pt x="14267" y="1952"/>
                  </a:cubicBezTo>
                  <a:cubicBezTo>
                    <a:pt x="15959" y="3185"/>
                    <a:pt x="16981" y="4931"/>
                    <a:pt x="17148" y="6867"/>
                  </a:cubicBezTo>
                  <a:lnTo>
                    <a:pt x="17623" y="12345"/>
                  </a:lnTo>
                  <a:cubicBezTo>
                    <a:pt x="17630" y="12421"/>
                    <a:pt x="17693" y="12479"/>
                    <a:pt x="17769" y="12479"/>
                  </a:cubicBezTo>
                  <a:cubicBezTo>
                    <a:pt x="17773" y="12479"/>
                    <a:pt x="17778" y="12479"/>
                    <a:pt x="17783" y="12478"/>
                  </a:cubicBezTo>
                  <a:cubicBezTo>
                    <a:pt x="17862" y="12471"/>
                    <a:pt x="17921" y="12401"/>
                    <a:pt x="17916" y="12321"/>
                  </a:cubicBezTo>
                  <a:lnTo>
                    <a:pt x="17441" y="6841"/>
                  </a:lnTo>
                  <a:cubicBezTo>
                    <a:pt x="17266" y="4821"/>
                    <a:pt x="16200" y="3000"/>
                    <a:pt x="14440" y="1714"/>
                  </a:cubicBezTo>
                  <a:cubicBezTo>
                    <a:pt x="12910" y="596"/>
                    <a:pt x="11014" y="0"/>
                    <a:pt x="9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49"/>
            <p:cNvSpPr/>
            <p:nvPr/>
          </p:nvSpPr>
          <p:spPr>
            <a:xfrm>
              <a:off x="6051325" y="2829850"/>
              <a:ext cx="233375" cy="211975"/>
            </a:xfrm>
            <a:custGeom>
              <a:avLst/>
              <a:gdLst/>
              <a:ahLst/>
              <a:cxnLst/>
              <a:rect l="l" t="t" r="r" b="b"/>
              <a:pathLst>
                <a:path w="9335" h="8479" extrusionOk="0">
                  <a:moveTo>
                    <a:pt x="1" y="0"/>
                  </a:moveTo>
                  <a:lnTo>
                    <a:pt x="1" y="8479"/>
                  </a:lnTo>
                  <a:lnTo>
                    <a:pt x="9334" y="8479"/>
                  </a:lnTo>
                  <a:lnTo>
                    <a:pt x="9334" y="0"/>
                  </a:ln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49"/>
            <p:cNvSpPr/>
            <p:nvPr/>
          </p:nvSpPr>
          <p:spPr>
            <a:xfrm>
              <a:off x="6049150" y="2891550"/>
              <a:ext cx="237100" cy="142850"/>
            </a:xfrm>
            <a:custGeom>
              <a:avLst/>
              <a:gdLst/>
              <a:ahLst/>
              <a:cxnLst/>
              <a:rect l="l" t="t" r="r" b="b"/>
              <a:pathLst>
                <a:path w="9484" h="5714" extrusionOk="0">
                  <a:moveTo>
                    <a:pt x="0" y="1"/>
                  </a:moveTo>
                  <a:lnTo>
                    <a:pt x="152" y="4152"/>
                  </a:lnTo>
                  <a:lnTo>
                    <a:pt x="2081" y="4838"/>
                  </a:lnTo>
                  <a:cubicBezTo>
                    <a:pt x="3711" y="5419"/>
                    <a:pt x="5427" y="5713"/>
                    <a:pt x="7152" y="5713"/>
                  </a:cubicBezTo>
                  <a:cubicBezTo>
                    <a:pt x="7640" y="5713"/>
                    <a:pt x="8129" y="5690"/>
                    <a:pt x="8618" y="5642"/>
                  </a:cubicBezTo>
                  <a:lnTo>
                    <a:pt x="9410" y="5566"/>
                  </a:lnTo>
                  <a:lnTo>
                    <a:pt x="9484" y="25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49"/>
            <p:cNvSpPr/>
            <p:nvPr/>
          </p:nvSpPr>
          <p:spPr>
            <a:xfrm>
              <a:off x="5862875" y="2662775"/>
              <a:ext cx="150900" cy="151875"/>
            </a:xfrm>
            <a:custGeom>
              <a:avLst/>
              <a:gdLst/>
              <a:ahLst/>
              <a:cxnLst/>
              <a:rect l="l" t="t" r="r" b="b"/>
              <a:pathLst>
                <a:path w="6036" h="6075" extrusionOk="0">
                  <a:moveTo>
                    <a:pt x="2987" y="0"/>
                  </a:moveTo>
                  <a:cubicBezTo>
                    <a:pt x="2892" y="0"/>
                    <a:pt x="2796" y="5"/>
                    <a:pt x="2699" y="16"/>
                  </a:cubicBezTo>
                  <a:cubicBezTo>
                    <a:pt x="1129" y="183"/>
                    <a:pt x="1" y="1671"/>
                    <a:pt x="177" y="3339"/>
                  </a:cubicBezTo>
                  <a:cubicBezTo>
                    <a:pt x="343" y="4906"/>
                    <a:pt x="1600" y="6075"/>
                    <a:pt x="3054" y="6075"/>
                  </a:cubicBezTo>
                  <a:cubicBezTo>
                    <a:pt x="3148" y="6075"/>
                    <a:pt x="3243" y="6070"/>
                    <a:pt x="3339" y="6060"/>
                  </a:cubicBezTo>
                  <a:cubicBezTo>
                    <a:pt x="4909" y="5893"/>
                    <a:pt x="6036" y="4405"/>
                    <a:pt x="5859" y="2737"/>
                  </a:cubicBezTo>
                  <a:cubicBezTo>
                    <a:pt x="5693" y="1169"/>
                    <a:pt x="4438" y="0"/>
                    <a:pt x="2987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49"/>
            <p:cNvSpPr/>
            <p:nvPr/>
          </p:nvSpPr>
          <p:spPr>
            <a:xfrm>
              <a:off x="5862875" y="2662775"/>
              <a:ext cx="150900" cy="151875"/>
            </a:xfrm>
            <a:custGeom>
              <a:avLst/>
              <a:gdLst/>
              <a:ahLst/>
              <a:cxnLst/>
              <a:rect l="l" t="t" r="r" b="b"/>
              <a:pathLst>
                <a:path w="6036" h="6075" extrusionOk="0">
                  <a:moveTo>
                    <a:pt x="2987" y="0"/>
                  </a:moveTo>
                  <a:cubicBezTo>
                    <a:pt x="2892" y="0"/>
                    <a:pt x="2796" y="5"/>
                    <a:pt x="2699" y="16"/>
                  </a:cubicBezTo>
                  <a:cubicBezTo>
                    <a:pt x="1129" y="183"/>
                    <a:pt x="1" y="1671"/>
                    <a:pt x="177" y="3339"/>
                  </a:cubicBezTo>
                  <a:cubicBezTo>
                    <a:pt x="343" y="4906"/>
                    <a:pt x="1600" y="6075"/>
                    <a:pt x="3054" y="6075"/>
                  </a:cubicBezTo>
                  <a:cubicBezTo>
                    <a:pt x="3148" y="6075"/>
                    <a:pt x="3243" y="6070"/>
                    <a:pt x="3339" y="6060"/>
                  </a:cubicBezTo>
                  <a:cubicBezTo>
                    <a:pt x="4909" y="5893"/>
                    <a:pt x="6036" y="4405"/>
                    <a:pt x="5859" y="2737"/>
                  </a:cubicBezTo>
                  <a:cubicBezTo>
                    <a:pt x="5693" y="1169"/>
                    <a:pt x="4438" y="0"/>
                    <a:pt x="2987" y="0"/>
                  </a:cubicBez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49"/>
            <p:cNvSpPr/>
            <p:nvPr/>
          </p:nvSpPr>
          <p:spPr>
            <a:xfrm>
              <a:off x="5936750" y="2440875"/>
              <a:ext cx="493825" cy="529850"/>
            </a:xfrm>
            <a:custGeom>
              <a:avLst/>
              <a:gdLst/>
              <a:ahLst/>
              <a:cxnLst/>
              <a:rect l="l" t="t" r="r" b="b"/>
              <a:pathLst>
                <a:path w="19753" h="21194" extrusionOk="0">
                  <a:moveTo>
                    <a:pt x="10232" y="0"/>
                  </a:moveTo>
                  <a:cubicBezTo>
                    <a:pt x="9924" y="0"/>
                    <a:pt x="9607" y="11"/>
                    <a:pt x="9281" y="33"/>
                  </a:cubicBezTo>
                  <a:cubicBezTo>
                    <a:pt x="2923" y="464"/>
                    <a:pt x="0" y="3795"/>
                    <a:pt x="318" y="10269"/>
                  </a:cubicBezTo>
                  <a:cubicBezTo>
                    <a:pt x="635" y="16743"/>
                    <a:pt x="5564" y="21153"/>
                    <a:pt x="11704" y="21193"/>
                  </a:cubicBezTo>
                  <a:cubicBezTo>
                    <a:pt x="11738" y="21193"/>
                    <a:pt x="11773" y="21194"/>
                    <a:pt x="11808" y="21194"/>
                  </a:cubicBezTo>
                  <a:cubicBezTo>
                    <a:pt x="13406" y="21194"/>
                    <a:pt x="15063" y="20934"/>
                    <a:pt x="16450" y="20099"/>
                  </a:cubicBezTo>
                  <a:cubicBezTo>
                    <a:pt x="17965" y="19183"/>
                    <a:pt x="18896" y="17653"/>
                    <a:pt x="19323" y="15962"/>
                  </a:cubicBezTo>
                  <a:cubicBezTo>
                    <a:pt x="19620" y="14792"/>
                    <a:pt x="19753" y="13551"/>
                    <a:pt x="19586" y="12352"/>
                  </a:cubicBezTo>
                  <a:cubicBezTo>
                    <a:pt x="19464" y="11493"/>
                    <a:pt x="19261" y="10644"/>
                    <a:pt x="19019" y="9809"/>
                  </a:cubicBezTo>
                  <a:cubicBezTo>
                    <a:pt x="19004" y="9752"/>
                    <a:pt x="18943" y="9638"/>
                    <a:pt x="18951" y="9578"/>
                  </a:cubicBezTo>
                  <a:cubicBezTo>
                    <a:pt x="19511" y="5235"/>
                    <a:pt x="17031" y="0"/>
                    <a:pt x="10232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49"/>
            <p:cNvSpPr/>
            <p:nvPr/>
          </p:nvSpPr>
          <p:spPr>
            <a:xfrm>
              <a:off x="5938350" y="2575875"/>
              <a:ext cx="452575" cy="395000"/>
            </a:xfrm>
            <a:custGeom>
              <a:avLst/>
              <a:gdLst/>
              <a:ahLst/>
              <a:cxnLst/>
              <a:rect l="l" t="t" r="r" b="b"/>
              <a:pathLst>
                <a:path w="18103" h="15800" extrusionOk="0">
                  <a:moveTo>
                    <a:pt x="2044" y="1"/>
                  </a:moveTo>
                  <a:lnTo>
                    <a:pt x="235" y="3476"/>
                  </a:lnTo>
                  <a:cubicBezTo>
                    <a:pt x="0" y="11047"/>
                    <a:pt x="5069" y="15799"/>
                    <a:pt x="12010" y="15799"/>
                  </a:cubicBezTo>
                  <a:cubicBezTo>
                    <a:pt x="12050" y="15799"/>
                    <a:pt x="12090" y="15799"/>
                    <a:pt x="12130" y="15799"/>
                  </a:cubicBezTo>
                  <a:cubicBezTo>
                    <a:pt x="14028" y="15784"/>
                    <a:pt x="16770" y="14982"/>
                    <a:pt x="18102" y="13150"/>
                  </a:cubicBezTo>
                  <a:lnTo>
                    <a:pt x="18102" y="13150"/>
                  </a:lnTo>
                  <a:cubicBezTo>
                    <a:pt x="18064" y="13162"/>
                    <a:pt x="18065" y="13162"/>
                    <a:pt x="18065" y="13162"/>
                  </a:cubicBezTo>
                  <a:cubicBezTo>
                    <a:pt x="18065" y="13162"/>
                    <a:pt x="18065" y="13162"/>
                    <a:pt x="18026" y="13175"/>
                  </a:cubicBezTo>
                  <a:cubicBezTo>
                    <a:pt x="16478" y="13690"/>
                    <a:pt x="15075" y="13918"/>
                    <a:pt x="13805" y="13918"/>
                  </a:cubicBezTo>
                  <a:cubicBezTo>
                    <a:pt x="3889" y="13918"/>
                    <a:pt x="2044" y="1"/>
                    <a:pt x="2044" y="1"/>
                  </a:cubicBez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49"/>
            <p:cNvSpPr/>
            <p:nvPr/>
          </p:nvSpPr>
          <p:spPr>
            <a:xfrm>
              <a:off x="6310575" y="2571125"/>
              <a:ext cx="52900" cy="25075"/>
            </a:xfrm>
            <a:custGeom>
              <a:avLst/>
              <a:gdLst/>
              <a:ahLst/>
              <a:cxnLst/>
              <a:rect l="l" t="t" r="r" b="b"/>
              <a:pathLst>
                <a:path w="2116" h="1003" extrusionOk="0">
                  <a:moveTo>
                    <a:pt x="1096" y="1"/>
                  </a:moveTo>
                  <a:cubicBezTo>
                    <a:pt x="1047" y="1"/>
                    <a:pt x="996" y="3"/>
                    <a:pt x="942" y="7"/>
                  </a:cubicBezTo>
                  <a:cubicBezTo>
                    <a:pt x="465" y="41"/>
                    <a:pt x="220" y="324"/>
                    <a:pt x="95" y="579"/>
                  </a:cubicBezTo>
                  <a:cubicBezTo>
                    <a:pt x="1" y="773"/>
                    <a:pt x="140" y="1002"/>
                    <a:pt x="352" y="1002"/>
                  </a:cubicBezTo>
                  <a:cubicBezTo>
                    <a:pt x="354" y="1002"/>
                    <a:pt x="355" y="1002"/>
                    <a:pt x="357" y="1002"/>
                  </a:cubicBezTo>
                  <a:cubicBezTo>
                    <a:pt x="925" y="989"/>
                    <a:pt x="1925" y="938"/>
                    <a:pt x="2006" y="736"/>
                  </a:cubicBezTo>
                  <a:cubicBezTo>
                    <a:pt x="2115" y="470"/>
                    <a:pt x="1867" y="1"/>
                    <a:pt x="1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49"/>
            <p:cNvSpPr/>
            <p:nvPr/>
          </p:nvSpPr>
          <p:spPr>
            <a:xfrm>
              <a:off x="6115250" y="2610050"/>
              <a:ext cx="46300" cy="33650"/>
            </a:xfrm>
            <a:custGeom>
              <a:avLst/>
              <a:gdLst/>
              <a:ahLst/>
              <a:cxnLst/>
              <a:rect l="l" t="t" r="r" b="b"/>
              <a:pathLst>
                <a:path w="1852" h="1346" extrusionOk="0">
                  <a:moveTo>
                    <a:pt x="1241" y="1"/>
                  </a:moveTo>
                  <a:cubicBezTo>
                    <a:pt x="1063" y="1"/>
                    <a:pt x="847" y="50"/>
                    <a:pt x="598" y="173"/>
                  </a:cubicBezTo>
                  <a:cubicBezTo>
                    <a:pt x="170" y="384"/>
                    <a:pt x="43" y="739"/>
                    <a:pt x="16" y="1024"/>
                  </a:cubicBezTo>
                  <a:cubicBezTo>
                    <a:pt x="1" y="1204"/>
                    <a:pt x="141" y="1346"/>
                    <a:pt x="300" y="1346"/>
                  </a:cubicBezTo>
                  <a:cubicBezTo>
                    <a:pt x="336" y="1346"/>
                    <a:pt x="373" y="1339"/>
                    <a:pt x="410" y="1323"/>
                  </a:cubicBezTo>
                  <a:cubicBezTo>
                    <a:pt x="930" y="1097"/>
                    <a:pt x="1841" y="675"/>
                    <a:pt x="1846" y="454"/>
                  </a:cubicBezTo>
                  <a:cubicBezTo>
                    <a:pt x="1852" y="243"/>
                    <a:pt x="1638" y="1"/>
                    <a:pt x="12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49"/>
            <p:cNvSpPr/>
            <p:nvPr/>
          </p:nvSpPr>
          <p:spPr>
            <a:xfrm>
              <a:off x="6167725" y="2765325"/>
              <a:ext cx="96125" cy="44175"/>
            </a:xfrm>
            <a:custGeom>
              <a:avLst/>
              <a:gdLst/>
              <a:ahLst/>
              <a:cxnLst/>
              <a:rect l="l" t="t" r="r" b="b"/>
              <a:pathLst>
                <a:path w="3845" h="1767" extrusionOk="0">
                  <a:moveTo>
                    <a:pt x="165" y="1"/>
                  </a:moveTo>
                  <a:cubicBezTo>
                    <a:pt x="144" y="1"/>
                    <a:pt x="121" y="6"/>
                    <a:pt x="101" y="16"/>
                  </a:cubicBezTo>
                  <a:cubicBezTo>
                    <a:pt x="29" y="54"/>
                    <a:pt x="0" y="141"/>
                    <a:pt x="36" y="214"/>
                  </a:cubicBezTo>
                  <a:cubicBezTo>
                    <a:pt x="46" y="233"/>
                    <a:pt x="830" y="1766"/>
                    <a:pt x="2506" y="1766"/>
                  </a:cubicBezTo>
                  <a:cubicBezTo>
                    <a:pt x="2871" y="1766"/>
                    <a:pt x="3278" y="1694"/>
                    <a:pt x="3726" y="1517"/>
                  </a:cubicBezTo>
                  <a:cubicBezTo>
                    <a:pt x="3804" y="1491"/>
                    <a:pt x="3844" y="1403"/>
                    <a:pt x="3814" y="1325"/>
                  </a:cubicBezTo>
                  <a:cubicBezTo>
                    <a:pt x="3791" y="1267"/>
                    <a:pt x="3736" y="1232"/>
                    <a:pt x="3678" y="1232"/>
                  </a:cubicBezTo>
                  <a:cubicBezTo>
                    <a:pt x="3658" y="1232"/>
                    <a:pt x="3639" y="1236"/>
                    <a:pt x="3620" y="1244"/>
                  </a:cubicBezTo>
                  <a:cubicBezTo>
                    <a:pt x="3204" y="1407"/>
                    <a:pt x="2829" y="1474"/>
                    <a:pt x="2496" y="1474"/>
                  </a:cubicBezTo>
                  <a:cubicBezTo>
                    <a:pt x="1014" y="1474"/>
                    <a:pt x="333" y="151"/>
                    <a:pt x="298" y="83"/>
                  </a:cubicBezTo>
                  <a:cubicBezTo>
                    <a:pt x="273" y="31"/>
                    <a:pt x="220" y="1"/>
                    <a:pt x="1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49"/>
            <p:cNvSpPr/>
            <p:nvPr/>
          </p:nvSpPr>
          <p:spPr>
            <a:xfrm>
              <a:off x="6142300" y="2656000"/>
              <a:ext cx="24025" cy="33750"/>
            </a:xfrm>
            <a:custGeom>
              <a:avLst/>
              <a:gdLst/>
              <a:ahLst/>
              <a:cxnLst/>
              <a:rect l="l" t="t" r="r" b="b"/>
              <a:pathLst>
                <a:path w="961" h="1350" extrusionOk="0">
                  <a:moveTo>
                    <a:pt x="504" y="1"/>
                  </a:moveTo>
                  <a:cubicBezTo>
                    <a:pt x="262" y="1"/>
                    <a:pt x="49" y="284"/>
                    <a:pt x="25" y="646"/>
                  </a:cubicBezTo>
                  <a:cubicBezTo>
                    <a:pt x="0" y="1016"/>
                    <a:pt x="185" y="1332"/>
                    <a:pt x="434" y="1349"/>
                  </a:cubicBezTo>
                  <a:cubicBezTo>
                    <a:pt x="441" y="1349"/>
                    <a:pt x="448" y="1349"/>
                    <a:pt x="455" y="1349"/>
                  </a:cubicBezTo>
                  <a:cubicBezTo>
                    <a:pt x="697" y="1349"/>
                    <a:pt x="909" y="1068"/>
                    <a:pt x="933" y="707"/>
                  </a:cubicBezTo>
                  <a:cubicBezTo>
                    <a:pt x="960" y="334"/>
                    <a:pt x="774" y="19"/>
                    <a:pt x="525" y="2"/>
                  </a:cubicBezTo>
                  <a:cubicBezTo>
                    <a:pt x="518" y="1"/>
                    <a:pt x="511" y="1"/>
                    <a:pt x="504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49"/>
            <p:cNvSpPr/>
            <p:nvPr/>
          </p:nvSpPr>
          <p:spPr>
            <a:xfrm>
              <a:off x="6333225" y="2654675"/>
              <a:ext cx="23950" cy="33750"/>
            </a:xfrm>
            <a:custGeom>
              <a:avLst/>
              <a:gdLst/>
              <a:ahLst/>
              <a:cxnLst/>
              <a:rect l="l" t="t" r="r" b="b"/>
              <a:pathLst>
                <a:path w="958" h="1350" extrusionOk="0">
                  <a:moveTo>
                    <a:pt x="503" y="1"/>
                  </a:moveTo>
                  <a:cubicBezTo>
                    <a:pt x="261" y="1"/>
                    <a:pt x="49" y="282"/>
                    <a:pt x="25" y="644"/>
                  </a:cubicBezTo>
                  <a:cubicBezTo>
                    <a:pt x="0" y="1016"/>
                    <a:pt x="185" y="1331"/>
                    <a:pt x="434" y="1349"/>
                  </a:cubicBezTo>
                  <a:cubicBezTo>
                    <a:pt x="441" y="1349"/>
                    <a:pt x="448" y="1349"/>
                    <a:pt x="455" y="1349"/>
                  </a:cubicBezTo>
                  <a:cubicBezTo>
                    <a:pt x="697" y="1349"/>
                    <a:pt x="909" y="1066"/>
                    <a:pt x="933" y="704"/>
                  </a:cubicBezTo>
                  <a:cubicBezTo>
                    <a:pt x="958" y="334"/>
                    <a:pt x="774" y="17"/>
                    <a:pt x="525" y="1"/>
                  </a:cubicBezTo>
                  <a:cubicBezTo>
                    <a:pt x="518" y="1"/>
                    <a:pt x="510" y="1"/>
                    <a:pt x="503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49"/>
            <p:cNvSpPr/>
            <p:nvPr/>
          </p:nvSpPr>
          <p:spPr>
            <a:xfrm>
              <a:off x="6051325" y="3041800"/>
              <a:ext cx="233425" cy="329750"/>
            </a:xfrm>
            <a:custGeom>
              <a:avLst/>
              <a:gdLst/>
              <a:ahLst/>
              <a:cxnLst/>
              <a:rect l="l" t="t" r="r" b="b"/>
              <a:pathLst>
                <a:path w="9337" h="13190" extrusionOk="0">
                  <a:moveTo>
                    <a:pt x="1" y="1"/>
                  </a:moveTo>
                  <a:lnTo>
                    <a:pt x="7924" y="13190"/>
                  </a:lnTo>
                  <a:lnTo>
                    <a:pt x="9336" y="1"/>
                  </a:ln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49"/>
            <p:cNvSpPr/>
            <p:nvPr/>
          </p:nvSpPr>
          <p:spPr>
            <a:xfrm>
              <a:off x="6396025" y="3210300"/>
              <a:ext cx="33075" cy="51100"/>
            </a:xfrm>
            <a:custGeom>
              <a:avLst/>
              <a:gdLst/>
              <a:ahLst/>
              <a:cxnLst/>
              <a:rect l="l" t="t" r="r" b="b"/>
              <a:pathLst>
                <a:path w="1323" h="2044" extrusionOk="0">
                  <a:moveTo>
                    <a:pt x="1051" y="1"/>
                  </a:moveTo>
                  <a:cubicBezTo>
                    <a:pt x="1048" y="1"/>
                    <a:pt x="1046" y="1"/>
                    <a:pt x="1043" y="1"/>
                  </a:cubicBezTo>
                  <a:lnTo>
                    <a:pt x="217" y="25"/>
                  </a:lnTo>
                  <a:cubicBezTo>
                    <a:pt x="95" y="29"/>
                    <a:pt x="0" y="130"/>
                    <a:pt x="4" y="250"/>
                  </a:cubicBezTo>
                  <a:lnTo>
                    <a:pt x="57" y="2043"/>
                  </a:lnTo>
                  <a:lnTo>
                    <a:pt x="1323" y="2007"/>
                  </a:lnTo>
                  <a:lnTo>
                    <a:pt x="1270" y="213"/>
                  </a:lnTo>
                  <a:cubicBezTo>
                    <a:pt x="1266" y="94"/>
                    <a:pt x="1169" y="1"/>
                    <a:pt x="10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49"/>
            <p:cNvSpPr/>
            <p:nvPr/>
          </p:nvSpPr>
          <p:spPr>
            <a:xfrm>
              <a:off x="6303625" y="3257525"/>
              <a:ext cx="226375" cy="334600"/>
            </a:xfrm>
            <a:custGeom>
              <a:avLst/>
              <a:gdLst/>
              <a:ahLst/>
              <a:cxnLst/>
              <a:rect l="l" t="t" r="r" b="b"/>
              <a:pathLst>
                <a:path w="9055" h="13384" extrusionOk="0">
                  <a:moveTo>
                    <a:pt x="4436" y="0"/>
                  </a:moveTo>
                  <a:cubicBezTo>
                    <a:pt x="4391" y="0"/>
                    <a:pt x="4347" y="1"/>
                    <a:pt x="4302" y="2"/>
                  </a:cubicBezTo>
                  <a:cubicBezTo>
                    <a:pt x="1895" y="73"/>
                    <a:pt x="0" y="2077"/>
                    <a:pt x="65" y="4485"/>
                  </a:cubicBezTo>
                  <a:lnTo>
                    <a:pt x="323" y="13241"/>
                  </a:lnTo>
                  <a:cubicBezTo>
                    <a:pt x="325" y="13321"/>
                    <a:pt x="390" y="13383"/>
                    <a:pt x="470" y="13383"/>
                  </a:cubicBezTo>
                  <a:lnTo>
                    <a:pt x="474" y="13383"/>
                  </a:lnTo>
                  <a:cubicBezTo>
                    <a:pt x="553" y="13381"/>
                    <a:pt x="618" y="13313"/>
                    <a:pt x="616" y="13233"/>
                  </a:cubicBezTo>
                  <a:lnTo>
                    <a:pt x="358" y="4475"/>
                  </a:lnTo>
                  <a:cubicBezTo>
                    <a:pt x="291" y="2227"/>
                    <a:pt x="2062" y="350"/>
                    <a:pt x="4310" y="284"/>
                  </a:cubicBezTo>
                  <a:cubicBezTo>
                    <a:pt x="4351" y="282"/>
                    <a:pt x="4392" y="282"/>
                    <a:pt x="4433" y="282"/>
                  </a:cubicBezTo>
                  <a:cubicBezTo>
                    <a:pt x="6628" y="282"/>
                    <a:pt x="8437" y="2027"/>
                    <a:pt x="8502" y="4236"/>
                  </a:cubicBezTo>
                  <a:lnTo>
                    <a:pt x="8760" y="12994"/>
                  </a:lnTo>
                  <a:cubicBezTo>
                    <a:pt x="8764" y="13074"/>
                    <a:pt x="8831" y="13136"/>
                    <a:pt x="8910" y="13136"/>
                  </a:cubicBezTo>
                  <a:cubicBezTo>
                    <a:pt x="8992" y="13132"/>
                    <a:pt x="9055" y="13066"/>
                    <a:pt x="9053" y="12984"/>
                  </a:cubicBezTo>
                  <a:lnTo>
                    <a:pt x="8796" y="4228"/>
                  </a:lnTo>
                  <a:cubicBezTo>
                    <a:pt x="8720" y="1865"/>
                    <a:pt x="6782" y="0"/>
                    <a:pt x="44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49"/>
            <p:cNvSpPr/>
            <p:nvPr/>
          </p:nvSpPr>
          <p:spPr>
            <a:xfrm>
              <a:off x="6305675" y="3332000"/>
              <a:ext cx="224000" cy="242200"/>
            </a:xfrm>
            <a:custGeom>
              <a:avLst/>
              <a:gdLst/>
              <a:ahLst/>
              <a:cxnLst/>
              <a:rect l="l" t="t" r="r" b="b"/>
              <a:pathLst>
                <a:path w="8960" h="9688" extrusionOk="0">
                  <a:moveTo>
                    <a:pt x="4441" y="1"/>
                  </a:moveTo>
                  <a:cubicBezTo>
                    <a:pt x="4397" y="1"/>
                    <a:pt x="4352" y="1"/>
                    <a:pt x="4308" y="3"/>
                  </a:cubicBezTo>
                  <a:cubicBezTo>
                    <a:pt x="1898" y="73"/>
                    <a:pt x="0" y="2085"/>
                    <a:pt x="72" y="4495"/>
                  </a:cubicBezTo>
                  <a:lnTo>
                    <a:pt x="219" y="9477"/>
                  </a:lnTo>
                  <a:cubicBezTo>
                    <a:pt x="222" y="9557"/>
                    <a:pt x="287" y="9620"/>
                    <a:pt x="365" y="9620"/>
                  </a:cubicBezTo>
                  <a:cubicBezTo>
                    <a:pt x="366" y="9620"/>
                    <a:pt x="368" y="9619"/>
                    <a:pt x="369" y="9619"/>
                  </a:cubicBezTo>
                  <a:cubicBezTo>
                    <a:pt x="451" y="9618"/>
                    <a:pt x="513" y="9551"/>
                    <a:pt x="511" y="9469"/>
                  </a:cubicBezTo>
                  <a:lnTo>
                    <a:pt x="365" y="4487"/>
                  </a:lnTo>
                  <a:cubicBezTo>
                    <a:pt x="298" y="2237"/>
                    <a:pt x="2068" y="362"/>
                    <a:pt x="4317" y="295"/>
                  </a:cubicBezTo>
                  <a:cubicBezTo>
                    <a:pt x="4358" y="294"/>
                    <a:pt x="4399" y="294"/>
                    <a:pt x="4440" y="294"/>
                  </a:cubicBezTo>
                  <a:cubicBezTo>
                    <a:pt x="6633" y="294"/>
                    <a:pt x="8444" y="2039"/>
                    <a:pt x="8509" y="4248"/>
                  </a:cubicBezTo>
                  <a:lnTo>
                    <a:pt x="8665" y="9545"/>
                  </a:lnTo>
                  <a:cubicBezTo>
                    <a:pt x="8667" y="9625"/>
                    <a:pt x="8731" y="9688"/>
                    <a:pt x="8811" y="9688"/>
                  </a:cubicBezTo>
                  <a:lnTo>
                    <a:pt x="8815" y="9688"/>
                  </a:lnTo>
                  <a:cubicBezTo>
                    <a:pt x="8897" y="9686"/>
                    <a:pt x="8959" y="9619"/>
                    <a:pt x="8958" y="9538"/>
                  </a:cubicBezTo>
                  <a:lnTo>
                    <a:pt x="8802" y="4238"/>
                  </a:lnTo>
                  <a:cubicBezTo>
                    <a:pt x="8733" y="1871"/>
                    <a:pt x="6793" y="1"/>
                    <a:pt x="4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49"/>
            <p:cNvSpPr/>
            <p:nvPr/>
          </p:nvSpPr>
          <p:spPr>
            <a:xfrm>
              <a:off x="6486425" y="3547900"/>
              <a:ext cx="56650" cy="79150"/>
            </a:xfrm>
            <a:custGeom>
              <a:avLst/>
              <a:gdLst/>
              <a:ahLst/>
              <a:cxnLst/>
              <a:rect l="l" t="t" r="r" b="b"/>
              <a:pathLst>
                <a:path w="2266" h="3166" extrusionOk="0">
                  <a:moveTo>
                    <a:pt x="1112" y="1"/>
                  </a:moveTo>
                  <a:cubicBezTo>
                    <a:pt x="1104" y="1"/>
                    <a:pt x="1095" y="1"/>
                    <a:pt x="1087" y="1"/>
                  </a:cubicBezTo>
                  <a:cubicBezTo>
                    <a:pt x="475" y="18"/>
                    <a:pt x="0" y="742"/>
                    <a:pt x="25" y="1616"/>
                  </a:cubicBezTo>
                  <a:cubicBezTo>
                    <a:pt x="51" y="2477"/>
                    <a:pt x="555" y="3165"/>
                    <a:pt x="1156" y="3165"/>
                  </a:cubicBezTo>
                  <a:cubicBezTo>
                    <a:pt x="1164" y="3165"/>
                    <a:pt x="1172" y="3165"/>
                    <a:pt x="1180" y="3165"/>
                  </a:cubicBezTo>
                  <a:cubicBezTo>
                    <a:pt x="1792" y="3148"/>
                    <a:pt x="2265" y="2424"/>
                    <a:pt x="2241" y="1550"/>
                  </a:cubicBezTo>
                  <a:cubicBezTo>
                    <a:pt x="2214" y="689"/>
                    <a:pt x="1711" y="1"/>
                    <a:pt x="11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49"/>
            <p:cNvSpPr/>
            <p:nvPr/>
          </p:nvSpPr>
          <p:spPr>
            <a:xfrm>
              <a:off x="6303000" y="3553700"/>
              <a:ext cx="56700" cy="79150"/>
            </a:xfrm>
            <a:custGeom>
              <a:avLst/>
              <a:gdLst/>
              <a:ahLst/>
              <a:cxnLst/>
              <a:rect l="l" t="t" r="r" b="b"/>
              <a:pathLst>
                <a:path w="2268" h="3166" extrusionOk="0">
                  <a:moveTo>
                    <a:pt x="1112" y="1"/>
                  </a:moveTo>
                  <a:cubicBezTo>
                    <a:pt x="1104" y="1"/>
                    <a:pt x="1096" y="1"/>
                    <a:pt x="1088" y="1"/>
                  </a:cubicBezTo>
                  <a:cubicBezTo>
                    <a:pt x="476" y="18"/>
                    <a:pt x="1" y="742"/>
                    <a:pt x="27" y="1616"/>
                  </a:cubicBezTo>
                  <a:cubicBezTo>
                    <a:pt x="52" y="2477"/>
                    <a:pt x="555" y="3165"/>
                    <a:pt x="1156" y="3165"/>
                  </a:cubicBezTo>
                  <a:cubicBezTo>
                    <a:pt x="1164" y="3165"/>
                    <a:pt x="1173" y="3165"/>
                    <a:pt x="1181" y="3165"/>
                  </a:cubicBezTo>
                  <a:cubicBezTo>
                    <a:pt x="1793" y="3146"/>
                    <a:pt x="2268" y="2424"/>
                    <a:pt x="2241" y="1550"/>
                  </a:cubicBezTo>
                  <a:cubicBezTo>
                    <a:pt x="2217" y="687"/>
                    <a:pt x="1713" y="1"/>
                    <a:pt x="11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49"/>
            <p:cNvSpPr/>
            <p:nvPr/>
          </p:nvSpPr>
          <p:spPr>
            <a:xfrm>
              <a:off x="6355300" y="3251550"/>
              <a:ext cx="118800" cy="31175"/>
            </a:xfrm>
            <a:custGeom>
              <a:avLst/>
              <a:gdLst/>
              <a:ahLst/>
              <a:cxnLst/>
              <a:rect l="l" t="t" r="r" b="b"/>
              <a:pathLst>
                <a:path w="4752" h="1247" extrusionOk="0">
                  <a:moveTo>
                    <a:pt x="2363" y="0"/>
                  </a:moveTo>
                  <a:cubicBezTo>
                    <a:pt x="1638" y="0"/>
                    <a:pt x="913" y="172"/>
                    <a:pt x="250" y="515"/>
                  </a:cubicBezTo>
                  <a:cubicBezTo>
                    <a:pt x="69" y="612"/>
                    <a:pt x="1" y="836"/>
                    <a:pt x="96" y="1017"/>
                  </a:cubicBezTo>
                  <a:cubicBezTo>
                    <a:pt x="162" y="1145"/>
                    <a:pt x="293" y="1219"/>
                    <a:pt x="429" y="1219"/>
                  </a:cubicBezTo>
                  <a:cubicBezTo>
                    <a:pt x="485" y="1219"/>
                    <a:pt x="542" y="1207"/>
                    <a:pt x="596" y="1180"/>
                  </a:cubicBezTo>
                  <a:cubicBezTo>
                    <a:pt x="1150" y="894"/>
                    <a:pt x="1756" y="751"/>
                    <a:pt x="2363" y="751"/>
                  </a:cubicBezTo>
                  <a:cubicBezTo>
                    <a:pt x="2985" y="751"/>
                    <a:pt x="3608" y="902"/>
                    <a:pt x="4174" y="1203"/>
                  </a:cubicBezTo>
                  <a:cubicBezTo>
                    <a:pt x="4227" y="1232"/>
                    <a:pt x="4286" y="1246"/>
                    <a:pt x="4347" y="1246"/>
                  </a:cubicBezTo>
                  <a:cubicBezTo>
                    <a:pt x="4357" y="1246"/>
                    <a:pt x="4368" y="1245"/>
                    <a:pt x="4379" y="1245"/>
                  </a:cubicBezTo>
                  <a:lnTo>
                    <a:pt x="4379" y="1245"/>
                  </a:lnTo>
                  <a:lnTo>
                    <a:pt x="4377" y="1246"/>
                  </a:lnTo>
                  <a:cubicBezTo>
                    <a:pt x="4544" y="1233"/>
                    <a:pt x="4683" y="1113"/>
                    <a:pt x="4717" y="950"/>
                  </a:cubicBezTo>
                  <a:cubicBezTo>
                    <a:pt x="4751" y="787"/>
                    <a:pt x="4673" y="619"/>
                    <a:pt x="4527" y="542"/>
                  </a:cubicBezTo>
                  <a:cubicBezTo>
                    <a:pt x="3851" y="181"/>
                    <a:pt x="3107" y="0"/>
                    <a:pt x="23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49"/>
            <p:cNvSpPr/>
            <p:nvPr/>
          </p:nvSpPr>
          <p:spPr>
            <a:xfrm>
              <a:off x="6083675" y="2927275"/>
              <a:ext cx="205050" cy="46575"/>
            </a:xfrm>
            <a:custGeom>
              <a:avLst/>
              <a:gdLst/>
              <a:ahLst/>
              <a:cxnLst/>
              <a:rect l="l" t="t" r="r" b="b"/>
              <a:pathLst>
                <a:path w="8202" h="1863" extrusionOk="0">
                  <a:moveTo>
                    <a:pt x="170" y="0"/>
                  </a:moveTo>
                  <a:cubicBezTo>
                    <a:pt x="121" y="0"/>
                    <a:pt x="74" y="24"/>
                    <a:pt x="46" y="69"/>
                  </a:cubicBezTo>
                  <a:cubicBezTo>
                    <a:pt x="1" y="139"/>
                    <a:pt x="25" y="232"/>
                    <a:pt x="98" y="274"/>
                  </a:cubicBezTo>
                  <a:cubicBezTo>
                    <a:pt x="2174" y="1572"/>
                    <a:pt x="4384" y="1863"/>
                    <a:pt x="5952" y="1863"/>
                  </a:cubicBezTo>
                  <a:cubicBezTo>
                    <a:pt x="7212" y="1863"/>
                    <a:pt x="8055" y="1675"/>
                    <a:pt x="8074" y="1669"/>
                  </a:cubicBezTo>
                  <a:cubicBezTo>
                    <a:pt x="8152" y="1652"/>
                    <a:pt x="8202" y="1572"/>
                    <a:pt x="8183" y="1494"/>
                  </a:cubicBezTo>
                  <a:cubicBezTo>
                    <a:pt x="8168" y="1427"/>
                    <a:pt x="8106" y="1380"/>
                    <a:pt x="8039" y="1380"/>
                  </a:cubicBezTo>
                  <a:cubicBezTo>
                    <a:pt x="8029" y="1380"/>
                    <a:pt x="8018" y="1382"/>
                    <a:pt x="8008" y="1384"/>
                  </a:cubicBezTo>
                  <a:cubicBezTo>
                    <a:pt x="7990" y="1388"/>
                    <a:pt x="7172" y="1571"/>
                    <a:pt x="5948" y="1571"/>
                  </a:cubicBezTo>
                  <a:cubicBezTo>
                    <a:pt x="4424" y="1571"/>
                    <a:pt x="2272" y="1288"/>
                    <a:pt x="251" y="25"/>
                  </a:cubicBezTo>
                  <a:cubicBezTo>
                    <a:pt x="226" y="8"/>
                    <a:pt x="198" y="0"/>
                    <a:pt x="17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49"/>
            <p:cNvSpPr/>
            <p:nvPr/>
          </p:nvSpPr>
          <p:spPr>
            <a:xfrm>
              <a:off x="6269125" y="2637550"/>
              <a:ext cx="59075" cy="122350"/>
            </a:xfrm>
            <a:custGeom>
              <a:avLst/>
              <a:gdLst/>
              <a:ahLst/>
              <a:cxnLst/>
              <a:rect l="l" t="t" r="r" b="b"/>
              <a:pathLst>
                <a:path w="2363" h="4894" extrusionOk="0">
                  <a:moveTo>
                    <a:pt x="415" y="0"/>
                  </a:moveTo>
                  <a:lnTo>
                    <a:pt x="1" y="4872"/>
                  </a:lnTo>
                  <a:cubicBezTo>
                    <a:pt x="51" y="4886"/>
                    <a:pt x="107" y="4893"/>
                    <a:pt x="166" y="4893"/>
                  </a:cubicBezTo>
                  <a:cubicBezTo>
                    <a:pt x="892" y="4893"/>
                    <a:pt x="2237" y="3912"/>
                    <a:pt x="2306" y="3305"/>
                  </a:cubicBezTo>
                  <a:cubicBezTo>
                    <a:pt x="2363" y="2792"/>
                    <a:pt x="523" y="610"/>
                    <a:pt x="415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49"/>
            <p:cNvSpPr/>
            <p:nvPr/>
          </p:nvSpPr>
          <p:spPr>
            <a:xfrm>
              <a:off x="6265050" y="2633875"/>
              <a:ext cx="66200" cy="129675"/>
            </a:xfrm>
            <a:custGeom>
              <a:avLst/>
              <a:gdLst/>
              <a:ahLst/>
              <a:cxnLst/>
              <a:rect l="l" t="t" r="r" b="b"/>
              <a:pathLst>
                <a:path w="2648" h="5187" extrusionOk="0">
                  <a:moveTo>
                    <a:pt x="581" y="0"/>
                  </a:moveTo>
                  <a:cubicBezTo>
                    <a:pt x="572" y="0"/>
                    <a:pt x="563" y="1"/>
                    <a:pt x="553" y="3"/>
                  </a:cubicBezTo>
                  <a:cubicBezTo>
                    <a:pt x="474" y="16"/>
                    <a:pt x="420" y="92"/>
                    <a:pt x="436" y="172"/>
                  </a:cubicBezTo>
                  <a:cubicBezTo>
                    <a:pt x="489" y="488"/>
                    <a:pt x="897" y="1084"/>
                    <a:pt x="1369" y="1778"/>
                  </a:cubicBezTo>
                  <a:cubicBezTo>
                    <a:pt x="1781" y="2384"/>
                    <a:pt x="2345" y="3216"/>
                    <a:pt x="2323" y="3437"/>
                  </a:cubicBezTo>
                  <a:cubicBezTo>
                    <a:pt x="2294" y="3695"/>
                    <a:pt x="1927" y="4111"/>
                    <a:pt x="1429" y="4446"/>
                  </a:cubicBezTo>
                  <a:cubicBezTo>
                    <a:pt x="1017" y="4725"/>
                    <a:pt x="597" y="4892"/>
                    <a:pt x="328" y="4892"/>
                  </a:cubicBezTo>
                  <a:cubicBezTo>
                    <a:pt x="281" y="4892"/>
                    <a:pt x="239" y="4887"/>
                    <a:pt x="202" y="4877"/>
                  </a:cubicBezTo>
                  <a:cubicBezTo>
                    <a:pt x="189" y="4873"/>
                    <a:pt x="176" y="4872"/>
                    <a:pt x="164" y="4872"/>
                  </a:cubicBezTo>
                  <a:cubicBezTo>
                    <a:pt x="99" y="4872"/>
                    <a:pt x="40" y="4914"/>
                    <a:pt x="21" y="4979"/>
                  </a:cubicBezTo>
                  <a:cubicBezTo>
                    <a:pt x="1" y="5057"/>
                    <a:pt x="46" y="5137"/>
                    <a:pt x="124" y="5160"/>
                  </a:cubicBezTo>
                  <a:cubicBezTo>
                    <a:pt x="191" y="5177"/>
                    <a:pt x="261" y="5187"/>
                    <a:pt x="331" y="5187"/>
                  </a:cubicBezTo>
                  <a:cubicBezTo>
                    <a:pt x="816" y="5187"/>
                    <a:pt x="1405" y="4816"/>
                    <a:pt x="1593" y="4689"/>
                  </a:cubicBezTo>
                  <a:cubicBezTo>
                    <a:pt x="2055" y="4377"/>
                    <a:pt x="2566" y="3893"/>
                    <a:pt x="2613" y="3469"/>
                  </a:cubicBezTo>
                  <a:cubicBezTo>
                    <a:pt x="2647" y="3163"/>
                    <a:pt x="2256" y="2562"/>
                    <a:pt x="1610" y="1612"/>
                  </a:cubicBezTo>
                  <a:cubicBezTo>
                    <a:pt x="1215" y="1033"/>
                    <a:pt x="768" y="374"/>
                    <a:pt x="723" y="121"/>
                  </a:cubicBezTo>
                  <a:cubicBezTo>
                    <a:pt x="711" y="50"/>
                    <a:pt x="650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49"/>
            <p:cNvSpPr/>
            <p:nvPr/>
          </p:nvSpPr>
          <p:spPr>
            <a:xfrm>
              <a:off x="5802700" y="3382925"/>
              <a:ext cx="64250" cy="344050"/>
            </a:xfrm>
            <a:custGeom>
              <a:avLst/>
              <a:gdLst/>
              <a:ahLst/>
              <a:cxnLst/>
              <a:rect l="l" t="t" r="r" b="b"/>
              <a:pathLst>
                <a:path w="2570" h="13762" extrusionOk="0">
                  <a:moveTo>
                    <a:pt x="168" y="0"/>
                  </a:moveTo>
                  <a:cubicBezTo>
                    <a:pt x="144" y="0"/>
                    <a:pt x="118" y="7"/>
                    <a:pt x="95" y="20"/>
                  </a:cubicBezTo>
                  <a:cubicBezTo>
                    <a:pt x="25" y="60"/>
                    <a:pt x="0" y="149"/>
                    <a:pt x="40" y="219"/>
                  </a:cubicBezTo>
                  <a:lnTo>
                    <a:pt x="2277" y="4153"/>
                  </a:lnTo>
                  <a:lnTo>
                    <a:pt x="2277" y="13615"/>
                  </a:lnTo>
                  <a:cubicBezTo>
                    <a:pt x="2277" y="13695"/>
                    <a:pt x="2341" y="13762"/>
                    <a:pt x="2423" y="13762"/>
                  </a:cubicBezTo>
                  <a:cubicBezTo>
                    <a:pt x="2503" y="13762"/>
                    <a:pt x="2569" y="13695"/>
                    <a:pt x="2569" y="13615"/>
                  </a:cubicBezTo>
                  <a:lnTo>
                    <a:pt x="2569" y="4075"/>
                  </a:lnTo>
                  <a:lnTo>
                    <a:pt x="295" y="75"/>
                  </a:lnTo>
                  <a:cubicBezTo>
                    <a:pt x="268" y="27"/>
                    <a:pt x="219" y="0"/>
                    <a:pt x="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49"/>
            <p:cNvSpPr/>
            <p:nvPr/>
          </p:nvSpPr>
          <p:spPr>
            <a:xfrm>
              <a:off x="6558000" y="3357850"/>
              <a:ext cx="31200" cy="351075"/>
            </a:xfrm>
            <a:custGeom>
              <a:avLst/>
              <a:gdLst/>
              <a:ahLst/>
              <a:cxnLst/>
              <a:rect l="l" t="t" r="r" b="b"/>
              <a:pathLst>
                <a:path w="1248" h="14043" extrusionOk="0">
                  <a:moveTo>
                    <a:pt x="1082" y="0"/>
                  </a:moveTo>
                  <a:cubicBezTo>
                    <a:pt x="1020" y="0"/>
                    <a:pt x="963" y="39"/>
                    <a:pt x="941" y="101"/>
                  </a:cubicBezTo>
                  <a:lnTo>
                    <a:pt x="1" y="2820"/>
                  </a:lnTo>
                  <a:lnTo>
                    <a:pt x="1" y="13896"/>
                  </a:lnTo>
                  <a:cubicBezTo>
                    <a:pt x="1" y="13978"/>
                    <a:pt x="66" y="14043"/>
                    <a:pt x="147" y="14043"/>
                  </a:cubicBezTo>
                  <a:cubicBezTo>
                    <a:pt x="227" y="14043"/>
                    <a:pt x="294" y="13976"/>
                    <a:pt x="292" y="13896"/>
                  </a:cubicBezTo>
                  <a:lnTo>
                    <a:pt x="292" y="2870"/>
                  </a:lnTo>
                  <a:lnTo>
                    <a:pt x="1219" y="196"/>
                  </a:lnTo>
                  <a:cubicBezTo>
                    <a:pt x="1247" y="120"/>
                    <a:pt x="1206" y="35"/>
                    <a:pt x="1130" y="8"/>
                  </a:cubicBezTo>
                  <a:cubicBezTo>
                    <a:pt x="1114" y="3"/>
                    <a:pt x="1098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49"/>
            <p:cNvSpPr/>
            <p:nvPr/>
          </p:nvSpPr>
          <p:spPr>
            <a:xfrm>
              <a:off x="5605300" y="3624850"/>
              <a:ext cx="262025" cy="10825"/>
            </a:xfrm>
            <a:custGeom>
              <a:avLst/>
              <a:gdLst/>
              <a:ahLst/>
              <a:cxnLst/>
              <a:rect l="l" t="t" r="r" b="b"/>
              <a:pathLst>
                <a:path w="10481" h="433" extrusionOk="0">
                  <a:moveTo>
                    <a:pt x="153" y="1"/>
                  </a:moveTo>
                  <a:cubicBezTo>
                    <a:pt x="75" y="1"/>
                    <a:pt x="10" y="61"/>
                    <a:pt x="5" y="140"/>
                  </a:cubicBezTo>
                  <a:cubicBezTo>
                    <a:pt x="1" y="222"/>
                    <a:pt x="66" y="292"/>
                    <a:pt x="149" y="294"/>
                  </a:cubicBezTo>
                  <a:cubicBezTo>
                    <a:pt x="183" y="296"/>
                    <a:pt x="2566" y="433"/>
                    <a:pt x="5635" y="433"/>
                  </a:cubicBezTo>
                  <a:cubicBezTo>
                    <a:pt x="7108" y="433"/>
                    <a:pt x="8736" y="402"/>
                    <a:pt x="10338" y="309"/>
                  </a:cubicBezTo>
                  <a:cubicBezTo>
                    <a:pt x="10420" y="303"/>
                    <a:pt x="10480" y="235"/>
                    <a:pt x="10477" y="153"/>
                  </a:cubicBezTo>
                  <a:cubicBezTo>
                    <a:pt x="10471" y="76"/>
                    <a:pt x="10406" y="16"/>
                    <a:pt x="10330" y="16"/>
                  </a:cubicBezTo>
                  <a:cubicBezTo>
                    <a:pt x="10327" y="16"/>
                    <a:pt x="10325" y="16"/>
                    <a:pt x="10323" y="17"/>
                  </a:cubicBezTo>
                  <a:cubicBezTo>
                    <a:pt x="8727" y="108"/>
                    <a:pt x="7104" y="139"/>
                    <a:pt x="5638" y="139"/>
                  </a:cubicBezTo>
                  <a:cubicBezTo>
                    <a:pt x="2579" y="139"/>
                    <a:pt x="201" y="4"/>
                    <a:pt x="166" y="1"/>
                  </a:cubicBezTo>
                  <a:cubicBezTo>
                    <a:pt x="162" y="1"/>
                    <a:pt x="157" y="1"/>
                    <a:pt x="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49"/>
            <p:cNvSpPr/>
            <p:nvPr/>
          </p:nvSpPr>
          <p:spPr>
            <a:xfrm>
              <a:off x="6562850" y="3594800"/>
              <a:ext cx="175700" cy="10000"/>
            </a:xfrm>
            <a:custGeom>
              <a:avLst/>
              <a:gdLst/>
              <a:ahLst/>
              <a:cxnLst/>
              <a:rect l="l" t="t" r="r" b="b"/>
              <a:pathLst>
                <a:path w="7028" h="400" extrusionOk="0">
                  <a:moveTo>
                    <a:pt x="146" y="0"/>
                  </a:moveTo>
                  <a:cubicBezTo>
                    <a:pt x="65" y="0"/>
                    <a:pt x="1" y="66"/>
                    <a:pt x="1" y="147"/>
                  </a:cubicBezTo>
                  <a:cubicBezTo>
                    <a:pt x="1" y="228"/>
                    <a:pt x="65" y="293"/>
                    <a:pt x="146" y="293"/>
                  </a:cubicBezTo>
                  <a:cubicBezTo>
                    <a:pt x="148" y="293"/>
                    <a:pt x="150" y="293"/>
                    <a:pt x="153" y="293"/>
                  </a:cubicBezTo>
                  <a:cubicBezTo>
                    <a:pt x="1954" y="293"/>
                    <a:pt x="6834" y="400"/>
                    <a:pt x="6881" y="400"/>
                  </a:cubicBezTo>
                  <a:lnTo>
                    <a:pt x="6885" y="400"/>
                  </a:lnTo>
                  <a:cubicBezTo>
                    <a:pt x="6963" y="398"/>
                    <a:pt x="7026" y="333"/>
                    <a:pt x="7028" y="255"/>
                  </a:cubicBezTo>
                  <a:cubicBezTo>
                    <a:pt x="7028" y="175"/>
                    <a:pt x="6967" y="111"/>
                    <a:pt x="6887" y="107"/>
                  </a:cubicBezTo>
                  <a:cubicBezTo>
                    <a:pt x="6839" y="105"/>
                    <a:pt x="1956" y="1"/>
                    <a:pt x="153" y="1"/>
                  </a:cubicBezTo>
                  <a:cubicBezTo>
                    <a:pt x="150" y="0"/>
                    <a:pt x="148" y="0"/>
                    <a:pt x="1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49"/>
            <p:cNvSpPr/>
            <p:nvPr/>
          </p:nvSpPr>
          <p:spPr>
            <a:xfrm>
              <a:off x="5910525" y="2704925"/>
              <a:ext cx="51950" cy="68125"/>
            </a:xfrm>
            <a:custGeom>
              <a:avLst/>
              <a:gdLst/>
              <a:ahLst/>
              <a:cxnLst/>
              <a:rect l="l" t="t" r="r" b="b"/>
              <a:pathLst>
                <a:path w="2078" h="2725" extrusionOk="0">
                  <a:moveTo>
                    <a:pt x="156" y="0"/>
                  </a:moveTo>
                  <a:cubicBezTo>
                    <a:pt x="85" y="0"/>
                    <a:pt x="22" y="53"/>
                    <a:pt x="12" y="127"/>
                  </a:cubicBezTo>
                  <a:cubicBezTo>
                    <a:pt x="1" y="207"/>
                    <a:pt x="58" y="281"/>
                    <a:pt x="137" y="291"/>
                  </a:cubicBezTo>
                  <a:cubicBezTo>
                    <a:pt x="149" y="292"/>
                    <a:pt x="1224" y="452"/>
                    <a:pt x="1675" y="1417"/>
                  </a:cubicBezTo>
                  <a:cubicBezTo>
                    <a:pt x="1346" y="1484"/>
                    <a:pt x="707" y="1659"/>
                    <a:pt x="569" y="2044"/>
                  </a:cubicBezTo>
                  <a:cubicBezTo>
                    <a:pt x="496" y="2246"/>
                    <a:pt x="561" y="2459"/>
                    <a:pt x="764" y="2677"/>
                  </a:cubicBezTo>
                  <a:cubicBezTo>
                    <a:pt x="791" y="2708"/>
                    <a:pt x="831" y="2725"/>
                    <a:pt x="873" y="2725"/>
                  </a:cubicBezTo>
                  <a:lnTo>
                    <a:pt x="871" y="2723"/>
                  </a:lnTo>
                  <a:cubicBezTo>
                    <a:pt x="1000" y="2723"/>
                    <a:pt x="1067" y="2571"/>
                    <a:pt x="979" y="2478"/>
                  </a:cubicBezTo>
                  <a:cubicBezTo>
                    <a:pt x="858" y="2345"/>
                    <a:pt x="812" y="2233"/>
                    <a:pt x="844" y="2143"/>
                  </a:cubicBezTo>
                  <a:cubicBezTo>
                    <a:pt x="935" y="1887"/>
                    <a:pt x="1595" y="1718"/>
                    <a:pt x="1899" y="1676"/>
                  </a:cubicBezTo>
                  <a:lnTo>
                    <a:pt x="2077" y="1651"/>
                  </a:lnTo>
                  <a:lnTo>
                    <a:pt x="2017" y="1482"/>
                  </a:lnTo>
                  <a:cubicBezTo>
                    <a:pt x="1559" y="205"/>
                    <a:pt x="232" y="9"/>
                    <a:pt x="177" y="2"/>
                  </a:cubicBezTo>
                  <a:cubicBezTo>
                    <a:pt x="170" y="1"/>
                    <a:pt x="163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49"/>
            <p:cNvSpPr/>
            <p:nvPr/>
          </p:nvSpPr>
          <p:spPr>
            <a:xfrm>
              <a:off x="5815100" y="2503550"/>
              <a:ext cx="188500" cy="213075"/>
            </a:xfrm>
            <a:custGeom>
              <a:avLst/>
              <a:gdLst/>
              <a:ahLst/>
              <a:cxnLst/>
              <a:rect l="l" t="t" r="r" b="b"/>
              <a:pathLst>
                <a:path w="7540" h="8523" extrusionOk="0">
                  <a:moveTo>
                    <a:pt x="7540" y="0"/>
                  </a:moveTo>
                  <a:cubicBezTo>
                    <a:pt x="7539" y="0"/>
                    <a:pt x="0" y="1587"/>
                    <a:pt x="2444" y="7874"/>
                  </a:cubicBezTo>
                  <a:cubicBezTo>
                    <a:pt x="2444" y="7874"/>
                    <a:pt x="3381" y="6346"/>
                    <a:pt x="4847" y="6346"/>
                  </a:cubicBezTo>
                  <a:cubicBezTo>
                    <a:pt x="4950" y="6346"/>
                    <a:pt x="5056" y="6353"/>
                    <a:pt x="5165" y="6369"/>
                  </a:cubicBezTo>
                  <a:lnTo>
                    <a:pt x="6791" y="8522"/>
                  </a:lnTo>
                  <a:cubicBezTo>
                    <a:pt x="6791" y="8522"/>
                    <a:pt x="6721" y="3491"/>
                    <a:pt x="7367" y="2269"/>
                  </a:cubicBezTo>
                  <a:cubicBezTo>
                    <a:pt x="7367" y="2269"/>
                    <a:pt x="6470" y="2050"/>
                    <a:pt x="6470" y="1442"/>
                  </a:cubicBezTo>
                  <a:cubicBezTo>
                    <a:pt x="6470" y="1442"/>
                    <a:pt x="7255" y="291"/>
                    <a:pt x="75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49"/>
            <p:cNvSpPr/>
            <p:nvPr/>
          </p:nvSpPr>
          <p:spPr>
            <a:xfrm>
              <a:off x="6383775" y="2538700"/>
              <a:ext cx="107575" cy="210925"/>
            </a:xfrm>
            <a:custGeom>
              <a:avLst/>
              <a:gdLst/>
              <a:ahLst/>
              <a:cxnLst/>
              <a:rect l="l" t="t" r="r" b="b"/>
              <a:pathLst>
                <a:path w="4303" h="8437" extrusionOk="0">
                  <a:moveTo>
                    <a:pt x="0" y="0"/>
                  </a:moveTo>
                  <a:lnTo>
                    <a:pt x="0" y="0"/>
                  </a:lnTo>
                  <a:cubicBezTo>
                    <a:pt x="1438" y="2854"/>
                    <a:pt x="1070" y="5665"/>
                    <a:pt x="1070" y="5665"/>
                  </a:cubicBezTo>
                  <a:lnTo>
                    <a:pt x="1703" y="8437"/>
                  </a:lnTo>
                  <a:cubicBezTo>
                    <a:pt x="1703" y="8437"/>
                    <a:pt x="4249" y="7147"/>
                    <a:pt x="4274" y="4203"/>
                  </a:cubicBezTo>
                  <a:cubicBezTo>
                    <a:pt x="4302" y="100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49"/>
            <p:cNvSpPr/>
            <p:nvPr/>
          </p:nvSpPr>
          <p:spPr>
            <a:xfrm>
              <a:off x="5592825" y="3650525"/>
              <a:ext cx="832575" cy="328050"/>
            </a:xfrm>
            <a:custGeom>
              <a:avLst/>
              <a:gdLst/>
              <a:ahLst/>
              <a:cxnLst/>
              <a:rect l="l" t="t" r="r" b="b"/>
              <a:pathLst>
                <a:path w="33303" h="13122" extrusionOk="0">
                  <a:moveTo>
                    <a:pt x="26945" y="0"/>
                  </a:moveTo>
                  <a:cubicBezTo>
                    <a:pt x="24254" y="466"/>
                    <a:pt x="2427" y="2989"/>
                    <a:pt x="2427" y="2989"/>
                  </a:cubicBezTo>
                  <a:cubicBezTo>
                    <a:pt x="2427" y="2989"/>
                    <a:pt x="0" y="10009"/>
                    <a:pt x="4466" y="12372"/>
                  </a:cubicBezTo>
                  <a:cubicBezTo>
                    <a:pt x="5454" y="12896"/>
                    <a:pt x="6707" y="13122"/>
                    <a:pt x="8133" y="13122"/>
                  </a:cubicBezTo>
                  <a:cubicBezTo>
                    <a:pt x="17201" y="13122"/>
                    <a:pt x="33303" y="3989"/>
                    <a:pt x="33303" y="3989"/>
                  </a:cubicBezTo>
                  <a:lnTo>
                    <a:pt x="26945" y="0"/>
                  </a:ln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49"/>
            <p:cNvSpPr/>
            <p:nvPr/>
          </p:nvSpPr>
          <p:spPr>
            <a:xfrm>
              <a:off x="6067575" y="2675650"/>
              <a:ext cx="166475" cy="60200"/>
            </a:xfrm>
            <a:custGeom>
              <a:avLst/>
              <a:gdLst/>
              <a:ahLst/>
              <a:cxnLst/>
              <a:rect l="l" t="t" r="r" b="b"/>
              <a:pathLst>
                <a:path w="6659" h="2408" extrusionOk="0">
                  <a:moveTo>
                    <a:pt x="6241" y="297"/>
                  </a:moveTo>
                  <a:lnTo>
                    <a:pt x="6241" y="297"/>
                  </a:lnTo>
                  <a:cubicBezTo>
                    <a:pt x="5914" y="796"/>
                    <a:pt x="5013" y="1971"/>
                    <a:pt x="3713" y="2102"/>
                  </a:cubicBezTo>
                  <a:cubicBezTo>
                    <a:pt x="3632" y="2110"/>
                    <a:pt x="3550" y="2114"/>
                    <a:pt x="3468" y="2114"/>
                  </a:cubicBezTo>
                  <a:cubicBezTo>
                    <a:pt x="2508" y="2114"/>
                    <a:pt x="1513" y="1541"/>
                    <a:pt x="506" y="407"/>
                  </a:cubicBezTo>
                  <a:lnTo>
                    <a:pt x="6241" y="297"/>
                  </a:lnTo>
                  <a:close/>
                  <a:moveTo>
                    <a:pt x="6503" y="0"/>
                  </a:moveTo>
                  <a:lnTo>
                    <a:pt x="189" y="120"/>
                  </a:lnTo>
                  <a:cubicBezTo>
                    <a:pt x="65" y="122"/>
                    <a:pt x="1" y="266"/>
                    <a:pt x="78" y="361"/>
                  </a:cubicBezTo>
                  <a:cubicBezTo>
                    <a:pt x="1215" y="1720"/>
                    <a:pt x="2353" y="2408"/>
                    <a:pt x="3470" y="2408"/>
                  </a:cubicBezTo>
                  <a:cubicBezTo>
                    <a:pt x="3561" y="2408"/>
                    <a:pt x="3655" y="2402"/>
                    <a:pt x="3746" y="2395"/>
                  </a:cubicBezTo>
                  <a:cubicBezTo>
                    <a:pt x="5545" y="2210"/>
                    <a:pt x="6590" y="297"/>
                    <a:pt x="6634" y="215"/>
                  </a:cubicBezTo>
                  <a:cubicBezTo>
                    <a:pt x="6659" y="169"/>
                    <a:pt x="6657" y="114"/>
                    <a:pt x="6630" y="71"/>
                  </a:cubicBezTo>
                  <a:cubicBezTo>
                    <a:pt x="6602" y="27"/>
                    <a:pt x="6554" y="0"/>
                    <a:pt x="65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49"/>
            <p:cNvSpPr/>
            <p:nvPr/>
          </p:nvSpPr>
          <p:spPr>
            <a:xfrm>
              <a:off x="6313125" y="2664900"/>
              <a:ext cx="120075" cy="62275"/>
            </a:xfrm>
            <a:custGeom>
              <a:avLst/>
              <a:gdLst/>
              <a:ahLst/>
              <a:cxnLst/>
              <a:rect l="l" t="t" r="r" b="b"/>
              <a:pathLst>
                <a:path w="4803" h="2491" extrusionOk="0">
                  <a:moveTo>
                    <a:pt x="4432" y="307"/>
                  </a:moveTo>
                  <a:lnTo>
                    <a:pt x="4432" y="307"/>
                  </a:lnTo>
                  <a:cubicBezTo>
                    <a:pt x="4232" y="808"/>
                    <a:pt x="3643" y="2059"/>
                    <a:pt x="2714" y="2186"/>
                  </a:cubicBezTo>
                  <a:cubicBezTo>
                    <a:pt x="2662" y="2193"/>
                    <a:pt x="2611" y="2197"/>
                    <a:pt x="2558" y="2197"/>
                  </a:cubicBezTo>
                  <a:cubicBezTo>
                    <a:pt x="1909" y="2197"/>
                    <a:pt x="1200" y="1651"/>
                    <a:pt x="449" y="571"/>
                  </a:cubicBezTo>
                  <a:lnTo>
                    <a:pt x="4432" y="307"/>
                  </a:lnTo>
                  <a:close/>
                  <a:moveTo>
                    <a:pt x="4645" y="1"/>
                  </a:moveTo>
                  <a:cubicBezTo>
                    <a:pt x="4643" y="1"/>
                    <a:pt x="4641" y="1"/>
                    <a:pt x="4639" y="1"/>
                  </a:cubicBezTo>
                  <a:lnTo>
                    <a:pt x="173" y="295"/>
                  </a:lnTo>
                  <a:cubicBezTo>
                    <a:pt x="61" y="303"/>
                    <a:pt x="0" y="428"/>
                    <a:pt x="61" y="522"/>
                  </a:cubicBezTo>
                  <a:cubicBezTo>
                    <a:pt x="924" y="1829"/>
                    <a:pt x="1764" y="2490"/>
                    <a:pt x="2560" y="2490"/>
                  </a:cubicBezTo>
                  <a:cubicBezTo>
                    <a:pt x="2625" y="2490"/>
                    <a:pt x="2689" y="2484"/>
                    <a:pt x="2754" y="2477"/>
                  </a:cubicBezTo>
                  <a:cubicBezTo>
                    <a:pt x="4093" y="2294"/>
                    <a:pt x="4759" y="278"/>
                    <a:pt x="4787" y="193"/>
                  </a:cubicBezTo>
                  <a:cubicBezTo>
                    <a:pt x="4802" y="145"/>
                    <a:pt x="4793" y="96"/>
                    <a:pt x="4762" y="58"/>
                  </a:cubicBezTo>
                  <a:cubicBezTo>
                    <a:pt x="4733" y="21"/>
                    <a:pt x="4690" y="1"/>
                    <a:pt x="46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49"/>
            <p:cNvSpPr/>
            <p:nvPr/>
          </p:nvSpPr>
          <p:spPr>
            <a:xfrm>
              <a:off x="6228325" y="2661350"/>
              <a:ext cx="91525" cy="21150"/>
            </a:xfrm>
            <a:custGeom>
              <a:avLst/>
              <a:gdLst/>
              <a:ahLst/>
              <a:cxnLst/>
              <a:rect l="l" t="t" r="r" b="b"/>
              <a:pathLst>
                <a:path w="3661" h="846" extrusionOk="0">
                  <a:moveTo>
                    <a:pt x="2136" y="0"/>
                  </a:moveTo>
                  <a:cubicBezTo>
                    <a:pt x="1037" y="0"/>
                    <a:pt x="60" y="558"/>
                    <a:pt x="1" y="591"/>
                  </a:cubicBezTo>
                  <a:lnTo>
                    <a:pt x="149" y="846"/>
                  </a:lnTo>
                  <a:cubicBezTo>
                    <a:pt x="162" y="838"/>
                    <a:pt x="1106" y="298"/>
                    <a:pt x="2143" y="298"/>
                  </a:cubicBezTo>
                  <a:cubicBezTo>
                    <a:pt x="2598" y="298"/>
                    <a:pt x="3071" y="402"/>
                    <a:pt x="3491" y="702"/>
                  </a:cubicBezTo>
                  <a:lnTo>
                    <a:pt x="3660" y="464"/>
                  </a:lnTo>
                  <a:cubicBezTo>
                    <a:pt x="3178" y="119"/>
                    <a:pt x="2644" y="0"/>
                    <a:pt x="21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49"/>
            <p:cNvSpPr/>
            <p:nvPr/>
          </p:nvSpPr>
          <p:spPr>
            <a:xfrm>
              <a:off x="5957850" y="2663150"/>
              <a:ext cx="114875" cy="22725"/>
            </a:xfrm>
            <a:custGeom>
              <a:avLst/>
              <a:gdLst/>
              <a:ahLst/>
              <a:cxnLst/>
              <a:rect l="l" t="t" r="r" b="b"/>
              <a:pathLst>
                <a:path w="4595" h="909" extrusionOk="0">
                  <a:moveTo>
                    <a:pt x="40" y="1"/>
                  </a:moveTo>
                  <a:lnTo>
                    <a:pt x="0" y="289"/>
                  </a:lnTo>
                  <a:lnTo>
                    <a:pt x="4555" y="909"/>
                  </a:lnTo>
                  <a:lnTo>
                    <a:pt x="4595" y="618"/>
                  </a:lnTo>
                  <a:lnTo>
                    <a:pt x="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49"/>
            <p:cNvSpPr/>
            <p:nvPr/>
          </p:nvSpPr>
          <p:spPr>
            <a:xfrm>
              <a:off x="5951475" y="3650525"/>
              <a:ext cx="809825" cy="310050"/>
            </a:xfrm>
            <a:custGeom>
              <a:avLst/>
              <a:gdLst/>
              <a:ahLst/>
              <a:cxnLst/>
              <a:rect l="l" t="t" r="r" b="b"/>
              <a:pathLst>
                <a:path w="32393" h="12402" extrusionOk="0">
                  <a:moveTo>
                    <a:pt x="1559" y="0"/>
                  </a:moveTo>
                  <a:lnTo>
                    <a:pt x="0" y="4625"/>
                  </a:lnTo>
                  <a:cubicBezTo>
                    <a:pt x="0" y="4625"/>
                    <a:pt x="18443" y="12402"/>
                    <a:pt x="25926" y="12402"/>
                  </a:cubicBezTo>
                  <a:cubicBezTo>
                    <a:pt x="27091" y="12402"/>
                    <a:pt x="27990" y="12213"/>
                    <a:pt x="28513" y="11778"/>
                  </a:cubicBezTo>
                  <a:cubicBezTo>
                    <a:pt x="32393" y="8544"/>
                    <a:pt x="30922" y="2279"/>
                    <a:pt x="30922" y="2279"/>
                  </a:cubicBezTo>
                  <a:cubicBezTo>
                    <a:pt x="30922" y="2279"/>
                    <a:pt x="4249" y="466"/>
                    <a:pt x="1559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49"/>
            <p:cNvSpPr/>
            <p:nvPr/>
          </p:nvSpPr>
          <p:spPr>
            <a:xfrm>
              <a:off x="5755625" y="3471550"/>
              <a:ext cx="280300" cy="295100"/>
            </a:xfrm>
            <a:custGeom>
              <a:avLst/>
              <a:gdLst/>
              <a:ahLst/>
              <a:cxnLst/>
              <a:rect l="l" t="t" r="r" b="b"/>
              <a:pathLst>
                <a:path w="11212" h="11804" extrusionOk="0">
                  <a:moveTo>
                    <a:pt x="3268" y="0"/>
                  </a:moveTo>
                  <a:cubicBezTo>
                    <a:pt x="3226" y="0"/>
                    <a:pt x="3194" y="8"/>
                    <a:pt x="3171" y="22"/>
                  </a:cubicBezTo>
                  <a:cubicBezTo>
                    <a:pt x="2723" y="323"/>
                    <a:pt x="3037" y="1379"/>
                    <a:pt x="4220" y="2042"/>
                  </a:cubicBezTo>
                  <a:cubicBezTo>
                    <a:pt x="5404" y="2704"/>
                    <a:pt x="6539" y="3610"/>
                    <a:pt x="6539" y="3610"/>
                  </a:cubicBezTo>
                  <a:cubicBezTo>
                    <a:pt x="6539" y="3610"/>
                    <a:pt x="1629" y="1356"/>
                    <a:pt x="923" y="1356"/>
                  </a:cubicBezTo>
                  <a:cubicBezTo>
                    <a:pt x="905" y="1356"/>
                    <a:pt x="890" y="1357"/>
                    <a:pt x="878" y="1360"/>
                  </a:cubicBezTo>
                  <a:cubicBezTo>
                    <a:pt x="374" y="1480"/>
                    <a:pt x="158" y="2107"/>
                    <a:pt x="646" y="2629"/>
                  </a:cubicBezTo>
                  <a:cubicBezTo>
                    <a:pt x="998" y="3008"/>
                    <a:pt x="3063" y="4201"/>
                    <a:pt x="3063" y="4201"/>
                  </a:cubicBezTo>
                  <a:cubicBezTo>
                    <a:pt x="3063" y="4201"/>
                    <a:pt x="1510" y="3496"/>
                    <a:pt x="670" y="3496"/>
                  </a:cubicBezTo>
                  <a:cubicBezTo>
                    <a:pt x="404" y="3496"/>
                    <a:pt x="210" y="3566"/>
                    <a:pt x="158" y="3751"/>
                  </a:cubicBezTo>
                  <a:cubicBezTo>
                    <a:pt x="0" y="4307"/>
                    <a:pt x="794" y="4887"/>
                    <a:pt x="1589" y="5314"/>
                  </a:cubicBezTo>
                  <a:lnTo>
                    <a:pt x="1589" y="5314"/>
                  </a:lnTo>
                  <a:cubicBezTo>
                    <a:pt x="1437" y="5273"/>
                    <a:pt x="1292" y="5248"/>
                    <a:pt x="1166" y="5248"/>
                  </a:cubicBezTo>
                  <a:cubicBezTo>
                    <a:pt x="988" y="5248"/>
                    <a:pt x="848" y="5298"/>
                    <a:pt x="779" y="5426"/>
                  </a:cubicBezTo>
                  <a:cubicBezTo>
                    <a:pt x="268" y="6377"/>
                    <a:pt x="3650" y="8030"/>
                    <a:pt x="3650" y="8030"/>
                  </a:cubicBezTo>
                  <a:cubicBezTo>
                    <a:pt x="3954" y="8412"/>
                    <a:pt x="4471" y="9487"/>
                    <a:pt x="4855" y="10025"/>
                  </a:cubicBezTo>
                  <a:cubicBezTo>
                    <a:pt x="5848" y="11416"/>
                    <a:pt x="6798" y="11803"/>
                    <a:pt x="7546" y="11803"/>
                  </a:cubicBezTo>
                  <a:cubicBezTo>
                    <a:pt x="8484" y="11803"/>
                    <a:pt x="9108" y="11195"/>
                    <a:pt x="9108" y="11195"/>
                  </a:cubicBezTo>
                  <a:lnTo>
                    <a:pt x="11211" y="8402"/>
                  </a:lnTo>
                  <a:cubicBezTo>
                    <a:pt x="11211" y="8402"/>
                    <a:pt x="9433" y="3372"/>
                    <a:pt x="8878" y="2985"/>
                  </a:cubicBezTo>
                  <a:cubicBezTo>
                    <a:pt x="8350" y="2616"/>
                    <a:pt x="4073" y="0"/>
                    <a:pt x="3268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49"/>
            <p:cNvSpPr/>
            <p:nvPr/>
          </p:nvSpPr>
          <p:spPr>
            <a:xfrm>
              <a:off x="5826975" y="3572925"/>
              <a:ext cx="79100" cy="34875"/>
            </a:xfrm>
            <a:custGeom>
              <a:avLst/>
              <a:gdLst/>
              <a:ahLst/>
              <a:cxnLst/>
              <a:rect l="l" t="t" r="r" b="b"/>
              <a:pathLst>
                <a:path w="3164" h="1395" extrusionOk="0">
                  <a:moveTo>
                    <a:pt x="206" y="0"/>
                  </a:moveTo>
                  <a:cubicBezTo>
                    <a:pt x="61" y="0"/>
                    <a:pt x="1" y="220"/>
                    <a:pt x="158" y="283"/>
                  </a:cubicBezTo>
                  <a:cubicBezTo>
                    <a:pt x="1372" y="725"/>
                    <a:pt x="2734" y="1252"/>
                    <a:pt x="2866" y="1354"/>
                  </a:cubicBezTo>
                  <a:cubicBezTo>
                    <a:pt x="2894" y="1381"/>
                    <a:pt x="2930" y="1394"/>
                    <a:pt x="2966" y="1394"/>
                  </a:cubicBezTo>
                  <a:cubicBezTo>
                    <a:pt x="3099" y="1394"/>
                    <a:pt x="3164" y="1233"/>
                    <a:pt x="3067" y="1142"/>
                  </a:cubicBezTo>
                  <a:cubicBezTo>
                    <a:pt x="2885" y="972"/>
                    <a:pt x="872" y="231"/>
                    <a:pt x="259" y="9"/>
                  </a:cubicBezTo>
                  <a:cubicBezTo>
                    <a:pt x="240" y="3"/>
                    <a:pt x="223" y="0"/>
                    <a:pt x="2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49"/>
            <p:cNvSpPr/>
            <p:nvPr/>
          </p:nvSpPr>
          <p:spPr>
            <a:xfrm>
              <a:off x="5796175" y="3602950"/>
              <a:ext cx="93000" cy="40225"/>
            </a:xfrm>
            <a:custGeom>
              <a:avLst/>
              <a:gdLst/>
              <a:ahLst/>
              <a:cxnLst/>
              <a:rect l="l" t="t" r="r" b="b"/>
              <a:pathLst>
                <a:path w="3720" h="1609" extrusionOk="0">
                  <a:moveTo>
                    <a:pt x="208" y="1"/>
                  </a:moveTo>
                  <a:cubicBezTo>
                    <a:pt x="59" y="1"/>
                    <a:pt x="1" y="227"/>
                    <a:pt x="162" y="286"/>
                  </a:cubicBezTo>
                  <a:cubicBezTo>
                    <a:pt x="953" y="539"/>
                    <a:pt x="3079" y="1265"/>
                    <a:pt x="3425" y="1571"/>
                  </a:cubicBezTo>
                  <a:cubicBezTo>
                    <a:pt x="3452" y="1596"/>
                    <a:pt x="3486" y="1609"/>
                    <a:pt x="3522" y="1609"/>
                  </a:cubicBezTo>
                  <a:cubicBezTo>
                    <a:pt x="3657" y="1609"/>
                    <a:pt x="3719" y="1442"/>
                    <a:pt x="3619" y="1352"/>
                  </a:cubicBezTo>
                  <a:cubicBezTo>
                    <a:pt x="3165" y="950"/>
                    <a:pt x="548" y="102"/>
                    <a:pt x="252" y="7"/>
                  </a:cubicBezTo>
                  <a:cubicBezTo>
                    <a:pt x="236" y="3"/>
                    <a:pt x="222" y="1"/>
                    <a:pt x="2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49"/>
            <p:cNvSpPr/>
            <p:nvPr/>
          </p:nvSpPr>
          <p:spPr>
            <a:xfrm>
              <a:off x="6557575" y="3688675"/>
              <a:ext cx="106525" cy="151175"/>
            </a:xfrm>
            <a:custGeom>
              <a:avLst/>
              <a:gdLst/>
              <a:ahLst/>
              <a:cxnLst/>
              <a:rect l="l" t="t" r="r" b="b"/>
              <a:pathLst>
                <a:path w="4261" h="6047" extrusionOk="0">
                  <a:moveTo>
                    <a:pt x="165" y="1"/>
                  </a:moveTo>
                  <a:cubicBezTo>
                    <a:pt x="100" y="1"/>
                    <a:pt x="41" y="43"/>
                    <a:pt x="24" y="109"/>
                  </a:cubicBezTo>
                  <a:cubicBezTo>
                    <a:pt x="1" y="186"/>
                    <a:pt x="46" y="266"/>
                    <a:pt x="126" y="289"/>
                  </a:cubicBezTo>
                  <a:cubicBezTo>
                    <a:pt x="3940" y="1342"/>
                    <a:pt x="3482" y="5699"/>
                    <a:pt x="3461" y="5885"/>
                  </a:cubicBezTo>
                  <a:cubicBezTo>
                    <a:pt x="3452" y="5965"/>
                    <a:pt x="3509" y="6037"/>
                    <a:pt x="3588" y="6047"/>
                  </a:cubicBezTo>
                  <a:lnTo>
                    <a:pt x="3605" y="6047"/>
                  </a:lnTo>
                  <a:cubicBezTo>
                    <a:pt x="3680" y="6047"/>
                    <a:pt x="3742" y="5991"/>
                    <a:pt x="3752" y="5917"/>
                  </a:cubicBezTo>
                  <a:cubicBezTo>
                    <a:pt x="3757" y="5870"/>
                    <a:pt x="4261" y="1125"/>
                    <a:pt x="204" y="6"/>
                  </a:cubicBezTo>
                  <a:cubicBezTo>
                    <a:pt x="191" y="3"/>
                    <a:pt x="178" y="1"/>
                    <a:pt x="1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49"/>
            <p:cNvSpPr/>
            <p:nvPr/>
          </p:nvSpPr>
          <p:spPr>
            <a:xfrm>
              <a:off x="6226150" y="3634325"/>
              <a:ext cx="251325" cy="109100"/>
            </a:xfrm>
            <a:custGeom>
              <a:avLst/>
              <a:gdLst/>
              <a:ahLst/>
              <a:cxnLst/>
              <a:rect l="l" t="t" r="r" b="b"/>
              <a:pathLst>
                <a:path w="10053" h="4364" extrusionOk="0">
                  <a:moveTo>
                    <a:pt x="4822" y="0"/>
                  </a:moveTo>
                  <a:cubicBezTo>
                    <a:pt x="2334" y="0"/>
                    <a:pt x="0" y="673"/>
                    <a:pt x="0" y="673"/>
                  </a:cubicBezTo>
                  <a:lnTo>
                    <a:pt x="6590" y="4363"/>
                  </a:lnTo>
                  <a:lnTo>
                    <a:pt x="10052" y="2098"/>
                  </a:lnTo>
                  <a:cubicBezTo>
                    <a:pt x="9005" y="452"/>
                    <a:pt x="6861" y="0"/>
                    <a:pt x="4822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49"/>
            <p:cNvSpPr/>
            <p:nvPr/>
          </p:nvSpPr>
          <p:spPr>
            <a:xfrm>
              <a:off x="5724125" y="3646875"/>
              <a:ext cx="516450" cy="192975"/>
            </a:xfrm>
            <a:custGeom>
              <a:avLst/>
              <a:gdLst/>
              <a:ahLst/>
              <a:cxnLst/>
              <a:rect l="l" t="t" r="r" b="b"/>
              <a:pathLst>
                <a:path w="20658" h="7719" extrusionOk="0">
                  <a:moveTo>
                    <a:pt x="20503" y="1"/>
                  </a:moveTo>
                  <a:cubicBezTo>
                    <a:pt x="20496" y="1"/>
                    <a:pt x="20489" y="1"/>
                    <a:pt x="20482" y="2"/>
                  </a:cubicBezTo>
                  <a:lnTo>
                    <a:pt x="8407" y="1680"/>
                  </a:lnTo>
                  <a:cubicBezTo>
                    <a:pt x="8247" y="1684"/>
                    <a:pt x="6227" y="1731"/>
                    <a:pt x="4234" y="2430"/>
                  </a:cubicBezTo>
                  <a:cubicBezTo>
                    <a:pt x="1463" y="3403"/>
                    <a:pt x="0" y="5182"/>
                    <a:pt x="0" y="7572"/>
                  </a:cubicBezTo>
                  <a:cubicBezTo>
                    <a:pt x="0" y="7654"/>
                    <a:pt x="65" y="7719"/>
                    <a:pt x="147" y="7719"/>
                  </a:cubicBezTo>
                  <a:cubicBezTo>
                    <a:pt x="228" y="7719"/>
                    <a:pt x="293" y="7654"/>
                    <a:pt x="293" y="7572"/>
                  </a:cubicBezTo>
                  <a:cubicBezTo>
                    <a:pt x="293" y="2102"/>
                    <a:pt x="8338" y="1972"/>
                    <a:pt x="8420" y="1972"/>
                  </a:cubicBezTo>
                  <a:lnTo>
                    <a:pt x="20522" y="293"/>
                  </a:lnTo>
                  <a:cubicBezTo>
                    <a:pt x="20602" y="281"/>
                    <a:pt x="20657" y="207"/>
                    <a:pt x="20646" y="127"/>
                  </a:cubicBezTo>
                  <a:cubicBezTo>
                    <a:pt x="20637" y="54"/>
                    <a:pt x="20574" y="1"/>
                    <a:pt x="205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49"/>
            <p:cNvSpPr/>
            <p:nvPr/>
          </p:nvSpPr>
          <p:spPr>
            <a:xfrm>
              <a:off x="6197075" y="3683100"/>
              <a:ext cx="284475" cy="180400"/>
            </a:xfrm>
            <a:custGeom>
              <a:avLst/>
              <a:gdLst/>
              <a:ahLst/>
              <a:cxnLst/>
              <a:rect l="l" t="t" r="r" b="b"/>
              <a:pathLst>
                <a:path w="11379" h="7216" extrusionOk="0">
                  <a:moveTo>
                    <a:pt x="11215" y="0"/>
                  </a:moveTo>
                  <a:cubicBezTo>
                    <a:pt x="11203" y="0"/>
                    <a:pt x="11191" y="2"/>
                    <a:pt x="11179" y="5"/>
                  </a:cubicBezTo>
                  <a:cubicBezTo>
                    <a:pt x="9182" y="531"/>
                    <a:pt x="8118" y="1686"/>
                    <a:pt x="7753" y="2160"/>
                  </a:cubicBezTo>
                  <a:cubicBezTo>
                    <a:pt x="7675" y="2260"/>
                    <a:pt x="7578" y="2348"/>
                    <a:pt x="7468" y="2414"/>
                  </a:cubicBezTo>
                  <a:lnTo>
                    <a:pt x="126" y="6944"/>
                  </a:lnTo>
                  <a:cubicBezTo>
                    <a:pt x="0" y="7022"/>
                    <a:pt x="55" y="7216"/>
                    <a:pt x="204" y="7216"/>
                  </a:cubicBezTo>
                  <a:cubicBezTo>
                    <a:pt x="230" y="7216"/>
                    <a:pt x="257" y="7208"/>
                    <a:pt x="280" y="7195"/>
                  </a:cubicBezTo>
                  <a:lnTo>
                    <a:pt x="7622" y="2663"/>
                  </a:lnTo>
                  <a:cubicBezTo>
                    <a:pt x="7761" y="2578"/>
                    <a:pt x="7884" y="2467"/>
                    <a:pt x="7985" y="2338"/>
                  </a:cubicBezTo>
                  <a:cubicBezTo>
                    <a:pt x="8333" y="1890"/>
                    <a:pt x="9344" y="791"/>
                    <a:pt x="11253" y="288"/>
                  </a:cubicBezTo>
                  <a:cubicBezTo>
                    <a:pt x="11331" y="269"/>
                    <a:pt x="11379" y="187"/>
                    <a:pt x="11358" y="109"/>
                  </a:cubicBezTo>
                  <a:cubicBezTo>
                    <a:pt x="11340" y="43"/>
                    <a:pt x="11280" y="0"/>
                    <a:pt x="11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49"/>
            <p:cNvSpPr/>
            <p:nvPr/>
          </p:nvSpPr>
          <p:spPr>
            <a:xfrm>
              <a:off x="6004400" y="2822250"/>
              <a:ext cx="418150" cy="172550"/>
            </a:xfrm>
            <a:custGeom>
              <a:avLst/>
              <a:gdLst/>
              <a:ahLst/>
              <a:cxnLst/>
              <a:rect l="l" t="t" r="r" b="b"/>
              <a:pathLst>
                <a:path w="16726" h="6902" extrusionOk="0">
                  <a:moveTo>
                    <a:pt x="7859" y="0"/>
                  </a:moveTo>
                  <a:cubicBezTo>
                    <a:pt x="7859" y="0"/>
                    <a:pt x="7305" y="3306"/>
                    <a:pt x="4340" y="3306"/>
                  </a:cubicBezTo>
                  <a:cubicBezTo>
                    <a:pt x="3250" y="3306"/>
                    <a:pt x="1834" y="2859"/>
                    <a:pt x="0" y="1636"/>
                  </a:cubicBezTo>
                  <a:lnTo>
                    <a:pt x="0" y="1636"/>
                  </a:lnTo>
                  <a:cubicBezTo>
                    <a:pt x="0" y="1637"/>
                    <a:pt x="1158" y="5997"/>
                    <a:pt x="7008" y="6767"/>
                  </a:cubicBezTo>
                  <a:cubicBezTo>
                    <a:pt x="7698" y="6857"/>
                    <a:pt x="8350" y="6902"/>
                    <a:pt x="8965" y="6902"/>
                  </a:cubicBezTo>
                  <a:cubicBezTo>
                    <a:pt x="13569" y="6902"/>
                    <a:pt x="16100" y="4421"/>
                    <a:pt x="16726" y="348"/>
                  </a:cubicBezTo>
                  <a:lnTo>
                    <a:pt x="16726" y="348"/>
                  </a:lnTo>
                  <a:cubicBezTo>
                    <a:pt x="16725" y="348"/>
                    <a:pt x="14967" y="2806"/>
                    <a:pt x="12554" y="2806"/>
                  </a:cubicBezTo>
                  <a:cubicBezTo>
                    <a:pt x="12520" y="2806"/>
                    <a:pt x="12485" y="2806"/>
                    <a:pt x="12450" y="2805"/>
                  </a:cubicBezTo>
                  <a:cubicBezTo>
                    <a:pt x="9982" y="2733"/>
                    <a:pt x="9414" y="200"/>
                    <a:pt x="9414" y="200"/>
                  </a:cubicBezTo>
                  <a:lnTo>
                    <a:pt x="78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96" name="Google Shape;2096;p49"/>
          <p:cNvSpPr/>
          <p:nvPr/>
        </p:nvSpPr>
        <p:spPr>
          <a:xfrm rot="3495746">
            <a:off x="-708957" y="1228717"/>
            <a:ext cx="1415945" cy="1162146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Marcador de contenido 2"/>
          <p:cNvSpPr txBox="1">
            <a:spLocks/>
          </p:cNvSpPr>
          <p:nvPr/>
        </p:nvSpPr>
        <p:spPr>
          <a:xfrm>
            <a:off x="2786883" y="1540305"/>
            <a:ext cx="6157106" cy="3358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 Light"/>
              <a:buNone/>
              <a:defRPr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 Light"/>
              <a:buNone/>
              <a:defRPr sz="21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 Light"/>
              <a:buNone/>
              <a:defRPr sz="21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 Light"/>
              <a:buNone/>
              <a:defRPr sz="21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 Light"/>
              <a:buNone/>
              <a:defRPr sz="21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 Light"/>
              <a:buNone/>
              <a:defRPr sz="21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 Light"/>
              <a:buNone/>
              <a:defRPr sz="21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 Light"/>
              <a:buNone/>
              <a:defRPr sz="21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 Light"/>
              <a:buNone/>
              <a:defRPr sz="21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596900" indent="-457200" algn="l">
              <a:buFont typeface="Arial" panose="020B0604020202020204" pitchFamily="34" charset="0"/>
              <a:buChar char="•"/>
            </a:pPr>
            <a:r>
              <a:rPr lang="es-CO" sz="1600" dirty="0" smtClean="0"/>
              <a:t>Confirmar presentación fetal ( maniobras de Leopold)</a:t>
            </a:r>
          </a:p>
          <a:p>
            <a:pPr marL="596900" indent="-457200" algn="l">
              <a:buFont typeface="Arial" panose="020B0604020202020204" pitchFamily="34" charset="0"/>
              <a:buChar char="•"/>
            </a:pPr>
            <a:r>
              <a:rPr lang="es-CO" sz="1600" dirty="0" smtClean="0"/>
              <a:t>Definir prestador para la atención</a:t>
            </a:r>
          </a:p>
          <a:p>
            <a:pPr marL="596900" indent="-457200" algn="l">
              <a:buFont typeface="Arial" panose="020B0604020202020204" pitchFamily="34" charset="0"/>
              <a:buChar char="•"/>
            </a:pPr>
            <a:r>
              <a:rPr lang="es-CO" sz="1600" dirty="0" smtClean="0"/>
              <a:t>Signos para reconocer el inicio del trabajo de parto</a:t>
            </a:r>
          </a:p>
          <a:p>
            <a:pPr marL="596900" indent="-457200" algn="l">
              <a:buFont typeface="Arial" panose="020B0604020202020204" pitchFamily="34" charset="0"/>
              <a:buChar char="•"/>
            </a:pPr>
            <a:r>
              <a:rPr lang="es-CO" sz="1600" dirty="0" smtClean="0"/>
              <a:t>Fecha probable de parto</a:t>
            </a:r>
          </a:p>
          <a:p>
            <a:pPr marL="596900" indent="-457200" algn="l">
              <a:buFont typeface="Arial" panose="020B0604020202020204" pitchFamily="34" charset="0"/>
              <a:buChar char="•"/>
            </a:pPr>
            <a:r>
              <a:rPr lang="es-CO" sz="1600" dirty="0" smtClean="0"/>
              <a:t>Información sobre el trabajo de parto y analgesia y manejo del embarazo prolongado</a:t>
            </a:r>
          </a:p>
          <a:p>
            <a:pPr marL="596900" indent="-457200" algn="l">
              <a:buFont typeface="Arial" panose="020B0604020202020204" pitchFamily="34" charset="0"/>
              <a:buChar char="•"/>
            </a:pPr>
            <a:r>
              <a:rPr lang="es-CO" sz="1600" dirty="0" smtClean="0"/>
              <a:t>Cuidados del recién nacido</a:t>
            </a:r>
          </a:p>
          <a:p>
            <a:pPr marL="596900" indent="-457200" algn="l">
              <a:buFont typeface="Arial" panose="020B0604020202020204" pitchFamily="34" charset="0"/>
              <a:buChar char="•"/>
            </a:pPr>
            <a:r>
              <a:rPr lang="es-CO" sz="1600" dirty="0" smtClean="0"/>
              <a:t>Cuidados postnatales</a:t>
            </a:r>
          </a:p>
          <a:p>
            <a:pPr marL="596900" indent="-457200" algn="l">
              <a:buFont typeface="Arial" panose="020B0604020202020204" pitchFamily="34" charset="0"/>
              <a:buChar char="•"/>
            </a:pPr>
            <a:r>
              <a:rPr lang="es-ES" sz="1600" dirty="0" smtClean="0"/>
              <a:t>Clasificación del riesgo : riesgo psicosocial y enfermedades propias de la gestación </a:t>
            </a:r>
          </a:p>
          <a:p>
            <a:pPr marL="139700" indent="0" algn="l"/>
            <a:endParaRPr lang="es-ES" sz="1800" b="1" dirty="0" smtClean="0"/>
          </a:p>
          <a:p>
            <a:pPr marL="139700" indent="0" algn="l"/>
            <a:r>
              <a:rPr lang="es-ES" sz="1800" b="1" dirty="0" smtClean="0"/>
              <a:t>Instrumento : </a:t>
            </a:r>
            <a:r>
              <a:rPr lang="es-ES" sz="1600" dirty="0" smtClean="0"/>
              <a:t>Evaluar CLAP materno ; escala de riesgo Psicosocial y Atalah </a:t>
            </a:r>
            <a:endParaRPr lang="es-CO" sz="1600" dirty="0" smtClean="0"/>
          </a:p>
          <a:p>
            <a:pPr marL="0" indent="0"/>
            <a:endParaRPr lang="es-CO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6" name="Google Shape;2716;p65"/>
          <p:cNvSpPr/>
          <p:nvPr/>
        </p:nvSpPr>
        <p:spPr>
          <a:xfrm>
            <a:off x="6916125" y="419500"/>
            <a:ext cx="3702600" cy="3702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7" name="Google Shape;2717;p65"/>
          <p:cNvSpPr/>
          <p:nvPr/>
        </p:nvSpPr>
        <p:spPr>
          <a:xfrm>
            <a:off x="-1315100" y="1103075"/>
            <a:ext cx="3858900" cy="3858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8" name="Google Shape;2718;p65"/>
          <p:cNvSpPr txBox="1">
            <a:spLocks noGrp="1"/>
          </p:cNvSpPr>
          <p:nvPr>
            <p:ph type="ctrTitle"/>
          </p:nvPr>
        </p:nvSpPr>
        <p:spPr>
          <a:xfrm>
            <a:off x="1603346" y="753291"/>
            <a:ext cx="5876302" cy="10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dirty="0" smtClean="0"/>
              <a:t>Gracias</a:t>
            </a:r>
            <a:endParaRPr sz="8000" dirty="0"/>
          </a:p>
        </p:txBody>
      </p:sp>
      <p:grpSp>
        <p:nvGrpSpPr>
          <p:cNvPr id="2732" name="Google Shape;2732;p65"/>
          <p:cNvGrpSpPr/>
          <p:nvPr/>
        </p:nvGrpSpPr>
        <p:grpSpPr>
          <a:xfrm flipH="1">
            <a:off x="6760837" y="915388"/>
            <a:ext cx="2691676" cy="4324480"/>
            <a:chOff x="5590675" y="2440875"/>
            <a:chExt cx="1205300" cy="1936450"/>
          </a:xfrm>
        </p:grpSpPr>
        <p:sp>
          <p:nvSpPr>
            <p:cNvPr id="2733" name="Google Shape;2733;p65"/>
            <p:cNvSpPr/>
            <p:nvPr/>
          </p:nvSpPr>
          <p:spPr>
            <a:xfrm>
              <a:off x="5590675" y="3198675"/>
              <a:ext cx="354800" cy="528450"/>
            </a:xfrm>
            <a:custGeom>
              <a:avLst/>
              <a:gdLst/>
              <a:ahLst/>
              <a:cxnLst/>
              <a:rect l="l" t="t" r="r" b="b"/>
              <a:pathLst>
                <a:path w="14192" h="21138" extrusionOk="0">
                  <a:moveTo>
                    <a:pt x="3773" y="0"/>
                  </a:moveTo>
                  <a:cubicBezTo>
                    <a:pt x="3256" y="933"/>
                    <a:pt x="795" y="7154"/>
                    <a:pt x="1" y="20985"/>
                  </a:cubicBezTo>
                  <a:cubicBezTo>
                    <a:pt x="1" y="20985"/>
                    <a:pt x="3909" y="21137"/>
                    <a:pt x="7738" y="21137"/>
                  </a:cubicBezTo>
                  <a:cubicBezTo>
                    <a:pt x="9259" y="21137"/>
                    <a:pt x="10768" y="21113"/>
                    <a:pt x="12014" y="21046"/>
                  </a:cubicBezTo>
                  <a:lnTo>
                    <a:pt x="14191" y="1796"/>
                  </a:lnTo>
                  <a:lnTo>
                    <a:pt x="37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65"/>
            <p:cNvSpPr/>
            <p:nvPr/>
          </p:nvSpPr>
          <p:spPr>
            <a:xfrm>
              <a:off x="5618575" y="3041050"/>
              <a:ext cx="1177400" cy="666450"/>
            </a:xfrm>
            <a:custGeom>
              <a:avLst/>
              <a:gdLst/>
              <a:ahLst/>
              <a:cxnLst/>
              <a:rect l="l" t="t" r="r" b="b"/>
              <a:pathLst>
                <a:path w="47096" h="26658" extrusionOk="0">
                  <a:moveTo>
                    <a:pt x="16199" y="1"/>
                  </a:moveTo>
                  <a:cubicBezTo>
                    <a:pt x="13085" y="1"/>
                    <a:pt x="4375" y="599"/>
                    <a:pt x="2354" y="7147"/>
                  </a:cubicBezTo>
                  <a:cubicBezTo>
                    <a:pt x="0" y="14770"/>
                    <a:pt x="1374" y="24936"/>
                    <a:pt x="1475" y="26110"/>
                  </a:cubicBezTo>
                  <a:lnTo>
                    <a:pt x="44700" y="26658"/>
                  </a:lnTo>
                  <a:cubicBezTo>
                    <a:pt x="44700" y="26658"/>
                    <a:pt x="47095" y="8"/>
                    <a:pt x="27693" y="8"/>
                  </a:cubicBezTo>
                  <a:cubicBezTo>
                    <a:pt x="27370" y="8"/>
                    <a:pt x="27041" y="16"/>
                    <a:pt x="26705" y="31"/>
                  </a:cubicBezTo>
                  <a:lnTo>
                    <a:pt x="17311" y="31"/>
                  </a:lnTo>
                  <a:cubicBezTo>
                    <a:pt x="17311" y="31"/>
                    <a:pt x="16894" y="1"/>
                    <a:pt x="161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65"/>
            <p:cNvSpPr/>
            <p:nvPr/>
          </p:nvSpPr>
          <p:spPr>
            <a:xfrm>
              <a:off x="5691575" y="3361600"/>
              <a:ext cx="979050" cy="1015725"/>
            </a:xfrm>
            <a:custGeom>
              <a:avLst/>
              <a:gdLst/>
              <a:ahLst/>
              <a:cxnLst/>
              <a:rect l="l" t="t" r="r" b="b"/>
              <a:pathLst>
                <a:path w="39162" h="40629" extrusionOk="0">
                  <a:moveTo>
                    <a:pt x="1" y="1"/>
                  </a:moveTo>
                  <a:lnTo>
                    <a:pt x="2699" y="27213"/>
                  </a:lnTo>
                  <a:lnTo>
                    <a:pt x="2271" y="40204"/>
                  </a:lnTo>
                  <a:cubicBezTo>
                    <a:pt x="7001" y="40532"/>
                    <a:pt x="13634" y="40628"/>
                    <a:pt x="19806" y="40628"/>
                  </a:cubicBezTo>
                  <a:cubicBezTo>
                    <a:pt x="28645" y="40628"/>
                    <a:pt x="36537" y="40430"/>
                    <a:pt x="36537" y="40430"/>
                  </a:cubicBezTo>
                  <a:lnTo>
                    <a:pt x="35737" y="26740"/>
                  </a:lnTo>
                  <a:lnTo>
                    <a:pt x="39161" y="791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65"/>
            <p:cNvSpPr/>
            <p:nvPr/>
          </p:nvSpPr>
          <p:spPr>
            <a:xfrm>
              <a:off x="5884400" y="2956300"/>
              <a:ext cx="365050" cy="415250"/>
            </a:xfrm>
            <a:custGeom>
              <a:avLst/>
              <a:gdLst/>
              <a:ahLst/>
              <a:cxnLst/>
              <a:rect l="l" t="t" r="r" b="b"/>
              <a:pathLst>
                <a:path w="14602" h="16610" extrusionOk="0">
                  <a:moveTo>
                    <a:pt x="6742" y="0"/>
                  </a:moveTo>
                  <a:lnTo>
                    <a:pt x="0" y="3677"/>
                  </a:lnTo>
                  <a:lnTo>
                    <a:pt x="8323" y="10016"/>
                  </a:lnTo>
                  <a:lnTo>
                    <a:pt x="5460" y="11546"/>
                  </a:lnTo>
                  <a:lnTo>
                    <a:pt x="14601" y="16610"/>
                  </a:lnTo>
                  <a:lnTo>
                    <a:pt x="14601" y="16610"/>
                  </a:lnTo>
                  <a:lnTo>
                    <a:pt x="6678" y="3421"/>
                  </a:lnTo>
                  <a:lnTo>
                    <a:pt x="67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65"/>
            <p:cNvSpPr/>
            <p:nvPr/>
          </p:nvSpPr>
          <p:spPr>
            <a:xfrm>
              <a:off x="5879250" y="3044600"/>
              <a:ext cx="375275" cy="330650"/>
            </a:xfrm>
            <a:custGeom>
              <a:avLst/>
              <a:gdLst/>
              <a:ahLst/>
              <a:cxnLst/>
              <a:rect l="l" t="t" r="r" b="b"/>
              <a:pathLst>
                <a:path w="15011" h="13226" extrusionOk="0">
                  <a:moveTo>
                    <a:pt x="210" y="1"/>
                  </a:moveTo>
                  <a:cubicBezTo>
                    <a:pt x="93" y="1"/>
                    <a:pt x="1" y="159"/>
                    <a:pt x="113" y="259"/>
                  </a:cubicBezTo>
                  <a:lnTo>
                    <a:pt x="5666" y="4852"/>
                  </a:lnTo>
                  <a:lnTo>
                    <a:pt x="2994" y="6279"/>
                  </a:lnTo>
                  <a:cubicBezTo>
                    <a:pt x="2891" y="6334"/>
                    <a:pt x="2889" y="6479"/>
                    <a:pt x="2990" y="6536"/>
                  </a:cubicBezTo>
                  <a:lnTo>
                    <a:pt x="14735" y="13205"/>
                  </a:lnTo>
                  <a:cubicBezTo>
                    <a:pt x="14756" y="13218"/>
                    <a:pt x="14781" y="13224"/>
                    <a:pt x="14807" y="13224"/>
                  </a:cubicBezTo>
                  <a:lnTo>
                    <a:pt x="14807" y="13226"/>
                  </a:lnTo>
                  <a:cubicBezTo>
                    <a:pt x="14957" y="13224"/>
                    <a:pt x="15011" y="13025"/>
                    <a:pt x="14880" y="12952"/>
                  </a:cubicBezTo>
                  <a:lnTo>
                    <a:pt x="3366" y="6412"/>
                  </a:lnTo>
                  <a:lnTo>
                    <a:pt x="5996" y="5006"/>
                  </a:lnTo>
                  <a:cubicBezTo>
                    <a:pt x="6087" y="4956"/>
                    <a:pt x="6101" y="4831"/>
                    <a:pt x="6019" y="4765"/>
                  </a:cubicBezTo>
                  <a:lnTo>
                    <a:pt x="300" y="33"/>
                  </a:lnTo>
                  <a:cubicBezTo>
                    <a:pt x="270" y="11"/>
                    <a:pt x="240" y="1"/>
                    <a:pt x="2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65"/>
            <p:cNvSpPr/>
            <p:nvPr/>
          </p:nvSpPr>
          <p:spPr>
            <a:xfrm>
              <a:off x="6249425" y="2965475"/>
              <a:ext cx="164950" cy="406075"/>
            </a:xfrm>
            <a:custGeom>
              <a:avLst/>
              <a:gdLst/>
              <a:ahLst/>
              <a:cxnLst/>
              <a:rect l="l" t="t" r="r" b="b"/>
              <a:pathLst>
                <a:path w="6598" h="16243" extrusionOk="0">
                  <a:moveTo>
                    <a:pt x="1412" y="0"/>
                  </a:moveTo>
                  <a:lnTo>
                    <a:pt x="0" y="16243"/>
                  </a:lnTo>
                  <a:lnTo>
                    <a:pt x="4407" y="10472"/>
                  </a:lnTo>
                  <a:lnTo>
                    <a:pt x="2875" y="9649"/>
                  </a:lnTo>
                  <a:lnTo>
                    <a:pt x="6598" y="3527"/>
                  </a:lnTo>
                  <a:lnTo>
                    <a:pt x="14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65"/>
            <p:cNvSpPr/>
            <p:nvPr/>
          </p:nvSpPr>
          <p:spPr>
            <a:xfrm>
              <a:off x="6245250" y="3049950"/>
              <a:ext cx="174000" cy="325275"/>
            </a:xfrm>
            <a:custGeom>
              <a:avLst/>
              <a:gdLst/>
              <a:ahLst/>
              <a:cxnLst/>
              <a:rect l="l" t="t" r="r" b="b"/>
              <a:pathLst>
                <a:path w="6960" h="13011" extrusionOk="0">
                  <a:moveTo>
                    <a:pt x="6760" y="1"/>
                  </a:moveTo>
                  <a:cubicBezTo>
                    <a:pt x="6717" y="1"/>
                    <a:pt x="6675" y="20"/>
                    <a:pt x="6643" y="66"/>
                  </a:cubicBezTo>
                  <a:lnTo>
                    <a:pt x="3916" y="4201"/>
                  </a:lnTo>
                  <a:lnTo>
                    <a:pt x="5444" y="5024"/>
                  </a:lnTo>
                  <a:lnTo>
                    <a:pt x="46" y="12780"/>
                  </a:lnTo>
                  <a:cubicBezTo>
                    <a:pt x="0" y="12847"/>
                    <a:pt x="17" y="12938"/>
                    <a:pt x="84" y="12983"/>
                  </a:cubicBezTo>
                  <a:cubicBezTo>
                    <a:pt x="107" y="13001"/>
                    <a:pt x="137" y="13010"/>
                    <a:pt x="167" y="13010"/>
                  </a:cubicBezTo>
                  <a:cubicBezTo>
                    <a:pt x="215" y="13010"/>
                    <a:pt x="259" y="12987"/>
                    <a:pt x="287" y="12949"/>
                  </a:cubicBezTo>
                  <a:lnTo>
                    <a:pt x="5872" y="4921"/>
                  </a:lnTo>
                  <a:lnTo>
                    <a:pt x="4336" y="4095"/>
                  </a:lnTo>
                  <a:lnTo>
                    <a:pt x="6888" y="228"/>
                  </a:lnTo>
                  <a:cubicBezTo>
                    <a:pt x="6960" y="113"/>
                    <a:pt x="6861" y="1"/>
                    <a:pt x="67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65"/>
            <p:cNvSpPr/>
            <p:nvPr/>
          </p:nvSpPr>
          <p:spPr>
            <a:xfrm>
              <a:off x="5975425" y="3404425"/>
              <a:ext cx="111900" cy="165575"/>
            </a:xfrm>
            <a:custGeom>
              <a:avLst/>
              <a:gdLst/>
              <a:ahLst/>
              <a:cxnLst/>
              <a:rect l="l" t="t" r="r" b="b"/>
              <a:pathLst>
                <a:path w="4476" h="6623" extrusionOk="0">
                  <a:moveTo>
                    <a:pt x="1995" y="0"/>
                  </a:moveTo>
                  <a:cubicBezTo>
                    <a:pt x="844" y="0"/>
                    <a:pt x="0" y="1422"/>
                    <a:pt x="99" y="3219"/>
                  </a:cubicBezTo>
                  <a:cubicBezTo>
                    <a:pt x="200" y="5047"/>
                    <a:pt x="1239" y="6570"/>
                    <a:pt x="2419" y="6622"/>
                  </a:cubicBezTo>
                  <a:cubicBezTo>
                    <a:pt x="2439" y="6623"/>
                    <a:pt x="2458" y="6623"/>
                    <a:pt x="2478" y="6623"/>
                  </a:cubicBezTo>
                  <a:cubicBezTo>
                    <a:pt x="3628" y="6623"/>
                    <a:pt x="4475" y="5200"/>
                    <a:pt x="4376" y="3403"/>
                  </a:cubicBezTo>
                  <a:cubicBezTo>
                    <a:pt x="4276" y="1577"/>
                    <a:pt x="3236" y="53"/>
                    <a:pt x="2056" y="2"/>
                  </a:cubicBezTo>
                  <a:cubicBezTo>
                    <a:pt x="2036" y="1"/>
                    <a:pt x="2015" y="0"/>
                    <a:pt x="19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65"/>
            <p:cNvSpPr/>
            <p:nvPr/>
          </p:nvSpPr>
          <p:spPr>
            <a:xfrm>
              <a:off x="5975825" y="3417825"/>
              <a:ext cx="87475" cy="137775"/>
            </a:xfrm>
            <a:custGeom>
              <a:avLst/>
              <a:gdLst/>
              <a:ahLst/>
              <a:cxnLst/>
              <a:rect l="l" t="t" r="r" b="b"/>
              <a:pathLst>
                <a:path w="3499" h="5511" extrusionOk="0">
                  <a:moveTo>
                    <a:pt x="1553" y="0"/>
                  </a:moveTo>
                  <a:cubicBezTo>
                    <a:pt x="656" y="0"/>
                    <a:pt x="1" y="1187"/>
                    <a:pt x="83" y="2683"/>
                  </a:cubicBezTo>
                  <a:cubicBezTo>
                    <a:pt x="167" y="4203"/>
                    <a:pt x="980" y="5470"/>
                    <a:pt x="1901" y="5510"/>
                  </a:cubicBezTo>
                  <a:cubicBezTo>
                    <a:pt x="1916" y="5511"/>
                    <a:pt x="1931" y="5511"/>
                    <a:pt x="1946" y="5511"/>
                  </a:cubicBezTo>
                  <a:cubicBezTo>
                    <a:pt x="2843" y="5511"/>
                    <a:pt x="3498" y="4324"/>
                    <a:pt x="3416" y="2827"/>
                  </a:cubicBezTo>
                  <a:cubicBezTo>
                    <a:pt x="3332" y="1307"/>
                    <a:pt x="2519" y="41"/>
                    <a:pt x="1597" y="1"/>
                  </a:cubicBezTo>
                  <a:cubicBezTo>
                    <a:pt x="1583" y="1"/>
                    <a:pt x="1568" y="0"/>
                    <a:pt x="15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65"/>
            <p:cNvSpPr/>
            <p:nvPr/>
          </p:nvSpPr>
          <p:spPr>
            <a:xfrm>
              <a:off x="5988000" y="3452225"/>
              <a:ext cx="44775" cy="68825"/>
            </a:xfrm>
            <a:custGeom>
              <a:avLst/>
              <a:gdLst/>
              <a:ahLst/>
              <a:cxnLst/>
              <a:rect l="l" t="t" r="r" b="b"/>
              <a:pathLst>
                <a:path w="1791" h="2753" extrusionOk="0">
                  <a:moveTo>
                    <a:pt x="819" y="1"/>
                  </a:moveTo>
                  <a:cubicBezTo>
                    <a:pt x="803" y="1"/>
                    <a:pt x="788" y="2"/>
                    <a:pt x="772" y="3"/>
                  </a:cubicBezTo>
                  <a:cubicBezTo>
                    <a:pt x="316" y="45"/>
                    <a:pt x="1" y="693"/>
                    <a:pt x="71" y="1453"/>
                  </a:cubicBezTo>
                  <a:cubicBezTo>
                    <a:pt x="137" y="2185"/>
                    <a:pt x="537" y="2753"/>
                    <a:pt x="975" y="2753"/>
                  </a:cubicBezTo>
                  <a:cubicBezTo>
                    <a:pt x="990" y="2753"/>
                    <a:pt x="1006" y="2752"/>
                    <a:pt x="1021" y="2751"/>
                  </a:cubicBezTo>
                  <a:cubicBezTo>
                    <a:pt x="1477" y="2709"/>
                    <a:pt x="1791" y="2061"/>
                    <a:pt x="1722" y="1303"/>
                  </a:cubicBezTo>
                  <a:cubicBezTo>
                    <a:pt x="1656" y="569"/>
                    <a:pt x="1257" y="1"/>
                    <a:pt x="8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65"/>
            <p:cNvSpPr/>
            <p:nvPr/>
          </p:nvSpPr>
          <p:spPr>
            <a:xfrm>
              <a:off x="5969375" y="2925575"/>
              <a:ext cx="448050" cy="564750"/>
            </a:xfrm>
            <a:custGeom>
              <a:avLst/>
              <a:gdLst/>
              <a:ahLst/>
              <a:cxnLst/>
              <a:rect l="l" t="t" r="r" b="b"/>
              <a:pathLst>
                <a:path w="17922" h="22590" extrusionOk="0">
                  <a:moveTo>
                    <a:pt x="9024" y="0"/>
                  </a:moveTo>
                  <a:cubicBezTo>
                    <a:pt x="8735" y="0"/>
                    <a:pt x="8444" y="13"/>
                    <a:pt x="8153" y="38"/>
                  </a:cubicBezTo>
                  <a:cubicBezTo>
                    <a:pt x="5851" y="239"/>
                    <a:pt x="3754" y="1210"/>
                    <a:pt x="2249" y="2772"/>
                  </a:cubicBezTo>
                  <a:cubicBezTo>
                    <a:pt x="738" y="4342"/>
                    <a:pt x="1" y="6318"/>
                    <a:pt x="178" y="8340"/>
                  </a:cubicBezTo>
                  <a:lnTo>
                    <a:pt x="1403" y="22456"/>
                  </a:lnTo>
                  <a:cubicBezTo>
                    <a:pt x="1409" y="22530"/>
                    <a:pt x="1472" y="22589"/>
                    <a:pt x="1548" y="22589"/>
                  </a:cubicBezTo>
                  <a:lnTo>
                    <a:pt x="1561" y="22589"/>
                  </a:lnTo>
                  <a:cubicBezTo>
                    <a:pt x="1643" y="22582"/>
                    <a:pt x="1701" y="22511"/>
                    <a:pt x="1694" y="22430"/>
                  </a:cubicBezTo>
                  <a:lnTo>
                    <a:pt x="468" y="8315"/>
                  </a:lnTo>
                  <a:cubicBezTo>
                    <a:pt x="121" y="4312"/>
                    <a:pt x="3581" y="730"/>
                    <a:pt x="8179" y="331"/>
                  </a:cubicBezTo>
                  <a:cubicBezTo>
                    <a:pt x="8463" y="306"/>
                    <a:pt x="8745" y="294"/>
                    <a:pt x="9025" y="294"/>
                  </a:cubicBezTo>
                  <a:cubicBezTo>
                    <a:pt x="10952" y="294"/>
                    <a:pt x="12788" y="870"/>
                    <a:pt x="14267" y="1952"/>
                  </a:cubicBezTo>
                  <a:cubicBezTo>
                    <a:pt x="15959" y="3185"/>
                    <a:pt x="16981" y="4931"/>
                    <a:pt x="17148" y="6867"/>
                  </a:cubicBezTo>
                  <a:lnTo>
                    <a:pt x="17623" y="12345"/>
                  </a:lnTo>
                  <a:cubicBezTo>
                    <a:pt x="17630" y="12421"/>
                    <a:pt x="17693" y="12479"/>
                    <a:pt x="17769" y="12479"/>
                  </a:cubicBezTo>
                  <a:cubicBezTo>
                    <a:pt x="17773" y="12479"/>
                    <a:pt x="17778" y="12479"/>
                    <a:pt x="17783" y="12478"/>
                  </a:cubicBezTo>
                  <a:cubicBezTo>
                    <a:pt x="17862" y="12471"/>
                    <a:pt x="17921" y="12401"/>
                    <a:pt x="17916" y="12321"/>
                  </a:cubicBezTo>
                  <a:lnTo>
                    <a:pt x="17441" y="6841"/>
                  </a:lnTo>
                  <a:cubicBezTo>
                    <a:pt x="17266" y="4821"/>
                    <a:pt x="16200" y="3000"/>
                    <a:pt x="14440" y="1714"/>
                  </a:cubicBezTo>
                  <a:cubicBezTo>
                    <a:pt x="12910" y="596"/>
                    <a:pt x="11014" y="0"/>
                    <a:pt x="9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65"/>
            <p:cNvSpPr/>
            <p:nvPr/>
          </p:nvSpPr>
          <p:spPr>
            <a:xfrm>
              <a:off x="6051325" y="2829850"/>
              <a:ext cx="233375" cy="211975"/>
            </a:xfrm>
            <a:custGeom>
              <a:avLst/>
              <a:gdLst/>
              <a:ahLst/>
              <a:cxnLst/>
              <a:rect l="l" t="t" r="r" b="b"/>
              <a:pathLst>
                <a:path w="9335" h="8479" extrusionOk="0">
                  <a:moveTo>
                    <a:pt x="1" y="0"/>
                  </a:moveTo>
                  <a:lnTo>
                    <a:pt x="1" y="8479"/>
                  </a:lnTo>
                  <a:lnTo>
                    <a:pt x="9334" y="8479"/>
                  </a:lnTo>
                  <a:lnTo>
                    <a:pt x="9334" y="0"/>
                  </a:ln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65"/>
            <p:cNvSpPr/>
            <p:nvPr/>
          </p:nvSpPr>
          <p:spPr>
            <a:xfrm>
              <a:off x="6049150" y="2891550"/>
              <a:ext cx="237100" cy="142850"/>
            </a:xfrm>
            <a:custGeom>
              <a:avLst/>
              <a:gdLst/>
              <a:ahLst/>
              <a:cxnLst/>
              <a:rect l="l" t="t" r="r" b="b"/>
              <a:pathLst>
                <a:path w="9484" h="5714" extrusionOk="0">
                  <a:moveTo>
                    <a:pt x="0" y="1"/>
                  </a:moveTo>
                  <a:lnTo>
                    <a:pt x="152" y="4152"/>
                  </a:lnTo>
                  <a:lnTo>
                    <a:pt x="2081" y="4838"/>
                  </a:lnTo>
                  <a:cubicBezTo>
                    <a:pt x="3711" y="5419"/>
                    <a:pt x="5427" y="5713"/>
                    <a:pt x="7152" y="5713"/>
                  </a:cubicBezTo>
                  <a:cubicBezTo>
                    <a:pt x="7640" y="5713"/>
                    <a:pt x="8129" y="5690"/>
                    <a:pt x="8618" y="5642"/>
                  </a:cubicBezTo>
                  <a:lnTo>
                    <a:pt x="9410" y="5566"/>
                  </a:lnTo>
                  <a:lnTo>
                    <a:pt x="9484" y="25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65"/>
            <p:cNvSpPr/>
            <p:nvPr/>
          </p:nvSpPr>
          <p:spPr>
            <a:xfrm>
              <a:off x="5862875" y="2662775"/>
              <a:ext cx="150900" cy="151875"/>
            </a:xfrm>
            <a:custGeom>
              <a:avLst/>
              <a:gdLst/>
              <a:ahLst/>
              <a:cxnLst/>
              <a:rect l="l" t="t" r="r" b="b"/>
              <a:pathLst>
                <a:path w="6036" h="6075" extrusionOk="0">
                  <a:moveTo>
                    <a:pt x="2987" y="0"/>
                  </a:moveTo>
                  <a:cubicBezTo>
                    <a:pt x="2892" y="0"/>
                    <a:pt x="2796" y="5"/>
                    <a:pt x="2699" y="16"/>
                  </a:cubicBezTo>
                  <a:cubicBezTo>
                    <a:pt x="1129" y="183"/>
                    <a:pt x="1" y="1671"/>
                    <a:pt x="177" y="3339"/>
                  </a:cubicBezTo>
                  <a:cubicBezTo>
                    <a:pt x="343" y="4906"/>
                    <a:pt x="1600" y="6075"/>
                    <a:pt x="3054" y="6075"/>
                  </a:cubicBezTo>
                  <a:cubicBezTo>
                    <a:pt x="3148" y="6075"/>
                    <a:pt x="3243" y="6070"/>
                    <a:pt x="3339" y="6060"/>
                  </a:cubicBezTo>
                  <a:cubicBezTo>
                    <a:pt x="4909" y="5893"/>
                    <a:pt x="6036" y="4405"/>
                    <a:pt x="5859" y="2737"/>
                  </a:cubicBezTo>
                  <a:cubicBezTo>
                    <a:pt x="5693" y="1169"/>
                    <a:pt x="4438" y="0"/>
                    <a:pt x="2987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65"/>
            <p:cNvSpPr/>
            <p:nvPr/>
          </p:nvSpPr>
          <p:spPr>
            <a:xfrm>
              <a:off x="5862875" y="2662775"/>
              <a:ext cx="150900" cy="151875"/>
            </a:xfrm>
            <a:custGeom>
              <a:avLst/>
              <a:gdLst/>
              <a:ahLst/>
              <a:cxnLst/>
              <a:rect l="l" t="t" r="r" b="b"/>
              <a:pathLst>
                <a:path w="6036" h="6075" extrusionOk="0">
                  <a:moveTo>
                    <a:pt x="2987" y="0"/>
                  </a:moveTo>
                  <a:cubicBezTo>
                    <a:pt x="2892" y="0"/>
                    <a:pt x="2796" y="5"/>
                    <a:pt x="2699" y="16"/>
                  </a:cubicBezTo>
                  <a:cubicBezTo>
                    <a:pt x="1129" y="183"/>
                    <a:pt x="1" y="1671"/>
                    <a:pt x="177" y="3339"/>
                  </a:cubicBezTo>
                  <a:cubicBezTo>
                    <a:pt x="343" y="4906"/>
                    <a:pt x="1600" y="6075"/>
                    <a:pt x="3054" y="6075"/>
                  </a:cubicBezTo>
                  <a:cubicBezTo>
                    <a:pt x="3148" y="6075"/>
                    <a:pt x="3243" y="6070"/>
                    <a:pt x="3339" y="6060"/>
                  </a:cubicBezTo>
                  <a:cubicBezTo>
                    <a:pt x="4909" y="5893"/>
                    <a:pt x="6036" y="4405"/>
                    <a:pt x="5859" y="2737"/>
                  </a:cubicBezTo>
                  <a:cubicBezTo>
                    <a:pt x="5693" y="1169"/>
                    <a:pt x="4438" y="0"/>
                    <a:pt x="2987" y="0"/>
                  </a:cubicBez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65"/>
            <p:cNvSpPr/>
            <p:nvPr/>
          </p:nvSpPr>
          <p:spPr>
            <a:xfrm>
              <a:off x="5936750" y="2440875"/>
              <a:ext cx="493825" cy="529850"/>
            </a:xfrm>
            <a:custGeom>
              <a:avLst/>
              <a:gdLst/>
              <a:ahLst/>
              <a:cxnLst/>
              <a:rect l="l" t="t" r="r" b="b"/>
              <a:pathLst>
                <a:path w="19753" h="21194" extrusionOk="0">
                  <a:moveTo>
                    <a:pt x="10232" y="0"/>
                  </a:moveTo>
                  <a:cubicBezTo>
                    <a:pt x="9924" y="0"/>
                    <a:pt x="9607" y="11"/>
                    <a:pt x="9281" y="33"/>
                  </a:cubicBezTo>
                  <a:cubicBezTo>
                    <a:pt x="2923" y="464"/>
                    <a:pt x="0" y="3795"/>
                    <a:pt x="318" y="10269"/>
                  </a:cubicBezTo>
                  <a:cubicBezTo>
                    <a:pt x="635" y="16743"/>
                    <a:pt x="5564" y="21153"/>
                    <a:pt x="11704" y="21193"/>
                  </a:cubicBezTo>
                  <a:cubicBezTo>
                    <a:pt x="11738" y="21193"/>
                    <a:pt x="11773" y="21194"/>
                    <a:pt x="11808" y="21194"/>
                  </a:cubicBezTo>
                  <a:cubicBezTo>
                    <a:pt x="13406" y="21194"/>
                    <a:pt x="15063" y="20934"/>
                    <a:pt x="16450" y="20099"/>
                  </a:cubicBezTo>
                  <a:cubicBezTo>
                    <a:pt x="17965" y="19183"/>
                    <a:pt x="18896" y="17653"/>
                    <a:pt x="19323" y="15962"/>
                  </a:cubicBezTo>
                  <a:cubicBezTo>
                    <a:pt x="19620" y="14792"/>
                    <a:pt x="19753" y="13551"/>
                    <a:pt x="19586" y="12352"/>
                  </a:cubicBezTo>
                  <a:cubicBezTo>
                    <a:pt x="19464" y="11493"/>
                    <a:pt x="19261" y="10644"/>
                    <a:pt x="19019" y="9809"/>
                  </a:cubicBezTo>
                  <a:cubicBezTo>
                    <a:pt x="19004" y="9752"/>
                    <a:pt x="18943" y="9638"/>
                    <a:pt x="18951" y="9578"/>
                  </a:cubicBezTo>
                  <a:cubicBezTo>
                    <a:pt x="19511" y="5235"/>
                    <a:pt x="17031" y="0"/>
                    <a:pt x="10232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65"/>
            <p:cNvSpPr/>
            <p:nvPr/>
          </p:nvSpPr>
          <p:spPr>
            <a:xfrm>
              <a:off x="5938350" y="2575875"/>
              <a:ext cx="452575" cy="395000"/>
            </a:xfrm>
            <a:custGeom>
              <a:avLst/>
              <a:gdLst/>
              <a:ahLst/>
              <a:cxnLst/>
              <a:rect l="l" t="t" r="r" b="b"/>
              <a:pathLst>
                <a:path w="18103" h="15800" extrusionOk="0">
                  <a:moveTo>
                    <a:pt x="2044" y="1"/>
                  </a:moveTo>
                  <a:lnTo>
                    <a:pt x="235" y="3476"/>
                  </a:lnTo>
                  <a:cubicBezTo>
                    <a:pt x="0" y="11047"/>
                    <a:pt x="5069" y="15799"/>
                    <a:pt x="12010" y="15799"/>
                  </a:cubicBezTo>
                  <a:cubicBezTo>
                    <a:pt x="12050" y="15799"/>
                    <a:pt x="12090" y="15799"/>
                    <a:pt x="12130" y="15799"/>
                  </a:cubicBezTo>
                  <a:cubicBezTo>
                    <a:pt x="14028" y="15784"/>
                    <a:pt x="16770" y="14982"/>
                    <a:pt x="18102" y="13150"/>
                  </a:cubicBezTo>
                  <a:lnTo>
                    <a:pt x="18102" y="13150"/>
                  </a:lnTo>
                  <a:cubicBezTo>
                    <a:pt x="18064" y="13162"/>
                    <a:pt x="18065" y="13162"/>
                    <a:pt x="18065" y="13162"/>
                  </a:cubicBezTo>
                  <a:cubicBezTo>
                    <a:pt x="18065" y="13162"/>
                    <a:pt x="18065" y="13162"/>
                    <a:pt x="18026" y="13175"/>
                  </a:cubicBezTo>
                  <a:cubicBezTo>
                    <a:pt x="16478" y="13690"/>
                    <a:pt x="15075" y="13918"/>
                    <a:pt x="13805" y="13918"/>
                  </a:cubicBezTo>
                  <a:cubicBezTo>
                    <a:pt x="3889" y="13918"/>
                    <a:pt x="2044" y="1"/>
                    <a:pt x="2044" y="1"/>
                  </a:cubicBez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65"/>
            <p:cNvSpPr/>
            <p:nvPr/>
          </p:nvSpPr>
          <p:spPr>
            <a:xfrm>
              <a:off x="6310575" y="2571125"/>
              <a:ext cx="52900" cy="25075"/>
            </a:xfrm>
            <a:custGeom>
              <a:avLst/>
              <a:gdLst/>
              <a:ahLst/>
              <a:cxnLst/>
              <a:rect l="l" t="t" r="r" b="b"/>
              <a:pathLst>
                <a:path w="2116" h="1003" extrusionOk="0">
                  <a:moveTo>
                    <a:pt x="1096" y="1"/>
                  </a:moveTo>
                  <a:cubicBezTo>
                    <a:pt x="1047" y="1"/>
                    <a:pt x="996" y="3"/>
                    <a:pt x="942" y="7"/>
                  </a:cubicBezTo>
                  <a:cubicBezTo>
                    <a:pt x="465" y="41"/>
                    <a:pt x="220" y="324"/>
                    <a:pt x="95" y="579"/>
                  </a:cubicBezTo>
                  <a:cubicBezTo>
                    <a:pt x="1" y="773"/>
                    <a:pt x="140" y="1002"/>
                    <a:pt x="352" y="1002"/>
                  </a:cubicBezTo>
                  <a:cubicBezTo>
                    <a:pt x="354" y="1002"/>
                    <a:pt x="355" y="1002"/>
                    <a:pt x="357" y="1002"/>
                  </a:cubicBezTo>
                  <a:cubicBezTo>
                    <a:pt x="925" y="989"/>
                    <a:pt x="1925" y="938"/>
                    <a:pt x="2006" y="736"/>
                  </a:cubicBezTo>
                  <a:cubicBezTo>
                    <a:pt x="2115" y="470"/>
                    <a:pt x="1867" y="1"/>
                    <a:pt x="10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65"/>
            <p:cNvSpPr/>
            <p:nvPr/>
          </p:nvSpPr>
          <p:spPr>
            <a:xfrm>
              <a:off x="6115250" y="2610050"/>
              <a:ext cx="46300" cy="33650"/>
            </a:xfrm>
            <a:custGeom>
              <a:avLst/>
              <a:gdLst/>
              <a:ahLst/>
              <a:cxnLst/>
              <a:rect l="l" t="t" r="r" b="b"/>
              <a:pathLst>
                <a:path w="1852" h="1346" extrusionOk="0">
                  <a:moveTo>
                    <a:pt x="1241" y="1"/>
                  </a:moveTo>
                  <a:cubicBezTo>
                    <a:pt x="1063" y="1"/>
                    <a:pt x="847" y="50"/>
                    <a:pt x="598" y="173"/>
                  </a:cubicBezTo>
                  <a:cubicBezTo>
                    <a:pt x="170" y="384"/>
                    <a:pt x="43" y="739"/>
                    <a:pt x="16" y="1024"/>
                  </a:cubicBezTo>
                  <a:cubicBezTo>
                    <a:pt x="1" y="1204"/>
                    <a:pt x="141" y="1346"/>
                    <a:pt x="300" y="1346"/>
                  </a:cubicBezTo>
                  <a:cubicBezTo>
                    <a:pt x="336" y="1346"/>
                    <a:pt x="373" y="1339"/>
                    <a:pt x="410" y="1323"/>
                  </a:cubicBezTo>
                  <a:cubicBezTo>
                    <a:pt x="930" y="1097"/>
                    <a:pt x="1841" y="675"/>
                    <a:pt x="1846" y="454"/>
                  </a:cubicBezTo>
                  <a:cubicBezTo>
                    <a:pt x="1852" y="243"/>
                    <a:pt x="1638" y="1"/>
                    <a:pt x="12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65"/>
            <p:cNvSpPr/>
            <p:nvPr/>
          </p:nvSpPr>
          <p:spPr>
            <a:xfrm>
              <a:off x="6167725" y="2765325"/>
              <a:ext cx="96125" cy="44175"/>
            </a:xfrm>
            <a:custGeom>
              <a:avLst/>
              <a:gdLst/>
              <a:ahLst/>
              <a:cxnLst/>
              <a:rect l="l" t="t" r="r" b="b"/>
              <a:pathLst>
                <a:path w="3845" h="1767" extrusionOk="0">
                  <a:moveTo>
                    <a:pt x="165" y="1"/>
                  </a:moveTo>
                  <a:cubicBezTo>
                    <a:pt x="144" y="1"/>
                    <a:pt x="121" y="6"/>
                    <a:pt x="101" y="16"/>
                  </a:cubicBezTo>
                  <a:cubicBezTo>
                    <a:pt x="29" y="54"/>
                    <a:pt x="0" y="141"/>
                    <a:pt x="36" y="214"/>
                  </a:cubicBezTo>
                  <a:cubicBezTo>
                    <a:pt x="46" y="233"/>
                    <a:pt x="830" y="1766"/>
                    <a:pt x="2506" y="1766"/>
                  </a:cubicBezTo>
                  <a:cubicBezTo>
                    <a:pt x="2871" y="1766"/>
                    <a:pt x="3278" y="1694"/>
                    <a:pt x="3726" y="1517"/>
                  </a:cubicBezTo>
                  <a:cubicBezTo>
                    <a:pt x="3804" y="1491"/>
                    <a:pt x="3844" y="1403"/>
                    <a:pt x="3814" y="1325"/>
                  </a:cubicBezTo>
                  <a:cubicBezTo>
                    <a:pt x="3791" y="1267"/>
                    <a:pt x="3736" y="1232"/>
                    <a:pt x="3678" y="1232"/>
                  </a:cubicBezTo>
                  <a:cubicBezTo>
                    <a:pt x="3658" y="1232"/>
                    <a:pt x="3639" y="1236"/>
                    <a:pt x="3620" y="1244"/>
                  </a:cubicBezTo>
                  <a:cubicBezTo>
                    <a:pt x="3204" y="1407"/>
                    <a:pt x="2829" y="1474"/>
                    <a:pt x="2496" y="1474"/>
                  </a:cubicBezTo>
                  <a:cubicBezTo>
                    <a:pt x="1014" y="1474"/>
                    <a:pt x="333" y="151"/>
                    <a:pt x="298" y="83"/>
                  </a:cubicBezTo>
                  <a:cubicBezTo>
                    <a:pt x="273" y="31"/>
                    <a:pt x="220" y="1"/>
                    <a:pt x="1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65"/>
            <p:cNvSpPr/>
            <p:nvPr/>
          </p:nvSpPr>
          <p:spPr>
            <a:xfrm>
              <a:off x="6142300" y="2656000"/>
              <a:ext cx="24025" cy="33750"/>
            </a:xfrm>
            <a:custGeom>
              <a:avLst/>
              <a:gdLst/>
              <a:ahLst/>
              <a:cxnLst/>
              <a:rect l="l" t="t" r="r" b="b"/>
              <a:pathLst>
                <a:path w="961" h="1350" extrusionOk="0">
                  <a:moveTo>
                    <a:pt x="504" y="1"/>
                  </a:moveTo>
                  <a:cubicBezTo>
                    <a:pt x="262" y="1"/>
                    <a:pt x="49" y="284"/>
                    <a:pt x="25" y="646"/>
                  </a:cubicBezTo>
                  <a:cubicBezTo>
                    <a:pt x="0" y="1016"/>
                    <a:pt x="185" y="1332"/>
                    <a:pt x="434" y="1349"/>
                  </a:cubicBezTo>
                  <a:cubicBezTo>
                    <a:pt x="441" y="1349"/>
                    <a:pt x="448" y="1349"/>
                    <a:pt x="455" y="1349"/>
                  </a:cubicBezTo>
                  <a:cubicBezTo>
                    <a:pt x="697" y="1349"/>
                    <a:pt x="909" y="1068"/>
                    <a:pt x="933" y="707"/>
                  </a:cubicBezTo>
                  <a:cubicBezTo>
                    <a:pt x="960" y="334"/>
                    <a:pt x="774" y="19"/>
                    <a:pt x="525" y="2"/>
                  </a:cubicBezTo>
                  <a:cubicBezTo>
                    <a:pt x="518" y="1"/>
                    <a:pt x="511" y="1"/>
                    <a:pt x="504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65"/>
            <p:cNvSpPr/>
            <p:nvPr/>
          </p:nvSpPr>
          <p:spPr>
            <a:xfrm>
              <a:off x="6333225" y="2654675"/>
              <a:ext cx="23950" cy="33750"/>
            </a:xfrm>
            <a:custGeom>
              <a:avLst/>
              <a:gdLst/>
              <a:ahLst/>
              <a:cxnLst/>
              <a:rect l="l" t="t" r="r" b="b"/>
              <a:pathLst>
                <a:path w="958" h="1350" extrusionOk="0">
                  <a:moveTo>
                    <a:pt x="503" y="1"/>
                  </a:moveTo>
                  <a:cubicBezTo>
                    <a:pt x="261" y="1"/>
                    <a:pt x="49" y="282"/>
                    <a:pt x="25" y="644"/>
                  </a:cubicBezTo>
                  <a:cubicBezTo>
                    <a:pt x="0" y="1016"/>
                    <a:pt x="185" y="1331"/>
                    <a:pt x="434" y="1349"/>
                  </a:cubicBezTo>
                  <a:cubicBezTo>
                    <a:pt x="441" y="1349"/>
                    <a:pt x="448" y="1349"/>
                    <a:pt x="455" y="1349"/>
                  </a:cubicBezTo>
                  <a:cubicBezTo>
                    <a:pt x="697" y="1349"/>
                    <a:pt x="909" y="1066"/>
                    <a:pt x="933" y="704"/>
                  </a:cubicBezTo>
                  <a:cubicBezTo>
                    <a:pt x="958" y="334"/>
                    <a:pt x="774" y="17"/>
                    <a:pt x="525" y="1"/>
                  </a:cubicBezTo>
                  <a:cubicBezTo>
                    <a:pt x="518" y="1"/>
                    <a:pt x="510" y="1"/>
                    <a:pt x="503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65"/>
            <p:cNvSpPr/>
            <p:nvPr/>
          </p:nvSpPr>
          <p:spPr>
            <a:xfrm>
              <a:off x="6051325" y="3041800"/>
              <a:ext cx="233425" cy="329750"/>
            </a:xfrm>
            <a:custGeom>
              <a:avLst/>
              <a:gdLst/>
              <a:ahLst/>
              <a:cxnLst/>
              <a:rect l="l" t="t" r="r" b="b"/>
              <a:pathLst>
                <a:path w="9337" h="13190" extrusionOk="0">
                  <a:moveTo>
                    <a:pt x="1" y="1"/>
                  </a:moveTo>
                  <a:lnTo>
                    <a:pt x="7924" y="13190"/>
                  </a:lnTo>
                  <a:lnTo>
                    <a:pt x="9336" y="1"/>
                  </a:ln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65"/>
            <p:cNvSpPr/>
            <p:nvPr/>
          </p:nvSpPr>
          <p:spPr>
            <a:xfrm>
              <a:off x="6396025" y="3210300"/>
              <a:ext cx="33075" cy="51100"/>
            </a:xfrm>
            <a:custGeom>
              <a:avLst/>
              <a:gdLst/>
              <a:ahLst/>
              <a:cxnLst/>
              <a:rect l="l" t="t" r="r" b="b"/>
              <a:pathLst>
                <a:path w="1323" h="2044" extrusionOk="0">
                  <a:moveTo>
                    <a:pt x="1051" y="1"/>
                  </a:moveTo>
                  <a:cubicBezTo>
                    <a:pt x="1048" y="1"/>
                    <a:pt x="1046" y="1"/>
                    <a:pt x="1043" y="1"/>
                  </a:cubicBezTo>
                  <a:lnTo>
                    <a:pt x="217" y="25"/>
                  </a:lnTo>
                  <a:cubicBezTo>
                    <a:pt x="95" y="29"/>
                    <a:pt x="0" y="130"/>
                    <a:pt x="4" y="250"/>
                  </a:cubicBezTo>
                  <a:lnTo>
                    <a:pt x="57" y="2043"/>
                  </a:lnTo>
                  <a:lnTo>
                    <a:pt x="1323" y="2007"/>
                  </a:lnTo>
                  <a:lnTo>
                    <a:pt x="1270" y="213"/>
                  </a:lnTo>
                  <a:cubicBezTo>
                    <a:pt x="1266" y="94"/>
                    <a:pt x="1169" y="1"/>
                    <a:pt x="10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65"/>
            <p:cNvSpPr/>
            <p:nvPr/>
          </p:nvSpPr>
          <p:spPr>
            <a:xfrm>
              <a:off x="6303625" y="3257525"/>
              <a:ext cx="226375" cy="334600"/>
            </a:xfrm>
            <a:custGeom>
              <a:avLst/>
              <a:gdLst/>
              <a:ahLst/>
              <a:cxnLst/>
              <a:rect l="l" t="t" r="r" b="b"/>
              <a:pathLst>
                <a:path w="9055" h="13384" extrusionOk="0">
                  <a:moveTo>
                    <a:pt x="4436" y="0"/>
                  </a:moveTo>
                  <a:cubicBezTo>
                    <a:pt x="4391" y="0"/>
                    <a:pt x="4347" y="1"/>
                    <a:pt x="4302" y="2"/>
                  </a:cubicBezTo>
                  <a:cubicBezTo>
                    <a:pt x="1895" y="73"/>
                    <a:pt x="0" y="2077"/>
                    <a:pt x="65" y="4485"/>
                  </a:cubicBezTo>
                  <a:lnTo>
                    <a:pt x="323" y="13241"/>
                  </a:lnTo>
                  <a:cubicBezTo>
                    <a:pt x="325" y="13321"/>
                    <a:pt x="390" y="13383"/>
                    <a:pt x="470" y="13383"/>
                  </a:cubicBezTo>
                  <a:lnTo>
                    <a:pt x="474" y="13383"/>
                  </a:lnTo>
                  <a:cubicBezTo>
                    <a:pt x="553" y="13381"/>
                    <a:pt x="618" y="13313"/>
                    <a:pt x="616" y="13233"/>
                  </a:cubicBezTo>
                  <a:lnTo>
                    <a:pt x="358" y="4475"/>
                  </a:lnTo>
                  <a:cubicBezTo>
                    <a:pt x="291" y="2227"/>
                    <a:pt x="2062" y="350"/>
                    <a:pt x="4310" y="284"/>
                  </a:cubicBezTo>
                  <a:cubicBezTo>
                    <a:pt x="4351" y="282"/>
                    <a:pt x="4392" y="282"/>
                    <a:pt x="4433" y="282"/>
                  </a:cubicBezTo>
                  <a:cubicBezTo>
                    <a:pt x="6628" y="282"/>
                    <a:pt x="8437" y="2027"/>
                    <a:pt x="8502" y="4236"/>
                  </a:cubicBezTo>
                  <a:lnTo>
                    <a:pt x="8760" y="12994"/>
                  </a:lnTo>
                  <a:cubicBezTo>
                    <a:pt x="8764" y="13074"/>
                    <a:pt x="8831" y="13136"/>
                    <a:pt x="8910" y="13136"/>
                  </a:cubicBezTo>
                  <a:cubicBezTo>
                    <a:pt x="8992" y="13132"/>
                    <a:pt x="9055" y="13066"/>
                    <a:pt x="9053" y="12984"/>
                  </a:cubicBezTo>
                  <a:lnTo>
                    <a:pt x="8796" y="4228"/>
                  </a:lnTo>
                  <a:cubicBezTo>
                    <a:pt x="8720" y="1865"/>
                    <a:pt x="6782" y="0"/>
                    <a:pt x="44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65"/>
            <p:cNvSpPr/>
            <p:nvPr/>
          </p:nvSpPr>
          <p:spPr>
            <a:xfrm>
              <a:off x="6305675" y="3332000"/>
              <a:ext cx="224000" cy="242200"/>
            </a:xfrm>
            <a:custGeom>
              <a:avLst/>
              <a:gdLst/>
              <a:ahLst/>
              <a:cxnLst/>
              <a:rect l="l" t="t" r="r" b="b"/>
              <a:pathLst>
                <a:path w="8960" h="9688" extrusionOk="0">
                  <a:moveTo>
                    <a:pt x="4441" y="1"/>
                  </a:moveTo>
                  <a:cubicBezTo>
                    <a:pt x="4397" y="1"/>
                    <a:pt x="4352" y="1"/>
                    <a:pt x="4308" y="3"/>
                  </a:cubicBezTo>
                  <a:cubicBezTo>
                    <a:pt x="1898" y="73"/>
                    <a:pt x="0" y="2085"/>
                    <a:pt x="72" y="4495"/>
                  </a:cubicBezTo>
                  <a:lnTo>
                    <a:pt x="219" y="9477"/>
                  </a:lnTo>
                  <a:cubicBezTo>
                    <a:pt x="222" y="9557"/>
                    <a:pt x="287" y="9620"/>
                    <a:pt x="365" y="9620"/>
                  </a:cubicBezTo>
                  <a:cubicBezTo>
                    <a:pt x="366" y="9620"/>
                    <a:pt x="368" y="9619"/>
                    <a:pt x="369" y="9619"/>
                  </a:cubicBezTo>
                  <a:cubicBezTo>
                    <a:pt x="451" y="9618"/>
                    <a:pt x="513" y="9551"/>
                    <a:pt x="511" y="9469"/>
                  </a:cubicBezTo>
                  <a:lnTo>
                    <a:pt x="365" y="4487"/>
                  </a:lnTo>
                  <a:cubicBezTo>
                    <a:pt x="298" y="2237"/>
                    <a:pt x="2068" y="362"/>
                    <a:pt x="4317" y="295"/>
                  </a:cubicBezTo>
                  <a:cubicBezTo>
                    <a:pt x="4358" y="294"/>
                    <a:pt x="4399" y="294"/>
                    <a:pt x="4440" y="294"/>
                  </a:cubicBezTo>
                  <a:cubicBezTo>
                    <a:pt x="6633" y="294"/>
                    <a:pt x="8444" y="2039"/>
                    <a:pt x="8509" y="4248"/>
                  </a:cubicBezTo>
                  <a:lnTo>
                    <a:pt x="8665" y="9545"/>
                  </a:lnTo>
                  <a:cubicBezTo>
                    <a:pt x="8667" y="9625"/>
                    <a:pt x="8731" y="9688"/>
                    <a:pt x="8811" y="9688"/>
                  </a:cubicBezTo>
                  <a:lnTo>
                    <a:pt x="8815" y="9688"/>
                  </a:lnTo>
                  <a:cubicBezTo>
                    <a:pt x="8897" y="9686"/>
                    <a:pt x="8959" y="9619"/>
                    <a:pt x="8958" y="9538"/>
                  </a:cubicBezTo>
                  <a:lnTo>
                    <a:pt x="8802" y="4238"/>
                  </a:lnTo>
                  <a:cubicBezTo>
                    <a:pt x="8733" y="1871"/>
                    <a:pt x="6793" y="1"/>
                    <a:pt x="4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65"/>
            <p:cNvSpPr/>
            <p:nvPr/>
          </p:nvSpPr>
          <p:spPr>
            <a:xfrm>
              <a:off x="6486425" y="3547900"/>
              <a:ext cx="56650" cy="79150"/>
            </a:xfrm>
            <a:custGeom>
              <a:avLst/>
              <a:gdLst/>
              <a:ahLst/>
              <a:cxnLst/>
              <a:rect l="l" t="t" r="r" b="b"/>
              <a:pathLst>
                <a:path w="2266" h="3166" extrusionOk="0">
                  <a:moveTo>
                    <a:pt x="1112" y="1"/>
                  </a:moveTo>
                  <a:cubicBezTo>
                    <a:pt x="1104" y="1"/>
                    <a:pt x="1095" y="1"/>
                    <a:pt x="1087" y="1"/>
                  </a:cubicBezTo>
                  <a:cubicBezTo>
                    <a:pt x="475" y="18"/>
                    <a:pt x="0" y="742"/>
                    <a:pt x="25" y="1616"/>
                  </a:cubicBezTo>
                  <a:cubicBezTo>
                    <a:pt x="51" y="2477"/>
                    <a:pt x="555" y="3165"/>
                    <a:pt x="1156" y="3165"/>
                  </a:cubicBezTo>
                  <a:cubicBezTo>
                    <a:pt x="1164" y="3165"/>
                    <a:pt x="1172" y="3165"/>
                    <a:pt x="1180" y="3165"/>
                  </a:cubicBezTo>
                  <a:cubicBezTo>
                    <a:pt x="1792" y="3148"/>
                    <a:pt x="2265" y="2424"/>
                    <a:pt x="2241" y="1550"/>
                  </a:cubicBezTo>
                  <a:cubicBezTo>
                    <a:pt x="2214" y="689"/>
                    <a:pt x="1711" y="1"/>
                    <a:pt x="11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65"/>
            <p:cNvSpPr/>
            <p:nvPr/>
          </p:nvSpPr>
          <p:spPr>
            <a:xfrm>
              <a:off x="6303000" y="3553700"/>
              <a:ext cx="56700" cy="79150"/>
            </a:xfrm>
            <a:custGeom>
              <a:avLst/>
              <a:gdLst/>
              <a:ahLst/>
              <a:cxnLst/>
              <a:rect l="l" t="t" r="r" b="b"/>
              <a:pathLst>
                <a:path w="2268" h="3166" extrusionOk="0">
                  <a:moveTo>
                    <a:pt x="1112" y="1"/>
                  </a:moveTo>
                  <a:cubicBezTo>
                    <a:pt x="1104" y="1"/>
                    <a:pt x="1096" y="1"/>
                    <a:pt x="1088" y="1"/>
                  </a:cubicBezTo>
                  <a:cubicBezTo>
                    <a:pt x="476" y="18"/>
                    <a:pt x="1" y="742"/>
                    <a:pt x="27" y="1616"/>
                  </a:cubicBezTo>
                  <a:cubicBezTo>
                    <a:pt x="52" y="2477"/>
                    <a:pt x="555" y="3165"/>
                    <a:pt x="1156" y="3165"/>
                  </a:cubicBezTo>
                  <a:cubicBezTo>
                    <a:pt x="1164" y="3165"/>
                    <a:pt x="1173" y="3165"/>
                    <a:pt x="1181" y="3165"/>
                  </a:cubicBezTo>
                  <a:cubicBezTo>
                    <a:pt x="1793" y="3146"/>
                    <a:pt x="2268" y="2424"/>
                    <a:pt x="2241" y="1550"/>
                  </a:cubicBezTo>
                  <a:cubicBezTo>
                    <a:pt x="2217" y="687"/>
                    <a:pt x="1713" y="1"/>
                    <a:pt x="11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65"/>
            <p:cNvSpPr/>
            <p:nvPr/>
          </p:nvSpPr>
          <p:spPr>
            <a:xfrm>
              <a:off x="6355300" y="3251550"/>
              <a:ext cx="118800" cy="31175"/>
            </a:xfrm>
            <a:custGeom>
              <a:avLst/>
              <a:gdLst/>
              <a:ahLst/>
              <a:cxnLst/>
              <a:rect l="l" t="t" r="r" b="b"/>
              <a:pathLst>
                <a:path w="4752" h="1247" extrusionOk="0">
                  <a:moveTo>
                    <a:pt x="2363" y="0"/>
                  </a:moveTo>
                  <a:cubicBezTo>
                    <a:pt x="1638" y="0"/>
                    <a:pt x="913" y="172"/>
                    <a:pt x="250" y="515"/>
                  </a:cubicBezTo>
                  <a:cubicBezTo>
                    <a:pt x="69" y="612"/>
                    <a:pt x="1" y="836"/>
                    <a:pt x="96" y="1017"/>
                  </a:cubicBezTo>
                  <a:cubicBezTo>
                    <a:pt x="162" y="1145"/>
                    <a:pt x="293" y="1219"/>
                    <a:pt x="429" y="1219"/>
                  </a:cubicBezTo>
                  <a:cubicBezTo>
                    <a:pt x="485" y="1219"/>
                    <a:pt x="542" y="1207"/>
                    <a:pt x="596" y="1180"/>
                  </a:cubicBezTo>
                  <a:cubicBezTo>
                    <a:pt x="1150" y="894"/>
                    <a:pt x="1756" y="751"/>
                    <a:pt x="2363" y="751"/>
                  </a:cubicBezTo>
                  <a:cubicBezTo>
                    <a:pt x="2985" y="751"/>
                    <a:pt x="3608" y="902"/>
                    <a:pt x="4174" y="1203"/>
                  </a:cubicBezTo>
                  <a:cubicBezTo>
                    <a:pt x="4227" y="1232"/>
                    <a:pt x="4286" y="1246"/>
                    <a:pt x="4347" y="1246"/>
                  </a:cubicBezTo>
                  <a:cubicBezTo>
                    <a:pt x="4357" y="1246"/>
                    <a:pt x="4368" y="1245"/>
                    <a:pt x="4379" y="1245"/>
                  </a:cubicBezTo>
                  <a:lnTo>
                    <a:pt x="4379" y="1245"/>
                  </a:lnTo>
                  <a:lnTo>
                    <a:pt x="4377" y="1246"/>
                  </a:lnTo>
                  <a:cubicBezTo>
                    <a:pt x="4544" y="1233"/>
                    <a:pt x="4683" y="1113"/>
                    <a:pt x="4717" y="950"/>
                  </a:cubicBezTo>
                  <a:cubicBezTo>
                    <a:pt x="4751" y="787"/>
                    <a:pt x="4673" y="619"/>
                    <a:pt x="4527" y="542"/>
                  </a:cubicBezTo>
                  <a:cubicBezTo>
                    <a:pt x="3851" y="181"/>
                    <a:pt x="3107" y="0"/>
                    <a:pt x="23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65"/>
            <p:cNvSpPr/>
            <p:nvPr/>
          </p:nvSpPr>
          <p:spPr>
            <a:xfrm>
              <a:off x="6083675" y="2927275"/>
              <a:ext cx="205050" cy="46575"/>
            </a:xfrm>
            <a:custGeom>
              <a:avLst/>
              <a:gdLst/>
              <a:ahLst/>
              <a:cxnLst/>
              <a:rect l="l" t="t" r="r" b="b"/>
              <a:pathLst>
                <a:path w="8202" h="1863" extrusionOk="0">
                  <a:moveTo>
                    <a:pt x="170" y="0"/>
                  </a:moveTo>
                  <a:cubicBezTo>
                    <a:pt x="121" y="0"/>
                    <a:pt x="74" y="24"/>
                    <a:pt x="46" y="69"/>
                  </a:cubicBezTo>
                  <a:cubicBezTo>
                    <a:pt x="1" y="139"/>
                    <a:pt x="25" y="232"/>
                    <a:pt x="98" y="274"/>
                  </a:cubicBezTo>
                  <a:cubicBezTo>
                    <a:pt x="2174" y="1572"/>
                    <a:pt x="4384" y="1863"/>
                    <a:pt x="5952" y="1863"/>
                  </a:cubicBezTo>
                  <a:cubicBezTo>
                    <a:pt x="7212" y="1863"/>
                    <a:pt x="8055" y="1675"/>
                    <a:pt x="8074" y="1669"/>
                  </a:cubicBezTo>
                  <a:cubicBezTo>
                    <a:pt x="8152" y="1652"/>
                    <a:pt x="8202" y="1572"/>
                    <a:pt x="8183" y="1494"/>
                  </a:cubicBezTo>
                  <a:cubicBezTo>
                    <a:pt x="8168" y="1427"/>
                    <a:pt x="8106" y="1380"/>
                    <a:pt x="8039" y="1380"/>
                  </a:cubicBezTo>
                  <a:cubicBezTo>
                    <a:pt x="8029" y="1380"/>
                    <a:pt x="8018" y="1382"/>
                    <a:pt x="8008" y="1384"/>
                  </a:cubicBezTo>
                  <a:cubicBezTo>
                    <a:pt x="7990" y="1388"/>
                    <a:pt x="7172" y="1571"/>
                    <a:pt x="5948" y="1571"/>
                  </a:cubicBezTo>
                  <a:cubicBezTo>
                    <a:pt x="4424" y="1571"/>
                    <a:pt x="2272" y="1288"/>
                    <a:pt x="251" y="25"/>
                  </a:cubicBezTo>
                  <a:cubicBezTo>
                    <a:pt x="226" y="8"/>
                    <a:pt x="198" y="0"/>
                    <a:pt x="17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65"/>
            <p:cNvSpPr/>
            <p:nvPr/>
          </p:nvSpPr>
          <p:spPr>
            <a:xfrm>
              <a:off x="6269125" y="2637550"/>
              <a:ext cx="59075" cy="122350"/>
            </a:xfrm>
            <a:custGeom>
              <a:avLst/>
              <a:gdLst/>
              <a:ahLst/>
              <a:cxnLst/>
              <a:rect l="l" t="t" r="r" b="b"/>
              <a:pathLst>
                <a:path w="2363" h="4894" extrusionOk="0">
                  <a:moveTo>
                    <a:pt x="415" y="0"/>
                  </a:moveTo>
                  <a:lnTo>
                    <a:pt x="1" y="4872"/>
                  </a:lnTo>
                  <a:cubicBezTo>
                    <a:pt x="51" y="4886"/>
                    <a:pt x="107" y="4893"/>
                    <a:pt x="166" y="4893"/>
                  </a:cubicBezTo>
                  <a:cubicBezTo>
                    <a:pt x="892" y="4893"/>
                    <a:pt x="2237" y="3912"/>
                    <a:pt x="2306" y="3305"/>
                  </a:cubicBezTo>
                  <a:cubicBezTo>
                    <a:pt x="2363" y="2792"/>
                    <a:pt x="523" y="610"/>
                    <a:pt x="415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65"/>
            <p:cNvSpPr/>
            <p:nvPr/>
          </p:nvSpPr>
          <p:spPr>
            <a:xfrm>
              <a:off x="6265050" y="2633875"/>
              <a:ext cx="66200" cy="129675"/>
            </a:xfrm>
            <a:custGeom>
              <a:avLst/>
              <a:gdLst/>
              <a:ahLst/>
              <a:cxnLst/>
              <a:rect l="l" t="t" r="r" b="b"/>
              <a:pathLst>
                <a:path w="2648" h="5187" extrusionOk="0">
                  <a:moveTo>
                    <a:pt x="581" y="0"/>
                  </a:moveTo>
                  <a:cubicBezTo>
                    <a:pt x="572" y="0"/>
                    <a:pt x="563" y="1"/>
                    <a:pt x="553" y="3"/>
                  </a:cubicBezTo>
                  <a:cubicBezTo>
                    <a:pt x="474" y="16"/>
                    <a:pt x="420" y="92"/>
                    <a:pt x="436" y="172"/>
                  </a:cubicBezTo>
                  <a:cubicBezTo>
                    <a:pt x="489" y="488"/>
                    <a:pt x="897" y="1084"/>
                    <a:pt x="1369" y="1778"/>
                  </a:cubicBezTo>
                  <a:cubicBezTo>
                    <a:pt x="1781" y="2384"/>
                    <a:pt x="2345" y="3216"/>
                    <a:pt x="2323" y="3437"/>
                  </a:cubicBezTo>
                  <a:cubicBezTo>
                    <a:pt x="2294" y="3695"/>
                    <a:pt x="1927" y="4111"/>
                    <a:pt x="1429" y="4446"/>
                  </a:cubicBezTo>
                  <a:cubicBezTo>
                    <a:pt x="1017" y="4725"/>
                    <a:pt x="597" y="4892"/>
                    <a:pt x="328" y="4892"/>
                  </a:cubicBezTo>
                  <a:cubicBezTo>
                    <a:pt x="281" y="4892"/>
                    <a:pt x="239" y="4887"/>
                    <a:pt x="202" y="4877"/>
                  </a:cubicBezTo>
                  <a:cubicBezTo>
                    <a:pt x="189" y="4873"/>
                    <a:pt x="176" y="4872"/>
                    <a:pt x="164" y="4872"/>
                  </a:cubicBezTo>
                  <a:cubicBezTo>
                    <a:pt x="99" y="4872"/>
                    <a:pt x="40" y="4914"/>
                    <a:pt x="21" y="4979"/>
                  </a:cubicBezTo>
                  <a:cubicBezTo>
                    <a:pt x="1" y="5057"/>
                    <a:pt x="46" y="5137"/>
                    <a:pt x="124" y="5160"/>
                  </a:cubicBezTo>
                  <a:cubicBezTo>
                    <a:pt x="191" y="5177"/>
                    <a:pt x="261" y="5187"/>
                    <a:pt x="331" y="5187"/>
                  </a:cubicBezTo>
                  <a:cubicBezTo>
                    <a:pt x="816" y="5187"/>
                    <a:pt x="1405" y="4816"/>
                    <a:pt x="1593" y="4689"/>
                  </a:cubicBezTo>
                  <a:cubicBezTo>
                    <a:pt x="2055" y="4377"/>
                    <a:pt x="2566" y="3893"/>
                    <a:pt x="2613" y="3469"/>
                  </a:cubicBezTo>
                  <a:cubicBezTo>
                    <a:pt x="2647" y="3163"/>
                    <a:pt x="2256" y="2562"/>
                    <a:pt x="1610" y="1612"/>
                  </a:cubicBezTo>
                  <a:cubicBezTo>
                    <a:pt x="1215" y="1033"/>
                    <a:pt x="768" y="374"/>
                    <a:pt x="723" y="121"/>
                  </a:cubicBezTo>
                  <a:cubicBezTo>
                    <a:pt x="711" y="50"/>
                    <a:pt x="650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65"/>
            <p:cNvSpPr/>
            <p:nvPr/>
          </p:nvSpPr>
          <p:spPr>
            <a:xfrm>
              <a:off x="5802700" y="3382925"/>
              <a:ext cx="64250" cy="344050"/>
            </a:xfrm>
            <a:custGeom>
              <a:avLst/>
              <a:gdLst/>
              <a:ahLst/>
              <a:cxnLst/>
              <a:rect l="l" t="t" r="r" b="b"/>
              <a:pathLst>
                <a:path w="2570" h="13762" extrusionOk="0">
                  <a:moveTo>
                    <a:pt x="168" y="0"/>
                  </a:moveTo>
                  <a:cubicBezTo>
                    <a:pt x="144" y="0"/>
                    <a:pt x="118" y="7"/>
                    <a:pt x="95" y="20"/>
                  </a:cubicBezTo>
                  <a:cubicBezTo>
                    <a:pt x="25" y="60"/>
                    <a:pt x="0" y="149"/>
                    <a:pt x="40" y="219"/>
                  </a:cubicBezTo>
                  <a:lnTo>
                    <a:pt x="2277" y="4153"/>
                  </a:lnTo>
                  <a:lnTo>
                    <a:pt x="2277" y="13615"/>
                  </a:lnTo>
                  <a:cubicBezTo>
                    <a:pt x="2277" y="13695"/>
                    <a:pt x="2341" y="13762"/>
                    <a:pt x="2423" y="13762"/>
                  </a:cubicBezTo>
                  <a:cubicBezTo>
                    <a:pt x="2503" y="13762"/>
                    <a:pt x="2569" y="13695"/>
                    <a:pt x="2569" y="13615"/>
                  </a:cubicBezTo>
                  <a:lnTo>
                    <a:pt x="2569" y="4075"/>
                  </a:lnTo>
                  <a:lnTo>
                    <a:pt x="295" y="75"/>
                  </a:lnTo>
                  <a:cubicBezTo>
                    <a:pt x="268" y="27"/>
                    <a:pt x="219" y="0"/>
                    <a:pt x="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65"/>
            <p:cNvSpPr/>
            <p:nvPr/>
          </p:nvSpPr>
          <p:spPr>
            <a:xfrm>
              <a:off x="6558000" y="3357850"/>
              <a:ext cx="31200" cy="351075"/>
            </a:xfrm>
            <a:custGeom>
              <a:avLst/>
              <a:gdLst/>
              <a:ahLst/>
              <a:cxnLst/>
              <a:rect l="l" t="t" r="r" b="b"/>
              <a:pathLst>
                <a:path w="1248" h="14043" extrusionOk="0">
                  <a:moveTo>
                    <a:pt x="1082" y="0"/>
                  </a:moveTo>
                  <a:cubicBezTo>
                    <a:pt x="1020" y="0"/>
                    <a:pt x="963" y="39"/>
                    <a:pt x="941" y="101"/>
                  </a:cubicBezTo>
                  <a:lnTo>
                    <a:pt x="1" y="2820"/>
                  </a:lnTo>
                  <a:lnTo>
                    <a:pt x="1" y="13896"/>
                  </a:lnTo>
                  <a:cubicBezTo>
                    <a:pt x="1" y="13978"/>
                    <a:pt x="66" y="14043"/>
                    <a:pt x="147" y="14043"/>
                  </a:cubicBezTo>
                  <a:cubicBezTo>
                    <a:pt x="227" y="14043"/>
                    <a:pt x="294" y="13976"/>
                    <a:pt x="292" y="13896"/>
                  </a:cubicBezTo>
                  <a:lnTo>
                    <a:pt x="292" y="2870"/>
                  </a:lnTo>
                  <a:lnTo>
                    <a:pt x="1219" y="196"/>
                  </a:lnTo>
                  <a:cubicBezTo>
                    <a:pt x="1247" y="120"/>
                    <a:pt x="1206" y="35"/>
                    <a:pt x="1130" y="8"/>
                  </a:cubicBezTo>
                  <a:cubicBezTo>
                    <a:pt x="1114" y="3"/>
                    <a:pt x="1098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65"/>
            <p:cNvSpPr/>
            <p:nvPr/>
          </p:nvSpPr>
          <p:spPr>
            <a:xfrm>
              <a:off x="5605300" y="3624850"/>
              <a:ext cx="262025" cy="10825"/>
            </a:xfrm>
            <a:custGeom>
              <a:avLst/>
              <a:gdLst/>
              <a:ahLst/>
              <a:cxnLst/>
              <a:rect l="l" t="t" r="r" b="b"/>
              <a:pathLst>
                <a:path w="10481" h="433" extrusionOk="0">
                  <a:moveTo>
                    <a:pt x="153" y="1"/>
                  </a:moveTo>
                  <a:cubicBezTo>
                    <a:pt x="75" y="1"/>
                    <a:pt x="10" y="61"/>
                    <a:pt x="5" y="140"/>
                  </a:cubicBezTo>
                  <a:cubicBezTo>
                    <a:pt x="1" y="222"/>
                    <a:pt x="66" y="292"/>
                    <a:pt x="149" y="294"/>
                  </a:cubicBezTo>
                  <a:cubicBezTo>
                    <a:pt x="183" y="296"/>
                    <a:pt x="2566" y="433"/>
                    <a:pt x="5635" y="433"/>
                  </a:cubicBezTo>
                  <a:cubicBezTo>
                    <a:pt x="7108" y="433"/>
                    <a:pt x="8736" y="402"/>
                    <a:pt x="10338" y="309"/>
                  </a:cubicBezTo>
                  <a:cubicBezTo>
                    <a:pt x="10420" y="303"/>
                    <a:pt x="10480" y="235"/>
                    <a:pt x="10477" y="153"/>
                  </a:cubicBezTo>
                  <a:cubicBezTo>
                    <a:pt x="10471" y="76"/>
                    <a:pt x="10406" y="16"/>
                    <a:pt x="10330" y="16"/>
                  </a:cubicBezTo>
                  <a:cubicBezTo>
                    <a:pt x="10327" y="16"/>
                    <a:pt x="10325" y="16"/>
                    <a:pt x="10323" y="17"/>
                  </a:cubicBezTo>
                  <a:cubicBezTo>
                    <a:pt x="8727" y="108"/>
                    <a:pt x="7104" y="139"/>
                    <a:pt x="5638" y="139"/>
                  </a:cubicBezTo>
                  <a:cubicBezTo>
                    <a:pt x="2579" y="139"/>
                    <a:pt x="201" y="4"/>
                    <a:pt x="166" y="1"/>
                  </a:cubicBezTo>
                  <a:cubicBezTo>
                    <a:pt x="162" y="1"/>
                    <a:pt x="157" y="1"/>
                    <a:pt x="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65"/>
            <p:cNvSpPr/>
            <p:nvPr/>
          </p:nvSpPr>
          <p:spPr>
            <a:xfrm>
              <a:off x="6562850" y="3594800"/>
              <a:ext cx="175700" cy="10000"/>
            </a:xfrm>
            <a:custGeom>
              <a:avLst/>
              <a:gdLst/>
              <a:ahLst/>
              <a:cxnLst/>
              <a:rect l="l" t="t" r="r" b="b"/>
              <a:pathLst>
                <a:path w="7028" h="400" extrusionOk="0">
                  <a:moveTo>
                    <a:pt x="146" y="0"/>
                  </a:moveTo>
                  <a:cubicBezTo>
                    <a:pt x="65" y="0"/>
                    <a:pt x="1" y="66"/>
                    <a:pt x="1" y="147"/>
                  </a:cubicBezTo>
                  <a:cubicBezTo>
                    <a:pt x="1" y="228"/>
                    <a:pt x="65" y="293"/>
                    <a:pt x="146" y="293"/>
                  </a:cubicBezTo>
                  <a:cubicBezTo>
                    <a:pt x="148" y="293"/>
                    <a:pt x="150" y="293"/>
                    <a:pt x="153" y="293"/>
                  </a:cubicBezTo>
                  <a:cubicBezTo>
                    <a:pt x="1954" y="293"/>
                    <a:pt x="6834" y="400"/>
                    <a:pt x="6881" y="400"/>
                  </a:cubicBezTo>
                  <a:lnTo>
                    <a:pt x="6885" y="400"/>
                  </a:lnTo>
                  <a:cubicBezTo>
                    <a:pt x="6963" y="398"/>
                    <a:pt x="7026" y="333"/>
                    <a:pt x="7028" y="255"/>
                  </a:cubicBezTo>
                  <a:cubicBezTo>
                    <a:pt x="7028" y="175"/>
                    <a:pt x="6967" y="111"/>
                    <a:pt x="6887" y="107"/>
                  </a:cubicBezTo>
                  <a:cubicBezTo>
                    <a:pt x="6839" y="105"/>
                    <a:pt x="1956" y="1"/>
                    <a:pt x="153" y="1"/>
                  </a:cubicBezTo>
                  <a:cubicBezTo>
                    <a:pt x="150" y="0"/>
                    <a:pt x="148" y="0"/>
                    <a:pt x="1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65"/>
            <p:cNvSpPr/>
            <p:nvPr/>
          </p:nvSpPr>
          <p:spPr>
            <a:xfrm>
              <a:off x="5910525" y="2704925"/>
              <a:ext cx="51950" cy="68125"/>
            </a:xfrm>
            <a:custGeom>
              <a:avLst/>
              <a:gdLst/>
              <a:ahLst/>
              <a:cxnLst/>
              <a:rect l="l" t="t" r="r" b="b"/>
              <a:pathLst>
                <a:path w="2078" h="2725" extrusionOk="0">
                  <a:moveTo>
                    <a:pt x="156" y="0"/>
                  </a:moveTo>
                  <a:cubicBezTo>
                    <a:pt x="85" y="0"/>
                    <a:pt x="22" y="53"/>
                    <a:pt x="12" y="127"/>
                  </a:cubicBezTo>
                  <a:cubicBezTo>
                    <a:pt x="1" y="207"/>
                    <a:pt x="58" y="281"/>
                    <a:pt x="137" y="291"/>
                  </a:cubicBezTo>
                  <a:cubicBezTo>
                    <a:pt x="149" y="292"/>
                    <a:pt x="1224" y="452"/>
                    <a:pt x="1675" y="1417"/>
                  </a:cubicBezTo>
                  <a:cubicBezTo>
                    <a:pt x="1346" y="1484"/>
                    <a:pt x="707" y="1659"/>
                    <a:pt x="569" y="2044"/>
                  </a:cubicBezTo>
                  <a:cubicBezTo>
                    <a:pt x="496" y="2246"/>
                    <a:pt x="561" y="2459"/>
                    <a:pt x="764" y="2677"/>
                  </a:cubicBezTo>
                  <a:cubicBezTo>
                    <a:pt x="791" y="2708"/>
                    <a:pt x="831" y="2725"/>
                    <a:pt x="873" y="2725"/>
                  </a:cubicBezTo>
                  <a:lnTo>
                    <a:pt x="871" y="2723"/>
                  </a:lnTo>
                  <a:cubicBezTo>
                    <a:pt x="1000" y="2723"/>
                    <a:pt x="1067" y="2571"/>
                    <a:pt x="979" y="2478"/>
                  </a:cubicBezTo>
                  <a:cubicBezTo>
                    <a:pt x="858" y="2345"/>
                    <a:pt x="812" y="2233"/>
                    <a:pt x="844" y="2143"/>
                  </a:cubicBezTo>
                  <a:cubicBezTo>
                    <a:pt x="935" y="1887"/>
                    <a:pt x="1595" y="1718"/>
                    <a:pt x="1899" y="1676"/>
                  </a:cubicBezTo>
                  <a:lnTo>
                    <a:pt x="2077" y="1651"/>
                  </a:lnTo>
                  <a:lnTo>
                    <a:pt x="2017" y="1482"/>
                  </a:lnTo>
                  <a:cubicBezTo>
                    <a:pt x="1559" y="205"/>
                    <a:pt x="232" y="9"/>
                    <a:pt x="177" y="2"/>
                  </a:cubicBezTo>
                  <a:cubicBezTo>
                    <a:pt x="170" y="1"/>
                    <a:pt x="163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65"/>
            <p:cNvSpPr/>
            <p:nvPr/>
          </p:nvSpPr>
          <p:spPr>
            <a:xfrm>
              <a:off x="5815100" y="2503550"/>
              <a:ext cx="188500" cy="213075"/>
            </a:xfrm>
            <a:custGeom>
              <a:avLst/>
              <a:gdLst/>
              <a:ahLst/>
              <a:cxnLst/>
              <a:rect l="l" t="t" r="r" b="b"/>
              <a:pathLst>
                <a:path w="7540" h="8523" extrusionOk="0">
                  <a:moveTo>
                    <a:pt x="7540" y="0"/>
                  </a:moveTo>
                  <a:cubicBezTo>
                    <a:pt x="7539" y="0"/>
                    <a:pt x="0" y="1587"/>
                    <a:pt x="2444" y="7874"/>
                  </a:cubicBezTo>
                  <a:cubicBezTo>
                    <a:pt x="2444" y="7874"/>
                    <a:pt x="3381" y="6346"/>
                    <a:pt x="4847" y="6346"/>
                  </a:cubicBezTo>
                  <a:cubicBezTo>
                    <a:pt x="4950" y="6346"/>
                    <a:pt x="5056" y="6353"/>
                    <a:pt x="5165" y="6369"/>
                  </a:cubicBezTo>
                  <a:lnTo>
                    <a:pt x="6791" y="8522"/>
                  </a:lnTo>
                  <a:cubicBezTo>
                    <a:pt x="6791" y="8522"/>
                    <a:pt x="6721" y="3491"/>
                    <a:pt x="7367" y="2269"/>
                  </a:cubicBezTo>
                  <a:cubicBezTo>
                    <a:pt x="7367" y="2269"/>
                    <a:pt x="6470" y="2050"/>
                    <a:pt x="6470" y="1442"/>
                  </a:cubicBezTo>
                  <a:cubicBezTo>
                    <a:pt x="6470" y="1442"/>
                    <a:pt x="7255" y="291"/>
                    <a:pt x="75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65"/>
            <p:cNvSpPr/>
            <p:nvPr/>
          </p:nvSpPr>
          <p:spPr>
            <a:xfrm>
              <a:off x="6383775" y="2538700"/>
              <a:ext cx="107575" cy="210925"/>
            </a:xfrm>
            <a:custGeom>
              <a:avLst/>
              <a:gdLst/>
              <a:ahLst/>
              <a:cxnLst/>
              <a:rect l="l" t="t" r="r" b="b"/>
              <a:pathLst>
                <a:path w="4303" h="8437" extrusionOk="0">
                  <a:moveTo>
                    <a:pt x="0" y="0"/>
                  </a:moveTo>
                  <a:lnTo>
                    <a:pt x="0" y="0"/>
                  </a:lnTo>
                  <a:cubicBezTo>
                    <a:pt x="1438" y="2854"/>
                    <a:pt x="1070" y="5665"/>
                    <a:pt x="1070" y="5665"/>
                  </a:cubicBezTo>
                  <a:lnTo>
                    <a:pt x="1703" y="8437"/>
                  </a:lnTo>
                  <a:cubicBezTo>
                    <a:pt x="1703" y="8437"/>
                    <a:pt x="4249" y="7147"/>
                    <a:pt x="4274" y="4203"/>
                  </a:cubicBezTo>
                  <a:cubicBezTo>
                    <a:pt x="4302" y="100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65"/>
            <p:cNvSpPr/>
            <p:nvPr/>
          </p:nvSpPr>
          <p:spPr>
            <a:xfrm>
              <a:off x="5592825" y="3650525"/>
              <a:ext cx="832575" cy="328050"/>
            </a:xfrm>
            <a:custGeom>
              <a:avLst/>
              <a:gdLst/>
              <a:ahLst/>
              <a:cxnLst/>
              <a:rect l="l" t="t" r="r" b="b"/>
              <a:pathLst>
                <a:path w="33303" h="13122" extrusionOk="0">
                  <a:moveTo>
                    <a:pt x="26945" y="0"/>
                  </a:moveTo>
                  <a:cubicBezTo>
                    <a:pt x="24254" y="466"/>
                    <a:pt x="2427" y="2989"/>
                    <a:pt x="2427" y="2989"/>
                  </a:cubicBezTo>
                  <a:cubicBezTo>
                    <a:pt x="2427" y="2989"/>
                    <a:pt x="0" y="10009"/>
                    <a:pt x="4466" y="12372"/>
                  </a:cubicBezTo>
                  <a:cubicBezTo>
                    <a:pt x="5454" y="12896"/>
                    <a:pt x="6707" y="13122"/>
                    <a:pt x="8133" y="13122"/>
                  </a:cubicBezTo>
                  <a:cubicBezTo>
                    <a:pt x="17201" y="13122"/>
                    <a:pt x="33303" y="3989"/>
                    <a:pt x="33303" y="3989"/>
                  </a:cubicBezTo>
                  <a:lnTo>
                    <a:pt x="26945" y="0"/>
                  </a:ln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65"/>
            <p:cNvSpPr/>
            <p:nvPr/>
          </p:nvSpPr>
          <p:spPr>
            <a:xfrm>
              <a:off x="6067575" y="2675650"/>
              <a:ext cx="166475" cy="60200"/>
            </a:xfrm>
            <a:custGeom>
              <a:avLst/>
              <a:gdLst/>
              <a:ahLst/>
              <a:cxnLst/>
              <a:rect l="l" t="t" r="r" b="b"/>
              <a:pathLst>
                <a:path w="6659" h="2408" extrusionOk="0">
                  <a:moveTo>
                    <a:pt x="6241" y="297"/>
                  </a:moveTo>
                  <a:lnTo>
                    <a:pt x="6241" y="297"/>
                  </a:lnTo>
                  <a:cubicBezTo>
                    <a:pt x="5914" y="796"/>
                    <a:pt x="5013" y="1971"/>
                    <a:pt x="3713" y="2102"/>
                  </a:cubicBezTo>
                  <a:cubicBezTo>
                    <a:pt x="3632" y="2110"/>
                    <a:pt x="3550" y="2114"/>
                    <a:pt x="3468" y="2114"/>
                  </a:cubicBezTo>
                  <a:cubicBezTo>
                    <a:pt x="2508" y="2114"/>
                    <a:pt x="1513" y="1541"/>
                    <a:pt x="506" y="407"/>
                  </a:cubicBezTo>
                  <a:lnTo>
                    <a:pt x="6241" y="297"/>
                  </a:lnTo>
                  <a:close/>
                  <a:moveTo>
                    <a:pt x="6503" y="0"/>
                  </a:moveTo>
                  <a:lnTo>
                    <a:pt x="189" y="120"/>
                  </a:lnTo>
                  <a:cubicBezTo>
                    <a:pt x="65" y="122"/>
                    <a:pt x="1" y="266"/>
                    <a:pt x="78" y="361"/>
                  </a:cubicBezTo>
                  <a:cubicBezTo>
                    <a:pt x="1215" y="1720"/>
                    <a:pt x="2353" y="2408"/>
                    <a:pt x="3470" y="2408"/>
                  </a:cubicBezTo>
                  <a:cubicBezTo>
                    <a:pt x="3561" y="2408"/>
                    <a:pt x="3655" y="2402"/>
                    <a:pt x="3746" y="2395"/>
                  </a:cubicBezTo>
                  <a:cubicBezTo>
                    <a:pt x="5545" y="2210"/>
                    <a:pt x="6590" y="297"/>
                    <a:pt x="6634" y="215"/>
                  </a:cubicBezTo>
                  <a:cubicBezTo>
                    <a:pt x="6659" y="169"/>
                    <a:pt x="6657" y="114"/>
                    <a:pt x="6630" y="71"/>
                  </a:cubicBezTo>
                  <a:cubicBezTo>
                    <a:pt x="6602" y="27"/>
                    <a:pt x="6554" y="0"/>
                    <a:pt x="65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65"/>
            <p:cNvSpPr/>
            <p:nvPr/>
          </p:nvSpPr>
          <p:spPr>
            <a:xfrm>
              <a:off x="6313125" y="2664900"/>
              <a:ext cx="120075" cy="62275"/>
            </a:xfrm>
            <a:custGeom>
              <a:avLst/>
              <a:gdLst/>
              <a:ahLst/>
              <a:cxnLst/>
              <a:rect l="l" t="t" r="r" b="b"/>
              <a:pathLst>
                <a:path w="4803" h="2491" extrusionOk="0">
                  <a:moveTo>
                    <a:pt x="4432" y="307"/>
                  </a:moveTo>
                  <a:lnTo>
                    <a:pt x="4432" y="307"/>
                  </a:lnTo>
                  <a:cubicBezTo>
                    <a:pt x="4232" y="808"/>
                    <a:pt x="3643" y="2059"/>
                    <a:pt x="2714" y="2186"/>
                  </a:cubicBezTo>
                  <a:cubicBezTo>
                    <a:pt x="2662" y="2193"/>
                    <a:pt x="2611" y="2197"/>
                    <a:pt x="2558" y="2197"/>
                  </a:cubicBezTo>
                  <a:cubicBezTo>
                    <a:pt x="1909" y="2197"/>
                    <a:pt x="1200" y="1651"/>
                    <a:pt x="449" y="571"/>
                  </a:cubicBezTo>
                  <a:lnTo>
                    <a:pt x="4432" y="307"/>
                  </a:lnTo>
                  <a:close/>
                  <a:moveTo>
                    <a:pt x="4645" y="1"/>
                  </a:moveTo>
                  <a:cubicBezTo>
                    <a:pt x="4643" y="1"/>
                    <a:pt x="4641" y="1"/>
                    <a:pt x="4639" y="1"/>
                  </a:cubicBezTo>
                  <a:lnTo>
                    <a:pt x="173" y="295"/>
                  </a:lnTo>
                  <a:cubicBezTo>
                    <a:pt x="61" y="303"/>
                    <a:pt x="0" y="428"/>
                    <a:pt x="61" y="522"/>
                  </a:cubicBezTo>
                  <a:cubicBezTo>
                    <a:pt x="924" y="1829"/>
                    <a:pt x="1764" y="2490"/>
                    <a:pt x="2560" y="2490"/>
                  </a:cubicBezTo>
                  <a:cubicBezTo>
                    <a:pt x="2625" y="2490"/>
                    <a:pt x="2689" y="2484"/>
                    <a:pt x="2754" y="2477"/>
                  </a:cubicBezTo>
                  <a:cubicBezTo>
                    <a:pt x="4093" y="2294"/>
                    <a:pt x="4759" y="278"/>
                    <a:pt x="4787" y="193"/>
                  </a:cubicBezTo>
                  <a:cubicBezTo>
                    <a:pt x="4802" y="145"/>
                    <a:pt x="4793" y="96"/>
                    <a:pt x="4762" y="58"/>
                  </a:cubicBezTo>
                  <a:cubicBezTo>
                    <a:pt x="4733" y="21"/>
                    <a:pt x="4690" y="1"/>
                    <a:pt x="46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65"/>
            <p:cNvSpPr/>
            <p:nvPr/>
          </p:nvSpPr>
          <p:spPr>
            <a:xfrm>
              <a:off x="6228325" y="2661350"/>
              <a:ext cx="91525" cy="21150"/>
            </a:xfrm>
            <a:custGeom>
              <a:avLst/>
              <a:gdLst/>
              <a:ahLst/>
              <a:cxnLst/>
              <a:rect l="l" t="t" r="r" b="b"/>
              <a:pathLst>
                <a:path w="3661" h="846" extrusionOk="0">
                  <a:moveTo>
                    <a:pt x="2136" y="0"/>
                  </a:moveTo>
                  <a:cubicBezTo>
                    <a:pt x="1037" y="0"/>
                    <a:pt x="60" y="558"/>
                    <a:pt x="1" y="591"/>
                  </a:cubicBezTo>
                  <a:lnTo>
                    <a:pt x="149" y="846"/>
                  </a:lnTo>
                  <a:cubicBezTo>
                    <a:pt x="162" y="838"/>
                    <a:pt x="1106" y="298"/>
                    <a:pt x="2143" y="298"/>
                  </a:cubicBezTo>
                  <a:cubicBezTo>
                    <a:pt x="2598" y="298"/>
                    <a:pt x="3071" y="402"/>
                    <a:pt x="3491" y="702"/>
                  </a:cubicBezTo>
                  <a:lnTo>
                    <a:pt x="3660" y="464"/>
                  </a:lnTo>
                  <a:cubicBezTo>
                    <a:pt x="3178" y="119"/>
                    <a:pt x="2644" y="0"/>
                    <a:pt x="21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65"/>
            <p:cNvSpPr/>
            <p:nvPr/>
          </p:nvSpPr>
          <p:spPr>
            <a:xfrm>
              <a:off x="5957850" y="2663150"/>
              <a:ext cx="114875" cy="22725"/>
            </a:xfrm>
            <a:custGeom>
              <a:avLst/>
              <a:gdLst/>
              <a:ahLst/>
              <a:cxnLst/>
              <a:rect l="l" t="t" r="r" b="b"/>
              <a:pathLst>
                <a:path w="4595" h="909" extrusionOk="0">
                  <a:moveTo>
                    <a:pt x="40" y="1"/>
                  </a:moveTo>
                  <a:lnTo>
                    <a:pt x="0" y="289"/>
                  </a:lnTo>
                  <a:lnTo>
                    <a:pt x="4555" y="909"/>
                  </a:lnTo>
                  <a:lnTo>
                    <a:pt x="4595" y="618"/>
                  </a:lnTo>
                  <a:lnTo>
                    <a:pt x="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65"/>
            <p:cNvSpPr/>
            <p:nvPr/>
          </p:nvSpPr>
          <p:spPr>
            <a:xfrm>
              <a:off x="5951475" y="3650525"/>
              <a:ext cx="809825" cy="310050"/>
            </a:xfrm>
            <a:custGeom>
              <a:avLst/>
              <a:gdLst/>
              <a:ahLst/>
              <a:cxnLst/>
              <a:rect l="l" t="t" r="r" b="b"/>
              <a:pathLst>
                <a:path w="32393" h="12402" extrusionOk="0">
                  <a:moveTo>
                    <a:pt x="1559" y="0"/>
                  </a:moveTo>
                  <a:lnTo>
                    <a:pt x="0" y="4625"/>
                  </a:lnTo>
                  <a:cubicBezTo>
                    <a:pt x="0" y="4625"/>
                    <a:pt x="18443" y="12402"/>
                    <a:pt x="25926" y="12402"/>
                  </a:cubicBezTo>
                  <a:cubicBezTo>
                    <a:pt x="27091" y="12402"/>
                    <a:pt x="27990" y="12213"/>
                    <a:pt x="28513" y="11778"/>
                  </a:cubicBezTo>
                  <a:cubicBezTo>
                    <a:pt x="32393" y="8544"/>
                    <a:pt x="30922" y="2279"/>
                    <a:pt x="30922" y="2279"/>
                  </a:cubicBezTo>
                  <a:cubicBezTo>
                    <a:pt x="30922" y="2279"/>
                    <a:pt x="4249" y="466"/>
                    <a:pt x="1559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65"/>
            <p:cNvSpPr/>
            <p:nvPr/>
          </p:nvSpPr>
          <p:spPr>
            <a:xfrm>
              <a:off x="5755625" y="3471550"/>
              <a:ext cx="280300" cy="295100"/>
            </a:xfrm>
            <a:custGeom>
              <a:avLst/>
              <a:gdLst/>
              <a:ahLst/>
              <a:cxnLst/>
              <a:rect l="l" t="t" r="r" b="b"/>
              <a:pathLst>
                <a:path w="11212" h="11804" extrusionOk="0">
                  <a:moveTo>
                    <a:pt x="3268" y="0"/>
                  </a:moveTo>
                  <a:cubicBezTo>
                    <a:pt x="3226" y="0"/>
                    <a:pt x="3194" y="8"/>
                    <a:pt x="3171" y="22"/>
                  </a:cubicBezTo>
                  <a:cubicBezTo>
                    <a:pt x="2723" y="323"/>
                    <a:pt x="3037" y="1379"/>
                    <a:pt x="4220" y="2042"/>
                  </a:cubicBezTo>
                  <a:cubicBezTo>
                    <a:pt x="5404" y="2704"/>
                    <a:pt x="6539" y="3610"/>
                    <a:pt x="6539" y="3610"/>
                  </a:cubicBezTo>
                  <a:cubicBezTo>
                    <a:pt x="6539" y="3610"/>
                    <a:pt x="1629" y="1356"/>
                    <a:pt x="923" y="1356"/>
                  </a:cubicBezTo>
                  <a:cubicBezTo>
                    <a:pt x="905" y="1356"/>
                    <a:pt x="890" y="1357"/>
                    <a:pt x="878" y="1360"/>
                  </a:cubicBezTo>
                  <a:cubicBezTo>
                    <a:pt x="374" y="1480"/>
                    <a:pt x="158" y="2107"/>
                    <a:pt x="646" y="2629"/>
                  </a:cubicBezTo>
                  <a:cubicBezTo>
                    <a:pt x="998" y="3008"/>
                    <a:pt x="3063" y="4201"/>
                    <a:pt x="3063" y="4201"/>
                  </a:cubicBezTo>
                  <a:cubicBezTo>
                    <a:pt x="3063" y="4201"/>
                    <a:pt x="1510" y="3496"/>
                    <a:pt x="670" y="3496"/>
                  </a:cubicBezTo>
                  <a:cubicBezTo>
                    <a:pt x="404" y="3496"/>
                    <a:pt x="210" y="3566"/>
                    <a:pt x="158" y="3751"/>
                  </a:cubicBezTo>
                  <a:cubicBezTo>
                    <a:pt x="0" y="4307"/>
                    <a:pt x="794" y="4887"/>
                    <a:pt x="1589" y="5314"/>
                  </a:cubicBezTo>
                  <a:lnTo>
                    <a:pt x="1589" y="5314"/>
                  </a:lnTo>
                  <a:cubicBezTo>
                    <a:pt x="1437" y="5273"/>
                    <a:pt x="1292" y="5248"/>
                    <a:pt x="1166" y="5248"/>
                  </a:cubicBezTo>
                  <a:cubicBezTo>
                    <a:pt x="988" y="5248"/>
                    <a:pt x="848" y="5298"/>
                    <a:pt x="779" y="5426"/>
                  </a:cubicBezTo>
                  <a:cubicBezTo>
                    <a:pt x="268" y="6377"/>
                    <a:pt x="3650" y="8030"/>
                    <a:pt x="3650" y="8030"/>
                  </a:cubicBezTo>
                  <a:cubicBezTo>
                    <a:pt x="3954" y="8412"/>
                    <a:pt x="4471" y="9487"/>
                    <a:pt x="4855" y="10025"/>
                  </a:cubicBezTo>
                  <a:cubicBezTo>
                    <a:pt x="5848" y="11416"/>
                    <a:pt x="6798" y="11803"/>
                    <a:pt x="7546" y="11803"/>
                  </a:cubicBezTo>
                  <a:cubicBezTo>
                    <a:pt x="8484" y="11803"/>
                    <a:pt x="9108" y="11195"/>
                    <a:pt x="9108" y="11195"/>
                  </a:cubicBezTo>
                  <a:lnTo>
                    <a:pt x="11211" y="8402"/>
                  </a:lnTo>
                  <a:cubicBezTo>
                    <a:pt x="11211" y="8402"/>
                    <a:pt x="9433" y="3372"/>
                    <a:pt x="8878" y="2985"/>
                  </a:cubicBezTo>
                  <a:cubicBezTo>
                    <a:pt x="8350" y="2616"/>
                    <a:pt x="4073" y="0"/>
                    <a:pt x="3268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65"/>
            <p:cNvSpPr/>
            <p:nvPr/>
          </p:nvSpPr>
          <p:spPr>
            <a:xfrm>
              <a:off x="5826975" y="3572925"/>
              <a:ext cx="79100" cy="34875"/>
            </a:xfrm>
            <a:custGeom>
              <a:avLst/>
              <a:gdLst/>
              <a:ahLst/>
              <a:cxnLst/>
              <a:rect l="l" t="t" r="r" b="b"/>
              <a:pathLst>
                <a:path w="3164" h="1395" extrusionOk="0">
                  <a:moveTo>
                    <a:pt x="206" y="0"/>
                  </a:moveTo>
                  <a:cubicBezTo>
                    <a:pt x="61" y="0"/>
                    <a:pt x="1" y="220"/>
                    <a:pt x="158" y="283"/>
                  </a:cubicBezTo>
                  <a:cubicBezTo>
                    <a:pt x="1372" y="725"/>
                    <a:pt x="2734" y="1252"/>
                    <a:pt x="2866" y="1354"/>
                  </a:cubicBezTo>
                  <a:cubicBezTo>
                    <a:pt x="2894" y="1381"/>
                    <a:pt x="2930" y="1394"/>
                    <a:pt x="2966" y="1394"/>
                  </a:cubicBezTo>
                  <a:cubicBezTo>
                    <a:pt x="3099" y="1394"/>
                    <a:pt x="3164" y="1233"/>
                    <a:pt x="3067" y="1142"/>
                  </a:cubicBezTo>
                  <a:cubicBezTo>
                    <a:pt x="2885" y="972"/>
                    <a:pt x="872" y="231"/>
                    <a:pt x="259" y="9"/>
                  </a:cubicBezTo>
                  <a:cubicBezTo>
                    <a:pt x="240" y="3"/>
                    <a:pt x="223" y="0"/>
                    <a:pt x="2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65"/>
            <p:cNvSpPr/>
            <p:nvPr/>
          </p:nvSpPr>
          <p:spPr>
            <a:xfrm>
              <a:off x="5796175" y="3602950"/>
              <a:ext cx="93000" cy="40225"/>
            </a:xfrm>
            <a:custGeom>
              <a:avLst/>
              <a:gdLst/>
              <a:ahLst/>
              <a:cxnLst/>
              <a:rect l="l" t="t" r="r" b="b"/>
              <a:pathLst>
                <a:path w="3720" h="1609" extrusionOk="0">
                  <a:moveTo>
                    <a:pt x="208" y="1"/>
                  </a:moveTo>
                  <a:cubicBezTo>
                    <a:pt x="59" y="1"/>
                    <a:pt x="1" y="227"/>
                    <a:pt x="162" y="286"/>
                  </a:cubicBezTo>
                  <a:cubicBezTo>
                    <a:pt x="953" y="539"/>
                    <a:pt x="3079" y="1265"/>
                    <a:pt x="3425" y="1571"/>
                  </a:cubicBezTo>
                  <a:cubicBezTo>
                    <a:pt x="3452" y="1596"/>
                    <a:pt x="3486" y="1609"/>
                    <a:pt x="3522" y="1609"/>
                  </a:cubicBezTo>
                  <a:cubicBezTo>
                    <a:pt x="3657" y="1609"/>
                    <a:pt x="3719" y="1442"/>
                    <a:pt x="3619" y="1352"/>
                  </a:cubicBezTo>
                  <a:cubicBezTo>
                    <a:pt x="3165" y="950"/>
                    <a:pt x="548" y="102"/>
                    <a:pt x="252" y="7"/>
                  </a:cubicBezTo>
                  <a:cubicBezTo>
                    <a:pt x="236" y="3"/>
                    <a:pt x="222" y="1"/>
                    <a:pt x="2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65"/>
            <p:cNvSpPr/>
            <p:nvPr/>
          </p:nvSpPr>
          <p:spPr>
            <a:xfrm>
              <a:off x="6557575" y="3688675"/>
              <a:ext cx="106525" cy="151175"/>
            </a:xfrm>
            <a:custGeom>
              <a:avLst/>
              <a:gdLst/>
              <a:ahLst/>
              <a:cxnLst/>
              <a:rect l="l" t="t" r="r" b="b"/>
              <a:pathLst>
                <a:path w="4261" h="6047" extrusionOk="0">
                  <a:moveTo>
                    <a:pt x="165" y="1"/>
                  </a:moveTo>
                  <a:cubicBezTo>
                    <a:pt x="100" y="1"/>
                    <a:pt x="41" y="43"/>
                    <a:pt x="24" y="109"/>
                  </a:cubicBezTo>
                  <a:cubicBezTo>
                    <a:pt x="1" y="186"/>
                    <a:pt x="46" y="266"/>
                    <a:pt x="126" y="289"/>
                  </a:cubicBezTo>
                  <a:cubicBezTo>
                    <a:pt x="3940" y="1342"/>
                    <a:pt x="3482" y="5699"/>
                    <a:pt x="3461" y="5885"/>
                  </a:cubicBezTo>
                  <a:cubicBezTo>
                    <a:pt x="3452" y="5965"/>
                    <a:pt x="3509" y="6037"/>
                    <a:pt x="3588" y="6047"/>
                  </a:cubicBezTo>
                  <a:lnTo>
                    <a:pt x="3605" y="6047"/>
                  </a:lnTo>
                  <a:cubicBezTo>
                    <a:pt x="3680" y="6047"/>
                    <a:pt x="3742" y="5991"/>
                    <a:pt x="3752" y="5917"/>
                  </a:cubicBezTo>
                  <a:cubicBezTo>
                    <a:pt x="3757" y="5870"/>
                    <a:pt x="4261" y="1125"/>
                    <a:pt x="204" y="6"/>
                  </a:cubicBezTo>
                  <a:cubicBezTo>
                    <a:pt x="191" y="3"/>
                    <a:pt x="178" y="1"/>
                    <a:pt x="1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65"/>
            <p:cNvSpPr/>
            <p:nvPr/>
          </p:nvSpPr>
          <p:spPr>
            <a:xfrm>
              <a:off x="6226150" y="3634325"/>
              <a:ext cx="251325" cy="109100"/>
            </a:xfrm>
            <a:custGeom>
              <a:avLst/>
              <a:gdLst/>
              <a:ahLst/>
              <a:cxnLst/>
              <a:rect l="l" t="t" r="r" b="b"/>
              <a:pathLst>
                <a:path w="10053" h="4364" extrusionOk="0">
                  <a:moveTo>
                    <a:pt x="4822" y="0"/>
                  </a:moveTo>
                  <a:cubicBezTo>
                    <a:pt x="2334" y="0"/>
                    <a:pt x="0" y="673"/>
                    <a:pt x="0" y="673"/>
                  </a:cubicBezTo>
                  <a:lnTo>
                    <a:pt x="6590" y="4363"/>
                  </a:lnTo>
                  <a:lnTo>
                    <a:pt x="10052" y="2098"/>
                  </a:lnTo>
                  <a:cubicBezTo>
                    <a:pt x="9005" y="452"/>
                    <a:pt x="6861" y="0"/>
                    <a:pt x="4822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65"/>
            <p:cNvSpPr/>
            <p:nvPr/>
          </p:nvSpPr>
          <p:spPr>
            <a:xfrm>
              <a:off x="5724125" y="3646875"/>
              <a:ext cx="516450" cy="192975"/>
            </a:xfrm>
            <a:custGeom>
              <a:avLst/>
              <a:gdLst/>
              <a:ahLst/>
              <a:cxnLst/>
              <a:rect l="l" t="t" r="r" b="b"/>
              <a:pathLst>
                <a:path w="20658" h="7719" extrusionOk="0">
                  <a:moveTo>
                    <a:pt x="20503" y="1"/>
                  </a:moveTo>
                  <a:cubicBezTo>
                    <a:pt x="20496" y="1"/>
                    <a:pt x="20489" y="1"/>
                    <a:pt x="20482" y="2"/>
                  </a:cubicBezTo>
                  <a:lnTo>
                    <a:pt x="8407" y="1680"/>
                  </a:lnTo>
                  <a:cubicBezTo>
                    <a:pt x="8247" y="1684"/>
                    <a:pt x="6227" y="1731"/>
                    <a:pt x="4234" y="2430"/>
                  </a:cubicBezTo>
                  <a:cubicBezTo>
                    <a:pt x="1463" y="3403"/>
                    <a:pt x="0" y="5182"/>
                    <a:pt x="0" y="7572"/>
                  </a:cubicBezTo>
                  <a:cubicBezTo>
                    <a:pt x="0" y="7654"/>
                    <a:pt x="65" y="7719"/>
                    <a:pt x="147" y="7719"/>
                  </a:cubicBezTo>
                  <a:cubicBezTo>
                    <a:pt x="228" y="7719"/>
                    <a:pt x="293" y="7654"/>
                    <a:pt x="293" y="7572"/>
                  </a:cubicBezTo>
                  <a:cubicBezTo>
                    <a:pt x="293" y="2102"/>
                    <a:pt x="8338" y="1972"/>
                    <a:pt x="8420" y="1972"/>
                  </a:cubicBezTo>
                  <a:lnTo>
                    <a:pt x="20522" y="293"/>
                  </a:lnTo>
                  <a:cubicBezTo>
                    <a:pt x="20602" y="281"/>
                    <a:pt x="20657" y="207"/>
                    <a:pt x="20646" y="127"/>
                  </a:cubicBezTo>
                  <a:cubicBezTo>
                    <a:pt x="20637" y="54"/>
                    <a:pt x="20574" y="1"/>
                    <a:pt x="205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65"/>
            <p:cNvSpPr/>
            <p:nvPr/>
          </p:nvSpPr>
          <p:spPr>
            <a:xfrm>
              <a:off x="6197075" y="3683100"/>
              <a:ext cx="284475" cy="180400"/>
            </a:xfrm>
            <a:custGeom>
              <a:avLst/>
              <a:gdLst/>
              <a:ahLst/>
              <a:cxnLst/>
              <a:rect l="l" t="t" r="r" b="b"/>
              <a:pathLst>
                <a:path w="11379" h="7216" extrusionOk="0">
                  <a:moveTo>
                    <a:pt x="11215" y="0"/>
                  </a:moveTo>
                  <a:cubicBezTo>
                    <a:pt x="11203" y="0"/>
                    <a:pt x="11191" y="2"/>
                    <a:pt x="11179" y="5"/>
                  </a:cubicBezTo>
                  <a:cubicBezTo>
                    <a:pt x="9182" y="531"/>
                    <a:pt x="8118" y="1686"/>
                    <a:pt x="7753" y="2160"/>
                  </a:cubicBezTo>
                  <a:cubicBezTo>
                    <a:pt x="7675" y="2260"/>
                    <a:pt x="7578" y="2348"/>
                    <a:pt x="7468" y="2414"/>
                  </a:cubicBezTo>
                  <a:lnTo>
                    <a:pt x="126" y="6944"/>
                  </a:lnTo>
                  <a:cubicBezTo>
                    <a:pt x="0" y="7022"/>
                    <a:pt x="55" y="7216"/>
                    <a:pt x="204" y="7216"/>
                  </a:cubicBezTo>
                  <a:cubicBezTo>
                    <a:pt x="230" y="7216"/>
                    <a:pt x="257" y="7208"/>
                    <a:pt x="280" y="7195"/>
                  </a:cubicBezTo>
                  <a:lnTo>
                    <a:pt x="7622" y="2663"/>
                  </a:lnTo>
                  <a:cubicBezTo>
                    <a:pt x="7761" y="2578"/>
                    <a:pt x="7884" y="2467"/>
                    <a:pt x="7985" y="2338"/>
                  </a:cubicBezTo>
                  <a:cubicBezTo>
                    <a:pt x="8333" y="1890"/>
                    <a:pt x="9344" y="791"/>
                    <a:pt x="11253" y="288"/>
                  </a:cubicBezTo>
                  <a:cubicBezTo>
                    <a:pt x="11331" y="269"/>
                    <a:pt x="11379" y="187"/>
                    <a:pt x="11358" y="109"/>
                  </a:cubicBezTo>
                  <a:cubicBezTo>
                    <a:pt x="11340" y="43"/>
                    <a:pt x="11280" y="0"/>
                    <a:pt x="11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65"/>
            <p:cNvSpPr/>
            <p:nvPr/>
          </p:nvSpPr>
          <p:spPr>
            <a:xfrm>
              <a:off x="6004400" y="2822250"/>
              <a:ext cx="418150" cy="172550"/>
            </a:xfrm>
            <a:custGeom>
              <a:avLst/>
              <a:gdLst/>
              <a:ahLst/>
              <a:cxnLst/>
              <a:rect l="l" t="t" r="r" b="b"/>
              <a:pathLst>
                <a:path w="16726" h="6902" extrusionOk="0">
                  <a:moveTo>
                    <a:pt x="7859" y="0"/>
                  </a:moveTo>
                  <a:cubicBezTo>
                    <a:pt x="7859" y="0"/>
                    <a:pt x="7305" y="3306"/>
                    <a:pt x="4340" y="3306"/>
                  </a:cubicBezTo>
                  <a:cubicBezTo>
                    <a:pt x="3250" y="3306"/>
                    <a:pt x="1834" y="2859"/>
                    <a:pt x="0" y="1636"/>
                  </a:cubicBezTo>
                  <a:lnTo>
                    <a:pt x="0" y="1636"/>
                  </a:lnTo>
                  <a:cubicBezTo>
                    <a:pt x="0" y="1637"/>
                    <a:pt x="1158" y="5997"/>
                    <a:pt x="7008" y="6767"/>
                  </a:cubicBezTo>
                  <a:cubicBezTo>
                    <a:pt x="7698" y="6857"/>
                    <a:pt x="8350" y="6902"/>
                    <a:pt x="8965" y="6902"/>
                  </a:cubicBezTo>
                  <a:cubicBezTo>
                    <a:pt x="13569" y="6902"/>
                    <a:pt x="16100" y="4421"/>
                    <a:pt x="16726" y="348"/>
                  </a:cubicBezTo>
                  <a:lnTo>
                    <a:pt x="16726" y="348"/>
                  </a:lnTo>
                  <a:cubicBezTo>
                    <a:pt x="16725" y="348"/>
                    <a:pt x="14967" y="2806"/>
                    <a:pt x="12554" y="2806"/>
                  </a:cubicBezTo>
                  <a:cubicBezTo>
                    <a:pt x="12520" y="2806"/>
                    <a:pt x="12485" y="2806"/>
                    <a:pt x="12450" y="2805"/>
                  </a:cubicBezTo>
                  <a:cubicBezTo>
                    <a:pt x="9982" y="2733"/>
                    <a:pt x="9414" y="200"/>
                    <a:pt x="9414" y="200"/>
                  </a:cubicBezTo>
                  <a:lnTo>
                    <a:pt x="78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6" name="Google Shape;2786;p65"/>
          <p:cNvGrpSpPr/>
          <p:nvPr/>
        </p:nvGrpSpPr>
        <p:grpSpPr>
          <a:xfrm rot="-317026">
            <a:off x="7412744" y="4220059"/>
            <a:ext cx="2215249" cy="1900313"/>
            <a:chOff x="4770475" y="2910125"/>
            <a:chExt cx="548975" cy="470975"/>
          </a:xfrm>
        </p:grpSpPr>
        <p:sp>
          <p:nvSpPr>
            <p:cNvPr id="2787" name="Google Shape;2787;p65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65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65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65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65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65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93" name="Google Shape;2793;p65"/>
          <p:cNvGrpSpPr/>
          <p:nvPr/>
        </p:nvGrpSpPr>
        <p:grpSpPr>
          <a:xfrm rot="-7200072">
            <a:off x="8757070" y="-1753334"/>
            <a:ext cx="1764075" cy="3297603"/>
            <a:chOff x="4530725" y="2880400"/>
            <a:chExt cx="418300" cy="781875"/>
          </a:xfrm>
        </p:grpSpPr>
        <p:sp>
          <p:nvSpPr>
            <p:cNvPr id="2794" name="Google Shape;2794;p65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65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65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65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65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65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65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65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65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65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65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65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65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65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65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09" name="Google Shape;2809;p65"/>
          <p:cNvGrpSpPr/>
          <p:nvPr/>
        </p:nvGrpSpPr>
        <p:grpSpPr>
          <a:xfrm flipH="1">
            <a:off x="-227649" y="915307"/>
            <a:ext cx="2691751" cy="4366505"/>
            <a:chOff x="1757600" y="2442475"/>
            <a:chExt cx="1177700" cy="1910525"/>
          </a:xfrm>
        </p:grpSpPr>
        <p:sp>
          <p:nvSpPr>
            <p:cNvPr id="2810" name="Google Shape;2810;p65"/>
            <p:cNvSpPr/>
            <p:nvPr/>
          </p:nvSpPr>
          <p:spPr>
            <a:xfrm>
              <a:off x="2493500" y="2866275"/>
              <a:ext cx="110125" cy="106625"/>
            </a:xfrm>
            <a:custGeom>
              <a:avLst/>
              <a:gdLst/>
              <a:ahLst/>
              <a:cxnLst/>
              <a:rect l="l" t="t" r="r" b="b"/>
              <a:pathLst>
                <a:path w="4405" h="4265" extrusionOk="0">
                  <a:moveTo>
                    <a:pt x="1013" y="1"/>
                  </a:moveTo>
                  <a:cubicBezTo>
                    <a:pt x="1013" y="1"/>
                    <a:pt x="0" y="3018"/>
                    <a:pt x="1684" y="4265"/>
                  </a:cubicBezTo>
                  <a:cubicBezTo>
                    <a:pt x="1684" y="4265"/>
                    <a:pt x="4405" y="799"/>
                    <a:pt x="10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65"/>
            <p:cNvSpPr/>
            <p:nvPr/>
          </p:nvSpPr>
          <p:spPr>
            <a:xfrm>
              <a:off x="2519675" y="2866525"/>
              <a:ext cx="49950" cy="74500"/>
            </a:xfrm>
            <a:custGeom>
              <a:avLst/>
              <a:gdLst/>
              <a:ahLst/>
              <a:cxnLst/>
              <a:rect l="l" t="t" r="r" b="b"/>
              <a:pathLst>
                <a:path w="1998" h="2980" extrusionOk="0">
                  <a:moveTo>
                    <a:pt x="0" y="0"/>
                  </a:moveTo>
                  <a:lnTo>
                    <a:pt x="0" y="0"/>
                  </a:lnTo>
                  <a:cubicBezTo>
                    <a:pt x="88" y="652"/>
                    <a:pt x="395" y="2191"/>
                    <a:pt x="1380" y="2980"/>
                  </a:cubicBezTo>
                  <a:cubicBezTo>
                    <a:pt x="1834" y="1912"/>
                    <a:pt x="1997" y="487"/>
                    <a:pt x="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65"/>
            <p:cNvSpPr/>
            <p:nvPr/>
          </p:nvSpPr>
          <p:spPr>
            <a:xfrm>
              <a:off x="2524650" y="2858525"/>
              <a:ext cx="83500" cy="78025"/>
            </a:xfrm>
            <a:custGeom>
              <a:avLst/>
              <a:gdLst/>
              <a:ahLst/>
              <a:cxnLst/>
              <a:rect l="l" t="t" r="r" b="b"/>
              <a:pathLst>
                <a:path w="3340" h="3121" extrusionOk="0">
                  <a:moveTo>
                    <a:pt x="1259" y="1"/>
                  </a:moveTo>
                  <a:cubicBezTo>
                    <a:pt x="903" y="1"/>
                    <a:pt x="487" y="111"/>
                    <a:pt x="1" y="375"/>
                  </a:cubicBezTo>
                  <a:cubicBezTo>
                    <a:pt x="1" y="375"/>
                    <a:pt x="1174" y="3120"/>
                    <a:pt x="3146" y="3120"/>
                  </a:cubicBezTo>
                  <a:cubicBezTo>
                    <a:pt x="3210" y="3120"/>
                    <a:pt x="3274" y="3117"/>
                    <a:pt x="3339" y="3111"/>
                  </a:cubicBezTo>
                  <a:cubicBezTo>
                    <a:pt x="3339" y="3111"/>
                    <a:pt x="3144" y="1"/>
                    <a:pt x="12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65"/>
            <p:cNvSpPr/>
            <p:nvPr/>
          </p:nvSpPr>
          <p:spPr>
            <a:xfrm>
              <a:off x="2557475" y="2875825"/>
              <a:ext cx="33800" cy="29000"/>
            </a:xfrm>
            <a:custGeom>
              <a:avLst/>
              <a:gdLst/>
              <a:ahLst/>
              <a:cxnLst/>
              <a:rect l="l" t="t" r="r" b="b"/>
              <a:pathLst>
                <a:path w="1352" h="1160" extrusionOk="0">
                  <a:moveTo>
                    <a:pt x="774" y="1"/>
                  </a:moveTo>
                  <a:cubicBezTo>
                    <a:pt x="259" y="1"/>
                    <a:pt x="1" y="624"/>
                    <a:pt x="366" y="989"/>
                  </a:cubicBezTo>
                  <a:cubicBezTo>
                    <a:pt x="483" y="1107"/>
                    <a:pt x="628" y="1159"/>
                    <a:pt x="770" y="1159"/>
                  </a:cubicBezTo>
                  <a:cubicBezTo>
                    <a:pt x="1066" y="1159"/>
                    <a:pt x="1352" y="929"/>
                    <a:pt x="1352" y="580"/>
                  </a:cubicBezTo>
                  <a:cubicBezTo>
                    <a:pt x="1352" y="259"/>
                    <a:pt x="1093" y="1"/>
                    <a:pt x="7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65"/>
            <p:cNvSpPr/>
            <p:nvPr/>
          </p:nvSpPr>
          <p:spPr>
            <a:xfrm>
              <a:off x="2512875" y="2932600"/>
              <a:ext cx="20075" cy="27625"/>
            </a:xfrm>
            <a:custGeom>
              <a:avLst/>
              <a:gdLst/>
              <a:ahLst/>
              <a:cxnLst/>
              <a:rect l="l" t="t" r="r" b="b"/>
              <a:pathLst>
                <a:path w="803" h="1105" extrusionOk="0">
                  <a:moveTo>
                    <a:pt x="179" y="0"/>
                  </a:moveTo>
                  <a:cubicBezTo>
                    <a:pt x="118" y="0"/>
                    <a:pt x="57" y="12"/>
                    <a:pt x="0" y="31"/>
                  </a:cubicBezTo>
                  <a:cubicBezTo>
                    <a:pt x="69" y="411"/>
                    <a:pt x="198" y="781"/>
                    <a:pt x="420" y="1104"/>
                  </a:cubicBezTo>
                  <a:cubicBezTo>
                    <a:pt x="667" y="990"/>
                    <a:pt x="802" y="720"/>
                    <a:pt x="745" y="454"/>
                  </a:cubicBezTo>
                  <a:cubicBezTo>
                    <a:pt x="686" y="188"/>
                    <a:pt x="451" y="0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65"/>
            <p:cNvSpPr/>
            <p:nvPr/>
          </p:nvSpPr>
          <p:spPr>
            <a:xfrm>
              <a:off x="2637275" y="3202075"/>
              <a:ext cx="263725" cy="1145925"/>
            </a:xfrm>
            <a:custGeom>
              <a:avLst/>
              <a:gdLst/>
              <a:ahLst/>
              <a:cxnLst/>
              <a:rect l="l" t="t" r="r" b="b"/>
              <a:pathLst>
                <a:path w="10549" h="45837" extrusionOk="0">
                  <a:moveTo>
                    <a:pt x="2446" y="0"/>
                  </a:moveTo>
                  <a:cubicBezTo>
                    <a:pt x="2428" y="0"/>
                    <a:pt x="2409" y="1"/>
                    <a:pt x="2391" y="3"/>
                  </a:cubicBezTo>
                  <a:lnTo>
                    <a:pt x="1" y="12394"/>
                  </a:lnTo>
                  <a:lnTo>
                    <a:pt x="3058" y="45837"/>
                  </a:lnTo>
                  <a:lnTo>
                    <a:pt x="10549" y="45789"/>
                  </a:lnTo>
                  <a:lnTo>
                    <a:pt x="10549" y="16052"/>
                  </a:lnTo>
                  <a:cubicBezTo>
                    <a:pt x="9754" y="12651"/>
                    <a:pt x="4622" y="0"/>
                    <a:pt x="2446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65"/>
            <p:cNvSpPr/>
            <p:nvPr/>
          </p:nvSpPr>
          <p:spPr>
            <a:xfrm>
              <a:off x="2559700" y="3228875"/>
              <a:ext cx="375600" cy="510700"/>
            </a:xfrm>
            <a:custGeom>
              <a:avLst/>
              <a:gdLst/>
              <a:ahLst/>
              <a:cxnLst/>
              <a:rect l="l" t="t" r="r" b="b"/>
              <a:pathLst>
                <a:path w="15024" h="20428" extrusionOk="0">
                  <a:moveTo>
                    <a:pt x="9831" y="1"/>
                  </a:moveTo>
                  <a:lnTo>
                    <a:pt x="1" y="2184"/>
                  </a:lnTo>
                  <a:lnTo>
                    <a:pt x="2055" y="20342"/>
                  </a:lnTo>
                  <a:cubicBezTo>
                    <a:pt x="3232" y="20405"/>
                    <a:pt x="4789" y="20428"/>
                    <a:pt x="6416" y="20428"/>
                  </a:cubicBezTo>
                  <a:cubicBezTo>
                    <a:pt x="10503" y="20428"/>
                    <a:pt x="15024" y="20285"/>
                    <a:pt x="15024" y="20285"/>
                  </a:cubicBezTo>
                  <a:cubicBezTo>
                    <a:pt x="14324" y="8118"/>
                    <a:pt x="9831" y="1"/>
                    <a:pt x="98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65"/>
            <p:cNvSpPr/>
            <p:nvPr/>
          </p:nvSpPr>
          <p:spPr>
            <a:xfrm>
              <a:off x="1825575" y="3196300"/>
              <a:ext cx="267000" cy="1156700"/>
            </a:xfrm>
            <a:custGeom>
              <a:avLst/>
              <a:gdLst/>
              <a:ahLst/>
              <a:cxnLst/>
              <a:rect l="l" t="t" r="r" b="b"/>
              <a:pathLst>
                <a:path w="10680" h="46268" extrusionOk="0">
                  <a:moveTo>
                    <a:pt x="6745" y="0"/>
                  </a:moveTo>
                  <a:cubicBezTo>
                    <a:pt x="4588" y="0"/>
                    <a:pt x="794" y="9984"/>
                    <a:pt x="1" y="13377"/>
                  </a:cubicBezTo>
                  <a:lnTo>
                    <a:pt x="438" y="46267"/>
                  </a:lnTo>
                  <a:lnTo>
                    <a:pt x="8529" y="46064"/>
                  </a:lnTo>
                  <a:lnTo>
                    <a:pt x="10680" y="12435"/>
                  </a:lnTo>
                  <a:lnTo>
                    <a:pt x="6813" y="4"/>
                  </a:lnTo>
                  <a:cubicBezTo>
                    <a:pt x="6790" y="2"/>
                    <a:pt x="6767" y="0"/>
                    <a:pt x="6745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65"/>
            <p:cNvSpPr/>
            <p:nvPr/>
          </p:nvSpPr>
          <p:spPr>
            <a:xfrm>
              <a:off x="1757600" y="3090925"/>
              <a:ext cx="1101900" cy="630125"/>
            </a:xfrm>
            <a:custGeom>
              <a:avLst/>
              <a:gdLst/>
              <a:ahLst/>
              <a:cxnLst/>
              <a:rect l="l" t="t" r="r" b="b"/>
              <a:pathLst>
                <a:path w="44076" h="25205" extrusionOk="0">
                  <a:moveTo>
                    <a:pt x="30123" y="1"/>
                  </a:moveTo>
                  <a:cubicBezTo>
                    <a:pt x="28894" y="1"/>
                    <a:pt x="28091" y="92"/>
                    <a:pt x="28091" y="92"/>
                  </a:cubicBezTo>
                  <a:lnTo>
                    <a:pt x="19230" y="92"/>
                  </a:lnTo>
                  <a:cubicBezTo>
                    <a:pt x="18914" y="78"/>
                    <a:pt x="18603" y="71"/>
                    <a:pt x="18298" y="71"/>
                  </a:cubicBezTo>
                  <a:cubicBezTo>
                    <a:pt x="0" y="71"/>
                    <a:pt x="2258" y="25204"/>
                    <a:pt x="2258" y="25204"/>
                  </a:cubicBezTo>
                  <a:lnTo>
                    <a:pt x="43030" y="24689"/>
                  </a:lnTo>
                  <a:cubicBezTo>
                    <a:pt x="43030" y="24689"/>
                    <a:pt x="44075" y="12393"/>
                    <a:pt x="42198" y="6311"/>
                  </a:cubicBezTo>
                  <a:cubicBezTo>
                    <a:pt x="40475" y="730"/>
                    <a:pt x="33599" y="1"/>
                    <a:pt x="301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65"/>
            <p:cNvSpPr/>
            <p:nvPr/>
          </p:nvSpPr>
          <p:spPr>
            <a:xfrm>
              <a:off x="1963825" y="3379225"/>
              <a:ext cx="726925" cy="973775"/>
            </a:xfrm>
            <a:custGeom>
              <a:avLst/>
              <a:gdLst/>
              <a:ahLst/>
              <a:cxnLst/>
              <a:rect l="l" t="t" r="r" b="b"/>
              <a:pathLst>
                <a:path w="29077" h="38951" extrusionOk="0">
                  <a:moveTo>
                    <a:pt x="27952" y="1"/>
                  </a:moveTo>
                  <a:lnTo>
                    <a:pt x="589" y="7178"/>
                  </a:lnTo>
                  <a:lnTo>
                    <a:pt x="589" y="14757"/>
                  </a:lnTo>
                  <a:lnTo>
                    <a:pt x="0" y="38751"/>
                  </a:lnTo>
                  <a:cubicBezTo>
                    <a:pt x="0" y="38751"/>
                    <a:pt x="6536" y="38951"/>
                    <a:pt x="14109" y="38951"/>
                  </a:cubicBezTo>
                  <a:cubicBezTo>
                    <a:pt x="19184" y="38951"/>
                    <a:pt x="24724" y="38861"/>
                    <a:pt x="29077" y="38561"/>
                  </a:cubicBezTo>
                  <a:lnTo>
                    <a:pt x="2795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65"/>
            <p:cNvSpPr/>
            <p:nvPr/>
          </p:nvSpPr>
          <p:spPr>
            <a:xfrm>
              <a:off x="2273075" y="3012550"/>
              <a:ext cx="344275" cy="391700"/>
            </a:xfrm>
            <a:custGeom>
              <a:avLst/>
              <a:gdLst/>
              <a:ahLst/>
              <a:cxnLst/>
              <a:rect l="l" t="t" r="r" b="b"/>
              <a:pathLst>
                <a:path w="13771" h="15668" extrusionOk="0">
                  <a:moveTo>
                    <a:pt x="7411" y="0"/>
                  </a:moveTo>
                  <a:lnTo>
                    <a:pt x="7472" y="3227"/>
                  </a:lnTo>
                  <a:lnTo>
                    <a:pt x="0" y="15667"/>
                  </a:lnTo>
                  <a:lnTo>
                    <a:pt x="0" y="15667"/>
                  </a:lnTo>
                  <a:lnTo>
                    <a:pt x="8621" y="10890"/>
                  </a:lnTo>
                  <a:lnTo>
                    <a:pt x="5921" y="9446"/>
                  </a:lnTo>
                  <a:lnTo>
                    <a:pt x="13771" y="3468"/>
                  </a:lnTo>
                  <a:lnTo>
                    <a:pt x="74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65"/>
            <p:cNvSpPr/>
            <p:nvPr/>
          </p:nvSpPr>
          <p:spPr>
            <a:xfrm>
              <a:off x="2264850" y="3093450"/>
              <a:ext cx="358925" cy="316675"/>
            </a:xfrm>
            <a:custGeom>
              <a:avLst/>
              <a:gdLst/>
              <a:ahLst/>
              <a:cxnLst/>
              <a:rect l="l" t="t" r="r" b="b"/>
              <a:pathLst>
                <a:path w="14357" h="12667" extrusionOk="0">
                  <a:moveTo>
                    <a:pt x="14093" y="0"/>
                  </a:moveTo>
                  <a:cubicBezTo>
                    <a:pt x="14042" y="0"/>
                    <a:pt x="13991" y="16"/>
                    <a:pt x="13948" y="50"/>
                  </a:cubicBezTo>
                  <a:lnTo>
                    <a:pt x="8553" y="4513"/>
                  </a:lnTo>
                  <a:cubicBezTo>
                    <a:pt x="8424" y="4620"/>
                    <a:pt x="8445" y="4823"/>
                    <a:pt x="8593" y="4903"/>
                  </a:cubicBezTo>
                  <a:lnTo>
                    <a:pt x="10917" y="6145"/>
                  </a:lnTo>
                  <a:lnTo>
                    <a:pt x="212" y="12226"/>
                  </a:lnTo>
                  <a:cubicBezTo>
                    <a:pt x="1" y="12346"/>
                    <a:pt x="86" y="12667"/>
                    <a:pt x="329" y="12667"/>
                  </a:cubicBezTo>
                  <a:cubicBezTo>
                    <a:pt x="369" y="12667"/>
                    <a:pt x="409" y="12655"/>
                    <a:pt x="445" y="12636"/>
                  </a:cubicBezTo>
                  <a:lnTo>
                    <a:pt x="11523" y="6345"/>
                  </a:lnTo>
                  <a:cubicBezTo>
                    <a:pt x="11685" y="6252"/>
                    <a:pt x="11681" y="6018"/>
                    <a:pt x="11518" y="5931"/>
                  </a:cubicBezTo>
                  <a:lnTo>
                    <a:pt x="9127" y="4654"/>
                  </a:lnTo>
                  <a:lnTo>
                    <a:pt x="14248" y="414"/>
                  </a:lnTo>
                  <a:cubicBezTo>
                    <a:pt x="14345" y="329"/>
                    <a:pt x="14356" y="185"/>
                    <a:pt x="14275" y="86"/>
                  </a:cubicBezTo>
                  <a:cubicBezTo>
                    <a:pt x="14228" y="29"/>
                    <a:pt x="14161" y="0"/>
                    <a:pt x="14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65"/>
            <p:cNvSpPr/>
            <p:nvPr/>
          </p:nvSpPr>
          <p:spPr>
            <a:xfrm>
              <a:off x="2117450" y="3021200"/>
              <a:ext cx="155650" cy="383050"/>
            </a:xfrm>
            <a:custGeom>
              <a:avLst/>
              <a:gdLst/>
              <a:ahLst/>
              <a:cxnLst/>
              <a:rect l="l" t="t" r="r" b="b"/>
              <a:pathLst>
                <a:path w="6226" h="15322" extrusionOk="0">
                  <a:moveTo>
                    <a:pt x="4893" y="0"/>
                  </a:moveTo>
                  <a:lnTo>
                    <a:pt x="0" y="3325"/>
                  </a:lnTo>
                  <a:lnTo>
                    <a:pt x="3512" y="9100"/>
                  </a:lnTo>
                  <a:lnTo>
                    <a:pt x="2068" y="9877"/>
                  </a:lnTo>
                  <a:lnTo>
                    <a:pt x="6225" y="15321"/>
                  </a:lnTo>
                  <a:lnTo>
                    <a:pt x="489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65"/>
            <p:cNvSpPr/>
            <p:nvPr/>
          </p:nvSpPr>
          <p:spPr>
            <a:xfrm>
              <a:off x="2110700" y="3098450"/>
              <a:ext cx="169900" cy="311675"/>
            </a:xfrm>
            <a:custGeom>
              <a:avLst/>
              <a:gdLst/>
              <a:ahLst/>
              <a:cxnLst/>
              <a:rect l="l" t="t" r="r" b="b"/>
              <a:pathLst>
                <a:path w="6796" h="12467" extrusionOk="0">
                  <a:moveTo>
                    <a:pt x="271" y="0"/>
                  </a:moveTo>
                  <a:cubicBezTo>
                    <a:pt x="226" y="0"/>
                    <a:pt x="181" y="13"/>
                    <a:pt x="141" y="40"/>
                  </a:cubicBezTo>
                  <a:cubicBezTo>
                    <a:pt x="31" y="110"/>
                    <a:pt x="1" y="256"/>
                    <a:pt x="73" y="366"/>
                  </a:cubicBezTo>
                  <a:lnTo>
                    <a:pt x="2419" y="3924"/>
                  </a:lnTo>
                  <a:lnTo>
                    <a:pt x="970" y="4705"/>
                  </a:lnTo>
                  <a:lnTo>
                    <a:pt x="6302" y="12364"/>
                  </a:lnTo>
                  <a:cubicBezTo>
                    <a:pt x="6345" y="12428"/>
                    <a:pt x="6417" y="12466"/>
                    <a:pt x="6494" y="12467"/>
                  </a:cubicBezTo>
                  <a:lnTo>
                    <a:pt x="6494" y="12467"/>
                  </a:lnTo>
                  <a:cubicBezTo>
                    <a:pt x="6686" y="12466"/>
                    <a:pt x="6795" y="12252"/>
                    <a:pt x="6687" y="12096"/>
                  </a:cubicBezTo>
                  <a:lnTo>
                    <a:pt x="1659" y="4868"/>
                  </a:lnTo>
                  <a:lnTo>
                    <a:pt x="3098" y="4095"/>
                  </a:lnTo>
                  <a:lnTo>
                    <a:pt x="468" y="106"/>
                  </a:lnTo>
                  <a:cubicBezTo>
                    <a:pt x="422" y="38"/>
                    <a:pt x="347" y="0"/>
                    <a:pt x="271" y="0"/>
                  </a:cubicBezTo>
                  <a:close/>
                  <a:moveTo>
                    <a:pt x="6494" y="12467"/>
                  </a:moveTo>
                  <a:lnTo>
                    <a:pt x="6494" y="12467"/>
                  </a:lnTo>
                  <a:cubicBezTo>
                    <a:pt x="6494" y="12467"/>
                    <a:pt x="6494" y="12467"/>
                    <a:pt x="6493" y="12467"/>
                  </a:cubicBezTo>
                  <a:lnTo>
                    <a:pt x="6495" y="12467"/>
                  </a:lnTo>
                  <a:cubicBezTo>
                    <a:pt x="6495" y="12467"/>
                    <a:pt x="6495" y="12467"/>
                    <a:pt x="6494" y="124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65"/>
            <p:cNvSpPr/>
            <p:nvPr/>
          </p:nvSpPr>
          <p:spPr>
            <a:xfrm>
              <a:off x="2425975" y="3435200"/>
              <a:ext cx="105550" cy="156200"/>
            </a:xfrm>
            <a:custGeom>
              <a:avLst/>
              <a:gdLst/>
              <a:ahLst/>
              <a:cxnLst/>
              <a:rect l="l" t="t" r="r" b="b"/>
              <a:pathLst>
                <a:path w="4222" h="6248" extrusionOk="0">
                  <a:moveTo>
                    <a:pt x="2338" y="1"/>
                  </a:moveTo>
                  <a:cubicBezTo>
                    <a:pt x="2319" y="1"/>
                    <a:pt x="2300" y="1"/>
                    <a:pt x="2281" y="2"/>
                  </a:cubicBezTo>
                  <a:cubicBezTo>
                    <a:pt x="1168" y="49"/>
                    <a:pt x="187" y="1488"/>
                    <a:pt x="92" y="3211"/>
                  </a:cubicBezTo>
                  <a:cubicBezTo>
                    <a:pt x="1" y="4905"/>
                    <a:pt x="796" y="6247"/>
                    <a:pt x="1883" y="6247"/>
                  </a:cubicBezTo>
                  <a:cubicBezTo>
                    <a:pt x="1901" y="6247"/>
                    <a:pt x="1920" y="6247"/>
                    <a:pt x="1939" y="6246"/>
                  </a:cubicBezTo>
                  <a:cubicBezTo>
                    <a:pt x="3053" y="6196"/>
                    <a:pt x="4033" y="4760"/>
                    <a:pt x="4128" y="3036"/>
                  </a:cubicBezTo>
                  <a:cubicBezTo>
                    <a:pt x="4222" y="1342"/>
                    <a:pt x="3424" y="1"/>
                    <a:pt x="23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65"/>
            <p:cNvSpPr/>
            <p:nvPr/>
          </p:nvSpPr>
          <p:spPr>
            <a:xfrm>
              <a:off x="2448625" y="3447850"/>
              <a:ext cx="82475" cy="129950"/>
            </a:xfrm>
            <a:custGeom>
              <a:avLst/>
              <a:gdLst/>
              <a:ahLst/>
              <a:cxnLst/>
              <a:rect l="l" t="t" r="r" b="b"/>
              <a:pathLst>
                <a:path w="3299" h="5198" extrusionOk="0">
                  <a:moveTo>
                    <a:pt x="1836" y="0"/>
                  </a:moveTo>
                  <a:cubicBezTo>
                    <a:pt x="1822" y="0"/>
                    <a:pt x="1807" y="1"/>
                    <a:pt x="1793" y="1"/>
                  </a:cubicBezTo>
                  <a:cubicBezTo>
                    <a:pt x="925" y="37"/>
                    <a:pt x="157" y="1231"/>
                    <a:pt x="77" y="2667"/>
                  </a:cubicBezTo>
                  <a:cubicBezTo>
                    <a:pt x="1" y="4078"/>
                    <a:pt x="617" y="5197"/>
                    <a:pt x="1464" y="5197"/>
                  </a:cubicBezTo>
                  <a:cubicBezTo>
                    <a:pt x="1478" y="5197"/>
                    <a:pt x="1492" y="5197"/>
                    <a:pt x="1506" y="5196"/>
                  </a:cubicBezTo>
                  <a:cubicBezTo>
                    <a:pt x="2375" y="5158"/>
                    <a:pt x="3142" y="3965"/>
                    <a:pt x="3222" y="2530"/>
                  </a:cubicBezTo>
                  <a:cubicBezTo>
                    <a:pt x="3299" y="1119"/>
                    <a:pt x="2682" y="0"/>
                    <a:pt x="18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65"/>
            <p:cNvSpPr/>
            <p:nvPr/>
          </p:nvSpPr>
          <p:spPr>
            <a:xfrm>
              <a:off x="2478250" y="3479975"/>
              <a:ext cx="40250" cy="64925"/>
            </a:xfrm>
            <a:custGeom>
              <a:avLst/>
              <a:gdLst/>
              <a:ahLst/>
              <a:cxnLst/>
              <a:rect l="l" t="t" r="r" b="b"/>
              <a:pathLst>
                <a:path w="1610" h="2597" extrusionOk="0">
                  <a:moveTo>
                    <a:pt x="879" y="1"/>
                  </a:moveTo>
                  <a:cubicBezTo>
                    <a:pt x="864" y="1"/>
                    <a:pt x="849" y="1"/>
                    <a:pt x="834" y="3"/>
                  </a:cubicBezTo>
                  <a:cubicBezTo>
                    <a:pt x="401" y="45"/>
                    <a:pt x="34" y="658"/>
                    <a:pt x="17" y="1373"/>
                  </a:cubicBezTo>
                  <a:cubicBezTo>
                    <a:pt x="1" y="2063"/>
                    <a:pt x="316" y="2597"/>
                    <a:pt x="727" y="2597"/>
                  </a:cubicBezTo>
                  <a:cubicBezTo>
                    <a:pt x="743" y="2597"/>
                    <a:pt x="758" y="2596"/>
                    <a:pt x="774" y="2595"/>
                  </a:cubicBezTo>
                  <a:cubicBezTo>
                    <a:pt x="1209" y="2553"/>
                    <a:pt x="1575" y="1941"/>
                    <a:pt x="1593" y="1225"/>
                  </a:cubicBezTo>
                  <a:cubicBezTo>
                    <a:pt x="1609" y="535"/>
                    <a:pt x="1292" y="1"/>
                    <a:pt x="8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65"/>
            <p:cNvSpPr/>
            <p:nvPr/>
          </p:nvSpPr>
          <p:spPr>
            <a:xfrm>
              <a:off x="2112025" y="2981150"/>
              <a:ext cx="427675" cy="537525"/>
            </a:xfrm>
            <a:custGeom>
              <a:avLst/>
              <a:gdLst/>
              <a:ahLst/>
              <a:cxnLst/>
              <a:rect l="l" t="t" r="r" b="b"/>
              <a:pathLst>
                <a:path w="17107" h="21501" extrusionOk="0">
                  <a:moveTo>
                    <a:pt x="8504" y="1"/>
                  </a:moveTo>
                  <a:cubicBezTo>
                    <a:pt x="4313" y="1"/>
                    <a:pt x="785" y="2802"/>
                    <a:pt x="461" y="6541"/>
                  </a:cubicBezTo>
                  <a:lnTo>
                    <a:pt x="12" y="11709"/>
                  </a:lnTo>
                  <a:cubicBezTo>
                    <a:pt x="1" y="11838"/>
                    <a:pt x="98" y="11954"/>
                    <a:pt x="227" y="11964"/>
                  </a:cubicBezTo>
                  <a:cubicBezTo>
                    <a:pt x="234" y="11964"/>
                    <a:pt x="241" y="11965"/>
                    <a:pt x="248" y="11965"/>
                  </a:cubicBezTo>
                  <a:cubicBezTo>
                    <a:pt x="368" y="11965"/>
                    <a:pt x="471" y="11873"/>
                    <a:pt x="481" y="11751"/>
                  </a:cubicBezTo>
                  <a:lnTo>
                    <a:pt x="930" y="6582"/>
                  </a:lnTo>
                  <a:cubicBezTo>
                    <a:pt x="1235" y="3088"/>
                    <a:pt x="4557" y="472"/>
                    <a:pt x="8506" y="472"/>
                  </a:cubicBezTo>
                  <a:cubicBezTo>
                    <a:pt x="8763" y="472"/>
                    <a:pt x="9023" y="483"/>
                    <a:pt x="9285" y="506"/>
                  </a:cubicBezTo>
                  <a:cubicBezTo>
                    <a:pt x="11366" y="688"/>
                    <a:pt x="13260" y="1562"/>
                    <a:pt x="14617" y="2972"/>
                  </a:cubicBezTo>
                  <a:cubicBezTo>
                    <a:pt x="15968" y="4373"/>
                    <a:pt x="16623" y="6134"/>
                    <a:pt x="16468" y="7932"/>
                  </a:cubicBezTo>
                  <a:lnTo>
                    <a:pt x="15312" y="21244"/>
                  </a:lnTo>
                  <a:cubicBezTo>
                    <a:pt x="15301" y="21373"/>
                    <a:pt x="15396" y="21489"/>
                    <a:pt x="15525" y="21501"/>
                  </a:cubicBezTo>
                  <a:lnTo>
                    <a:pt x="15546" y="21501"/>
                  </a:lnTo>
                  <a:cubicBezTo>
                    <a:pt x="15670" y="21501"/>
                    <a:pt x="15770" y="21407"/>
                    <a:pt x="15782" y="21286"/>
                  </a:cubicBezTo>
                  <a:lnTo>
                    <a:pt x="16939" y="7971"/>
                  </a:lnTo>
                  <a:cubicBezTo>
                    <a:pt x="17106" y="6037"/>
                    <a:pt x="16403" y="4146"/>
                    <a:pt x="14957" y="2645"/>
                  </a:cubicBezTo>
                  <a:cubicBezTo>
                    <a:pt x="13520" y="1154"/>
                    <a:pt x="11521" y="226"/>
                    <a:pt x="9327" y="36"/>
                  </a:cubicBezTo>
                  <a:cubicBezTo>
                    <a:pt x="9050" y="12"/>
                    <a:pt x="8776" y="1"/>
                    <a:pt x="85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65"/>
            <p:cNvSpPr/>
            <p:nvPr/>
          </p:nvSpPr>
          <p:spPr>
            <a:xfrm>
              <a:off x="2239775" y="2893250"/>
              <a:ext cx="220100" cy="199975"/>
            </a:xfrm>
            <a:custGeom>
              <a:avLst/>
              <a:gdLst/>
              <a:ahLst/>
              <a:cxnLst/>
              <a:rect l="l" t="t" r="r" b="b"/>
              <a:pathLst>
                <a:path w="8804" h="7999" extrusionOk="0">
                  <a:moveTo>
                    <a:pt x="0" y="1"/>
                  </a:moveTo>
                  <a:lnTo>
                    <a:pt x="0" y="7999"/>
                  </a:lnTo>
                  <a:lnTo>
                    <a:pt x="8804" y="7999"/>
                  </a:lnTo>
                  <a:lnTo>
                    <a:pt x="8804" y="1"/>
                  </a:ln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65"/>
            <p:cNvSpPr/>
            <p:nvPr/>
          </p:nvSpPr>
          <p:spPr>
            <a:xfrm>
              <a:off x="2238350" y="2957450"/>
              <a:ext cx="220025" cy="91950"/>
            </a:xfrm>
            <a:custGeom>
              <a:avLst/>
              <a:gdLst/>
              <a:ahLst/>
              <a:cxnLst/>
              <a:rect l="l" t="t" r="r" b="b"/>
              <a:pathLst>
                <a:path w="8801" h="3678" extrusionOk="0">
                  <a:moveTo>
                    <a:pt x="0" y="0"/>
                  </a:moveTo>
                  <a:lnTo>
                    <a:pt x="0" y="3532"/>
                  </a:lnTo>
                  <a:lnTo>
                    <a:pt x="817" y="3610"/>
                  </a:lnTo>
                  <a:cubicBezTo>
                    <a:pt x="1277" y="3655"/>
                    <a:pt x="1737" y="3677"/>
                    <a:pt x="2197" y="3677"/>
                  </a:cubicBezTo>
                  <a:cubicBezTo>
                    <a:pt x="3824" y="3677"/>
                    <a:pt x="5443" y="3399"/>
                    <a:pt x="6982" y="2852"/>
                  </a:cubicBezTo>
                  <a:lnTo>
                    <a:pt x="8800" y="2204"/>
                  </a:lnTo>
                  <a:lnTo>
                    <a:pt x="8800" y="0"/>
                  </a:ln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65"/>
            <p:cNvSpPr/>
            <p:nvPr/>
          </p:nvSpPr>
          <p:spPr>
            <a:xfrm>
              <a:off x="2495300" y="2735650"/>
              <a:ext cx="142350" cy="143275"/>
            </a:xfrm>
            <a:custGeom>
              <a:avLst/>
              <a:gdLst/>
              <a:ahLst/>
              <a:cxnLst/>
              <a:rect l="l" t="t" r="r" b="b"/>
              <a:pathLst>
                <a:path w="5694" h="5731" extrusionOk="0">
                  <a:moveTo>
                    <a:pt x="2877" y="1"/>
                  </a:moveTo>
                  <a:cubicBezTo>
                    <a:pt x="1508" y="1"/>
                    <a:pt x="323" y="1103"/>
                    <a:pt x="168" y="2581"/>
                  </a:cubicBezTo>
                  <a:cubicBezTo>
                    <a:pt x="0" y="4156"/>
                    <a:pt x="1064" y="5558"/>
                    <a:pt x="2545" y="5716"/>
                  </a:cubicBezTo>
                  <a:cubicBezTo>
                    <a:pt x="2636" y="5726"/>
                    <a:pt x="2727" y="5730"/>
                    <a:pt x="2817" y="5730"/>
                  </a:cubicBezTo>
                  <a:cubicBezTo>
                    <a:pt x="4185" y="5730"/>
                    <a:pt x="5371" y="4629"/>
                    <a:pt x="5526" y="3151"/>
                  </a:cubicBezTo>
                  <a:cubicBezTo>
                    <a:pt x="5693" y="1579"/>
                    <a:pt x="4629" y="173"/>
                    <a:pt x="3149" y="15"/>
                  </a:cubicBezTo>
                  <a:cubicBezTo>
                    <a:pt x="3058" y="6"/>
                    <a:pt x="2967" y="1"/>
                    <a:pt x="2877" y="1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65"/>
            <p:cNvSpPr/>
            <p:nvPr/>
          </p:nvSpPr>
          <p:spPr>
            <a:xfrm>
              <a:off x="2495300" y="2735650"/>
              <a:ext cx="142350" cy="143275"/>
            </a:xfrm>
            <a:custGeom>
              <a:avLst/>
              <a:gdLst/>
              <a:ahLst/>
              <a:cxnLst/>
              <a:rect l="l" t="t" r="r" b="b"/>
              <a:pathLst>
                <a:path w="5694" h="5731" extrusionOk="0">
                  <a:moveTo>
                    <a:pt x="2877" y="1"/>
                  </a:moveTo>
                  <a:cubicBezTo>
                    <a:pt x="1508" y="1"/>
                    <a:pt x="323" y="1103"/>
                    <a:pt x="168" y="2581"/>
                  </a:cubicBezTo>
                  <a:cubicBezTo>
                    <a:pt x="0" y="4156"/>
                    <a:pt x="1064" y="5558"/>
                    <a:pt x="2545" y="5716"/>
                  </a:cubicBezTo>
                  <a:cubicBezTo>
                    <a:pt x="2636" y="5726"/>
                    <a:pt x="2727" y="5730"/>
                    <a:pt x="2817" y="5730"/>
                  </a:cubicBezTo>
                  <a:cubicBezTo>
                    <a:pt x="4185" y="5730"/>
                    <a:pt x="5371" y="4629"/>
                    <a:pt x="5526" y="3151"/>
                  </a:cubicBezTo>
                  <a:cubicBezTo>
                    <a:pt x="5693" y="1579"/>
                    <a:pt x="4629" y="173"/>
                    <a:pt x="3149" y="15"/>
                  </a:cubicBezTo>
                  <a:cubicBezTo>
                    <a:pt x="3058" y="6"/>
                    <a:pt x="2967" y="1"/>
                    <a:pt x="2877" y="1"/>
                  </a:cubicBez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65"/>
            <p:cNvSpPr/>
            <p:nvPr/>
          </p:nvSpPr>
          <p:spPr>
            <a:xfrm>
              <a:off x="2102250" y="2452100"/>
              <a:ext cx="465700" cy="574075"/>
            </a:xfrm>
            <a:custGeom>
              <a:avLst/>
              <a:gdLst/>
              <a:ahLst/>
              <a:cxnLst/>
              <a:rect l="l" t="t" r="r" b="b"/>
              <a:pathLst>
                <a:path w="18628" h="22963" extrusionOk="0">
                  <a:moveTo>
                    <a:pt x="8279" y="0"/>
                  </a:moveTo>
                  <a:cubicBezTo>
                    <a:pt x="2700" y="0"/>
                    <a:pt x="234" y="7963"/>
                    <a:pt x="755" y="12007"/>
                  </a:cubicBezTo>
                  <a:cubicBezTo>
                    <a:pt x="762" y="12064"/>
                    <a:pt x="705" y="12171"/>
                    <a:pt x="690" y="12226"/>
                  </a:cubicBezTo>
                  <a:cubicBezTo>
                    <a:pt x="464" y="13011"/>
                    <a:pt x="270" y="13812"/>
                    <a:pt x="158" y="14622"/>
                  </a:cubicBezTo>
                  <a:cubicBezTo>
                    <a:pt x="0" y="15754"/>
                    <a:pt x="126" y="16923"/>
                    <a:pt x="403" y="18027"/>
                  </a:cubicBezTo>
                  <a:cubicBezTo>
                    <a:pt x="806" y="19623"/>
                    <a:pt x="1684" y="21067"/>
                    <a:pt x="3115" y="21930"/>
                  </a:cubicBezTo>
                  <a:cubicBezTo>
                    <a:pt x="4420" y="22717"/>
                    <a:pt x="5980" y="22962"/>
                    <a:pt x="7485" y="22962"/>
                  </a:cubicBezTo>
                  <a:cubicBezTo>
                    <a:pt x="7520" y="22962"/>
                    <a:pt x="7555" y="22962"/>
                    <a:pt x="7590" y="22962"/>
                  </a:cubicBezTo>
                  <a:cubicBezTo>
                    <a:pt x="13381" y="22924"/>
                    <a:pt x="18029" y="18766"/>
                    <a:pt x="18329" y="12659"/>
                  </a:cubicBezTo>
                  <a:cubicBezTo>
                    <a:pt x="18628" y="6552"/>
                    <a:pt x="15036" y="1030"/>
                    <a:pt x="9298" y="86"/>
                  </a:cubicBezTo>
                  <a:cubicBezTo>
                    <a:pt x="8947" y="28"/>
                    <a:pt x="8608" y="0"/>
                    <a:pt x="8279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65"/>
            <p:cNvSpPr/>
            <p:nvPr/>
          </p:nvSpPr>
          <p:spPr>
            <a:xfrm>
              <a:off x="2139575" y="2653750"/>
              <a:ext cx="422975" cy="372550"/>
            </a:xfrm>
            <a:custGeom>
              <a:avLst/>
              <a:gdLst/>
              <a:ahLst/>
              <a:cxnLst/>
              <a:rect l="l" t="t" r="r" b="b"/>
              <a:pathLst>
                <a:path w="16919" h="14902" extrusionOk="0">
                  <a:moveTo>
                    <a:pt x="15149" y="0"/>
                  </a:moveTo>
                  <a:cubicBezTo>
                    <a:pt x="15149" y="0"/>
                    <a:pt x="13408" y="13127"/>
                    <a:pt x="4055" y="13127"/>
                  </a:cubicBezTo>
                  <a:cubicBezTo>
                    <a:pt x="2857" y="13127"/>
                    <a:pt x="1534" y="12912"/>
                    <a:pt x="73" y="12425"/>
                  </a:cubicBezTo>
                  <a:cubicBezTo>
                    <a:pt x="41" y="12415"/>
                    <a:pt x="37" y="12413"/>
                    <a:pt x="37" y="12413"/>
                  </a:cubicBezTo>
                  <a:lnTo>
                    <a:pt x="37" y="12413"/>
                  </a:lnTo>
                  <a:cubicBezTo>
                    <a:pt x="37" y="12413"/>
                    <a:pt x="37" y="12413"/>
                    <a:pt x="37" y="12413"/>
                  </a:cubicBezTo>
                  <a:cubicBezTo>
                    <a:pt x="36" y="12413"/>
                    <a:pt x="31" y="12412"/>
                    <a:pt x="1" y="12403"/>
                  </a:cubicBezTo>
                  <a:lnTo>
                    <a:pt x="1" y="12403"/>
                  </a:lnTo>
                  <a:cubicBezTo>
                    <a:pt x="1259" y="14130"/>
                    <a:pt x="3845" y="14886"/>
                    <a:pt x="5635" y="14901"/>
                  </a:cubicBezTo>
                  <a:cubicBezTo>
                    <a:pt x="5671" y="14902"/>
                    <a:pt x="5707" y="14902"/>
                    <a:pt x="5742" y="14902"/>
                  </a:cubicBezTo>
                  <a:cubicBezTo>
                    <a:pt x="12291" y="14902"/>
                    <a:pt x="16918" y="10241"/>
                    <a:pt x="16912" y="3711"/>
                  </a:cubicBezTo>
                  <a:lnTo>
                    <a:pt x="15149" y="0"/>
                  </a:lnTo>
                  <a:close/>
                </a:path>
              </a:pathLst>
            </a:custGeom>
            <a:solidFill>
              <a:srgbClr val="242424">
                <a:alpha val="199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65"/>
            <p:cNvSpPr/>
            <p:nvPr/>
          </p:nvSpPr>
          <p:spPr>
            <a:xfrm>
              <a:off x="2151725" y="2649250"/>
              <a:ext cx="49950" cy="23625"/>
            </a:xfrm>
            <a:custGeom>
              <a:avLst/>
              <a:gdLst/>
              <a:ahLst/>
              <a:cxnLst/>
              <a:rect l="l" t="t" r="r" b="b"/>
              <a:pathLst>
                <a:path w="1998" h="945" extrusionOk="0">
                  <a:moveTo>
                    <a:pt x="968" y="0"/>
                  </a:moveTo>
                  <a:cubicBezTo>
                    <a:pt x="237" y="0"/>
                    <a:pt x="0" y="445"/>
                    <a:pt x="104" y="695"/>
                  </a:cubicBezTo>
                  <a:cubicBezTo>
                    <a:pt x="182" y="883"/>
                    <a:pt x="1126" y="933"/>
                    <a:pt x="1662" y="944"/>
                  </a:cubicBezTo>
                  <a:cubicBezTo>
                    <a:pt x="1665" y="944"/>
                    <a:pt x="1667" y="944"/>
                    <a:pt x="1670" y="944"/>
                  </a:cubicBezTo>
                  <a:cubicBezTo>
                    <a:pt x="1867" y="944"/>
                    <a:pt x="1997" y="729"/>
                    <a:pt x="1907" y="547"/>
                  </a:cubicBezTo>
                  <a:cubicBezTo>
                    <a:pt x="1789" y="306"/>
                    <a:pt x="1558" y="40"/>
                    <a:pt x="1109" y="6"/>
                  </a:cubicBezTo>
                  <a:cubicBezTo>
                    <a:pt x="1060" y="2"/>
                    <a:pt x="1013" y="0"/>
                    <a:pt x="9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65"/>
            <p:cNvSpPr/>
            <p:nvPr/>
          </p:nvSpPr>
          <p:spPr>
            <a:xfrm>
              <a:off x="2355975" y="2675400"/>
              <a:ext cx="43600" cy="31775"/>
            </a:xfrm>
            <a:custGeom>
              <a:avLst/>
              <a:gdLst/>
              <a:ahLst/>
              <a:cxnLst/>
              <a:rect l="l" t="t" r="r" b="b"/>
              <a:pathLst>
                <a:path w="1744" h="1271" extrusionOk="0">
                  <a:moveTo>
                    <a:pt x="575" y="1"/>
                  </a:moveTo>
                  <a:cubicBezTo>
                    <a:pt x="201" y="1"/>
                    <a:pt x="0" y="230"/>
                    <a:pt x="4" y="430"/>
                  </a:cubicBezTo>
                  <a:cubicBezTo>
                    <a:pt x="10" y="637"/>
                    <a:pt x="867" y="1036"/>
                    <a:pt x="1359" y="1249"/>
                  </a:cubicBezTo>
                  <a:cubicBezTo>
                    <a:pt x="1393" y="1264"/>
                    <a:pt x="1428" y="1271"/>
                    <a:pt x="1462" y="1271"/>
                  </a:cubicBezTo>
                  <a:cubicBezTo>
                    <a:pt x="1612" y="1271"/>
                    <a:pt x="1743" y="1137"/>
                    <a:pt x="1729" y="968"/>
                  </a:cubicBezTo>
                  <a:cubicBezTo>
                    <a:pt x="1705" y="698"/>
                    <a:pt x="1585" y="362"/>
                    <a:pt x="1180" y="162"/>
                  </a:cubicBezTo>
                  <a:cubicBezTo>
                    <a:pt x="945" y="47"/>
                    <a:pt x="742" y="1"/>
                    <a:pt x="5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65"/>
            <p:cNvSpPr/>
            <p:nvPr/>
          </p:nvSpPr>
          <p:spPr>
            <a:xfrm>
              <a:off x="2256825" y="2830025"/>
              <a:ext cx="96075" cy="46550"/>
            </a:xfrm>
            <a:custGeom>
              <a:avLst/>
              <a:gdLst/>
              <a:ahLst/>
              <a:cxnLst/>
              <a:rect l="l" t="t" r="r" b="b"/>
              <a:pathLst>
                <a:path w="3843" h="1862" extrusionOk="0">
                  <a:moveTo>
                    <a:pt x="3573" y="0"/>
                  </a:moveTo>
                  <a:cubicBezTo>
                    <a:pt x="3486" y="0"/>
                    <a:pt x="3404" y="48"/>
                    <a:pt x="3362" y="132"/>
                  </a:cubicBezTo>
                  <a:cubicBezTo>
                    <a:pt x="3331" y="194"/>
                    <a:pt x="2720" y="1389"/>
                    <a:pt x="1377" y="1389"/>
                  </a:cubicBezTo>
                  <a:cubicBezTo>
                    <a:pt x="1074" y="1389"/>
                    <a:pt x="734" y="1328"/>
                    <a:pt x="354" y="1179"/>
                  </a:cubicBezTo>
                  <a:cubicBezTo>
                    <a:pt x="326" y="1168"/>
                    <a:pt x="297" y="1163"/>
                    <a:pt x="268" y="1163"/>
                  </a:cubicBezTo>
                  <a:cubicBezTo>
                    <a:pt x="174" y="1163"/>
                    <a:pt x="84" y="1220"/>
                    <a:pt x="48" y="1312"/>
                  </a:cubicBezTo>
                  <a:cubicBezTo>
                    <a:pt x="0" y="1434"/>
                    <a:pt x="59" y="1570"/>
                    <a:pt x="181" y="1618"/>
                  </a:cubicBezTo>
                  <a:cubicBezTo>
                    <a:pt x="620" y="1789"/>
                    <a:pt x="1015" y="1861"/>
                    <a:pt x="1372" y="1861"/>
                  </a:cubicBezTo>
                  <a:cubicBezTo>
                    <a:pt x="3008" y="1861"/>
                    <a:pt x="3774" y="360"/>
                    <a:pt x="3786" y="341"/>
                  </a:cubicBezTo>
                  <a:cubicBezTo>
                    <a:pt x="3843" y="223"/>
                    <a:pt x="3795" y="83"/>
                    <a:pt x="3679" y="26"/>
                  </a:cubicBezTo>
                  <a:cubicBezTo>
                    <a:pt x="3645" y="8"/>
                    <a:pt x="3609" y="0"/>
                    <a:pt x="35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65"/>
            <p:cNvSpPr/>
            <p:nvPr/>
          </p:nvSpPr>
          <p:spPr>
            <a:xfrm>
              <a:off x="2348650" y="2733625"/>
              <a:ext cx="22625" cy="31850"/>
            </a:xfrm>
            <a:custGeom>
              <a:avLst/>
              <a:gdLst/>
              <a:ahLst/>
              <a:cxnLst/>
              <a:rect l="l" t="t" r="r" b="b"/>
              <a:pathLst>
                <a:path w="905" h="1274" extrusionOk="0">
                  <a:moveTo>
                    <a:pt x="428" y="1"/>
                  </a:moveTo>
                  <a:cubicBezTo>
                    <a:pt x="422" y="1"/>
                    <a:pt x="415" y="1"/>
                    <a:pt x="409" y="1"/>
                  </a:cubicBezTo>
                  <a:cubicBezTo>
                    <a:pt x="172" y="17"/>
                    <a:pt x="1" y="315"/>
                    <a:pt x="23" y="666"/>
                  </a:cubicBezTo>
                  <a:cubicBezTo>
                    <a:pt x="47" y="1007"/>
                    <a:pt x="246" y="1273"/>
                    <a:pt x="473" y="1273"/>
                  </a:cubicBezTo>
                  <a:cubicBezTo>
                    <a:pt x="480" y="1273"/>
                    <a:pt x="488" y="1273"/>
                    <a:pt x="495" y="1273"/>
                  </a:cubicBezTo>
                  <a:cubicBezTo>
                    <a:pt x="732" y="1257"/>
                    <a:pt x="905" y="959"/>
                    <a:pt x="880" y="608"/>
                  </a:cubicBezTo>
                  <a:cubicBezTo>
                    <a:pt x="858" y="265"/>
                    <a:pt x="658" y="1"/>
                    <a:pt x="4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65"/>
            <p:cNvSpPr/>
            <p:nvPr/>
          </p:nvSpPr>
          <p:spPr>
            <a:xfrm>
              <a:off x="2168550" y="2732350"/>
              <a:ext cx="22650" cy="31875"/>
            </a:xfrm>
            <a:custGeom>
              <a:avLst/>
              <a:gdLst/>
              <a:ahLst/>
              <a:cxnLst/>
              <a:rect l="l" t="t" r="r" b="b"/>
              <a:pathLst>
                <a:path w="906" h="1275" extrusionOk="0">
                  <a:moveTo>
                    <a:pt x="428" y="0"/>
                  </a:moveTo>
                  <a:cubicBezTo>
                    <a:pt x="422" y="0"/>
                    <a:pt x="416" y="1"/>
                    <a:pt x="409" y="1"/>
                  </a:cubicBezTo>
                  <a:cubicBezTo>
                    <a:pt x="174" y="18"/>
                    <a:pt x="1" y="315"/>
                    <a:pt x="24" y="666"/>
                  </a:cubicBezTo>
                  <a:cubicBezTo>
                    <a:pt x="48" y="1008"/>
                    <a:pt x="248" y="1275"/>
                    <a:pt x="476" y="1275"/>
                  </a:cubicBezTo>
                  <a:cubicBezTo>
                    <a:pt x="482" y="1275"/>
                    <a:pt x="489" y="1275"/>
                    <a:pt x="495" y="1274"/>
                  </a:cubicBezTo>
                  <a:cubicBezTo>
                    <a:pt x="733" y="1257"/>
                    <a:pt x="905" y="961"/>
                    <a:pt x="881" y="609"/>
                  </a:cubicBezTo>
                  <a:cubicBezTo>
                    <a:pt x="859" y="267"/>
                    <a:pt x="658" y="0"/>
                    <a:pt x="4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65"/>
            <p:cNvSpPr/>
            <p:nvPr/>
          </p:nvSpPr>
          <p:spPr>
            <a:xfrm>
              <a:off x="2242000" y="2450450"/>
              <a:ext cx="407875" cy="296100"/>
            </a:xfrm>
            <a:custGeom>
              <a:avLst/>
              <a:gdLst/>
              <a:ahLst/>
              <a:cxnLst/>
              <a:rect l="l" t="t" r="r" b="b"/>
              <a:pathLst>
                <a:path w="16315" h="11844" extrusionOk="0">
                  <a:moveTo>
                    <a:pt x="4641" y="1"/>
                  </a:moveTo>
                  <a:cubicBezTo>
                    <a:pt x="3303" y="1"/>
                    <a:pt x="1765" y="156"/>
                    <a:pt x="1" y="503"/>
                  </a:cubicBezTo>
                  <a:cubicBezTo>
                    <a:pt x="1" y="503"/>
                    <a:pt x="156" y="9181"/>
                    <a:pt x="12815" y="11843"/>
                  </a:cubicBezTo>
                  <a:cubicBezTo>
                    <a:pt x="12815" y="11843"/>
                    <a:pt x="16315" y="1"/>
                    <a:pt x="4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65"/>
            <p:cNvSpPr/>
            <p:nvPr/>
          </p:nvSpPr>
          <p:spPr>
            <a:xfrm>
              <a:off x="2059125" y="2449650"/>
              <a:ext cx="314200" cy="216150"/>
            </a:xfrm>
            <a:custGeom>
              <a:avLst/>
              <a:gdLst/>
              <a:ahLst/>
              <a:cxnLst/>
              <a:rect l="l" t="t" r="r" b="b"/>
              <a:pathLst>
                <a:path w="12568" h="8646" extrusionOk="0">
                  <a:moveTo>
                    <a:pt x="11166" y="1"/>
                  </a:moveTo>
                  <a:cubicBezTo>
                    <a:pt x="1" y="1"/>
                    <a:pt x="2607" y="8645"/>
                    <a:pt x="2607" y="8645"/>
                  </a:cubicBezTo>
                  <a:cubicBezTo>
                    <a:pt x="4104" y="1453"/>
                    <a:pt x="12568" y="43"/>
                    <a:pt x="12568" y="43"/>
                  </a:cubicBezTo>
                  <a:cubicBezTo>
                    <a:pt x="12078" y="15"/>
                    <a:pt x="11611" y="1"/>
                    <a:pt x="111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65"/>
            <p:cNvSpPr/>
            <p:nvPr/>
          </p:nvSpPr>
          <p:spPr>
            <a:xfrm>
              <a:off x="2493025" y="2721150"/>
              <a:ext cx="44725" cy="78650"/>
            </a:xfrm>
            <a:custGeom>
              <a:avLst/>
              <a:gdLst/>
              <a:ahLst/>
              <a:cxnLst/>
              <a:rect l="l" t="t" r="r" b="b"/>
              <a:pathLst>
                <a:path w="1789" h="3146" extrusionOk="0">
                  <a:moveTo>
                    <a:pt x="0" y="1"/>
                  </a:moveTo>
                  <a:cubicBezTo>
                    <a:pt x="0" y="1"/>
                    <a:pt x="576" y="2632"/>
                    <a:pt x="1252" y="3145"/>
                  </a:cubicBezTo>
                  <a:lnTo>
                    <a:pt x="1788" y="66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65"/>
            <p:cNvSpPr/>
            <p:nvPr/>
          </p:nvSpPr>
          <p:spPr>
            <a:xfrm>
              <a:off x="2238350" y="3093200"/>
              <a:ext cx="221525" cy="311050"/>
            </a:xfrm>
            <a:custGeom>
              <a:avLst/>
              <a:gdLst/>
              <a:ahLst/>
              <a:cxnLst/>
              <a:rect l="l" t="t" r="r" b="b"/>
              <a:pathLst>
                <a:path w="8861" h="12442" extrusionOk="0">
                  <a:moveTo>
                    <a:pt x="0" y="1"/>
                  </a:moveTo>
                  <a:lnTo>
                    <a:pt x="1389" y="12441"/>
                  </a:lnTo>
                  <a:lnTo>
                    <a:pt x="8861" y="1"/>
                  </a:ln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65"/>
            <p:cNvSpPr/>
            <p:nvPr/>
          </p:nvSpPr>
          <p:spPr>
            <a:xfrm>
              <a:off x="2103575" y="3252200"/>
              <a:ext cx="31150" cy="48100"/>
            </a:xfrm>
            <a:custGeom>
              <a:avLst/>
              <a:gdLst/>
              <a:ahLst/>
              <a:cxnLst/>
              <a:rect l="l" t="t" r="r" b="b"/>
              <a:pathLst>
                <a:path w="1246" h="1924" extrusionOk="0">
                  <a:moveTo>
                    <a:pt x="399" y="0"/>
                  </a:moveTo>
                  <a:cubicBezTo>
                    <a:pt x="208" y="0"/>
                    <a:pt x="52" y="152"/>
                    <a:pt x="46" y="343"/>
                  </a:cubicBezTo>
                  <a:lnTo>
                    <a:pt x="1" y="1889"/>
                  </a:lnTo>
                  <a:lnTo>
                    <a:pt x="1194" y="1924"/>
                  </a:lnTo>
                  <a:lnTo>
                    <a:pt x="1239" y="379"/>
                  </a:lnTo>
                  <a:cubicBezTo>
                    <a:pt x="1245" y="183"/>
                    <a:pt x="1093" y="21"/>
                    <a:pt x="899" y="16"/>
                  </a:cubicBezTo>
                  <a:lnTo>
                    <a:pt x="409" y="1"/>
                  </a:lnTo>
                  <a:cubicBezTo>
                    <a:pt x="406" y="0"/>
                    <a:pt x="402" y="0"/>
                    <a:pt x="3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65"/>
            <p:cNvSpPr/>
            <p:nvPr/>
          </p:nvSpPr>
          <p:spPr>
            <a:xfrm>
              <a:off x="2005900" y="3294000"/>
              <a:ext cx="218600" cy="320675"/>
            </a:xfrm>
            <a:custGeom>
              <a:avLst/>
              <a:gdLst/>
              <a:ahLst/>
              <a:cxnLst/>
              <a:rect l="l" t="t" r="r" b="b"/>
              <a:pathLst>
                <a:path w="8744" h="12827" extrusionOk="0">
                  <a:moveTo>
                    <a:pt x="4460" y="1"/>
                  </a:moveTo>
                  <a:cubicBezTo>
                    <a:pt x="2188" y="1"/>
                    <a:pt x="313" y="1808"/>
                    <a:pt x="246" y="4094"/>
                  </a:cubicBezTo>
                  <a:lnTo>
                    <a:pt x="3" y="12354"/>
                  </a:lnTo>
                  <a:cubicBezTo>
                    <a:pt x="1" y="12483"/>
                    <a:pt x="103" y="12589"/>
                    <a:pt x="233" y="12593"/>
                  </a:cubicBezTo>
                  <a:cubicBezTo>
                    <a:pt x="235" y="12593"/>
                    <a:pt x="237" y="12593"/>
                    <a:pt x="240" y="12593"/>
                  </a:cubicBezTo>
                  <a:cubicBezTo>
                    <a:pt x="366" y="12593"/>
                    <a:pt x="470" y="12494"/>
                    <a:pt x="476" y="12367"/>
                  </a:cubicBezTo>
                  <a:lnTo>
                    <a:pt x="719" y="4107"/>
                  </a:lnTo>
                  <a:cubicBezTo>
                    <a:pt x="777" y="2077"/>
                    <a:pt x="2441" y="472"/>
                    <a:pt x="4459" y="472"/>
                  </a:cubicBezTo>
                  <a:cubicBezTo>
                    <a:pt x="4496" y="472"/>
                    <a:pt x="4533" y="473"/>
                    <a:pt x="4571" y="474"/>
                  </a:cubicBezTo>
                  <a:cubicBezTo>
                    <a:pt x="6636" y="535"/>
                    <a:pt x="8267" y="2262"/>
                    <a:pt x="8206" y="4327"/>
                  </a:cubicBezTo>
                  <a:lnTo>
                    <a:pt x="7962" y="12585"/>
                  </a:lnTo>
                  <a:cubicBezTo>
                    <a:pt x="7959" y="12715"/>
                    <a:pt x="8061" y="12823"/>
                    <a:pt x="8191" y="12827"/>
                  </a:cubicBezTo>
                  <a:lnTo>
                    <a:pt x="8198" y="12827"/>
                  </a:lnTo>
                  <a:cubicBezTo>
                    <a:pt x="8325" y="12827"/>
                    <a:pt x="8428" y="12726"/>
                    <a:pt x="8434" y="12601"/>
                  </a:cubicBezTo>
                  <a:lnTo>
                    <a:pt x="8677" y="4343"/>
                  </a:lnTo>
                  <a:cubicBezTo>
                    <a:pt x="8743" y="2017"/>
                    <a:pt x="6910" y="71"/>
                    <a:pt x="4586" y="3"/>
                  </a:cubicBezTo>
                  <a:cubicBezTo>
                    <a:pt x="4544" y="1"/>
                    <a:pt x="4502" y="1"/>
                    <a:pt x="44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65"/>
            <p:cNvSpPr/>
            <p:nvPr/>
          </p:nvSpPr>
          <p:spPr>
            <a:xfrm>
              <a:off x="2006250" y="3364450"/>
              <a:ext cx="216250" cy="233375"/>
            </a:xfrm>
            <a:custGeom>
              <a:avLst/>
              <a:gdLst/>
              <a:ahLst/>
              <a:cxnLst/>
              <a:rect l="l" t="t" r="r" b="b"/>
              <a:pathLst>
                <a:path w="8650" h="9335" extrusionOk="0">
                  <a:moveTo>
                    <a:pt x="4361" y="1"/>
                  </a:moveTo>
                  <a:cubicBezTo>
                    <a:pt x="2093" y="1"/>
                    <a:pt x="217" y="1813"/>
                    <a:pt x="150" y="4094"/>
                  </a:cubicBezTo>
                  <a:lnTo>
                    <a:pt x="4" y="9091"/>
                  </a:lnTo>
                  <a:cubicBezTo>
                    <a:pt x="0" y="9222"/>
                    <a:pt x="103" y="9330"/>
                    <a:pt x="232" y="9334"/>
                  </a:cubicBezTo>
                  <a:lnTo>
                    <a:pt x="239" y="9334"/>
                  </a:lnTo>
                  <a:cubicBezTo>
                    <a:pt x="367" y="9334"/>
                    <a:pt x="471" y="9234"/>
                    <a:pt x="475" y="9106"/>
                  </a:cubicBezTo>
                  <a:lnTo>
                    <a:pt x="621" y="4109"/>
                  </a:lnTo>
                  <a:cubicBezTo>
                    <a:pt x="681" y="2079"/>
                    <a:pt x="2355" y="472"/>
                    <a:pt x="4370" y="472"/>
                  </a:cubicBezTo>
                  <a:cubicBezTo>
                    <a:pt x="4405" y="472"/>
                    <a:pt x="4440" y="473"/>
                    <a:pt x="4475" y="474"/>
                  </a:cubicBezTo>
                  <a:cubicBezTo>
                    <a:pt x="6542" y="535"/>
                    <a:pt x="8169" y="2260"/>
                    <a:pt x="8108" y="4327"/>
                  </a:cubicBezTo>
                  <a:lnTo>
                    <a:pt x="7969" y="9026"/>
                  </a:lnTo>
                  <a:cubicBezTo>
                    <a:pt x="7966" y="9158"/>
                    <a:pt x="8068" y="9266"/>
                    <a:pt x="8199" y="9270"/>
                  </a:cubicBezTo>
                  <a:cubicBezTo>
                    <a:pt x="8203" y="9270"/>
                    <a:pt x="8206" y="9270"/>
                    <a:pt x="8210" y="9270"/>
                  </a:cubicBezTo>
                  <a:cubicBezTo>
                    <a:pt x="8336" y="9270"/>
                    <a:pt x="8439" y="9167"/>
                    <a:pt x="8443" y="9042"/>
                  </a:cubicBezTo>
                  <a:lnTo>
                    <a:pt x="8579" y="4341"/>
                  </a:lnTo>
                  <a:cubicBezTo>
                    <a:pt x="8650" y="2013"/>
                    <a:pt x="6818" y="71"/>
                    <a:pt x="4490" y="3"/>
                  </a:cubicBezTo>
                  <a:cubicBezTo>
                    <a:pt x="4447" y="1"/>
                    <a:pt x="4404" y="1"/>
                    <a:pt x="43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65"/>
            <p:cNvSpPr/>
            <p:nvPr/>
          </p:nvSpPr>
          <p:spPr>
            <a:xfrm>
              <a:off x="1996225" y="3570900"/>
              <a:ext cx="53450" cy="74675"/>
            </a:xfrm>
            <a:custGeom>
              <a:avLst/>
              <a:gdLst/>
              <a:ahLst/>
              <a:cxnLst/>
              <a:rect l="l" t="t" r="r" b="b"/>
              <a:pathLst>
                <a:path w="2138" h="2987" extrusionOk="0">
                  <a:moveTo>
                    <a:pt x="1092" y="0"/>
                  </a:moveTo>
                  <a:cubicBezTo>
                    <a:pt x="524" y="0"/>
                    <a:pt x="49" y="650"/>
                    <a:pt x="25" y="1462"/>
                  </a:cubicBezTo>
                  <a:cubicBezTo>
                    <a:pt x="0" y="2287"/>
                    <a:pt x="449" y="2969"/>
                    <a:pt x="1026" y="2986"/>
                  </a:cubicBezTo>
                  <a:cubicBezTo>
                    <a:pt x="1034" y="2986"/>
                    <a:pt x="1041" y="2986"/>
                    <a:pt x="1048" y="2986"/>
                  </a:cubicBezTo>
                  <a:cubicBezTo>
                    <a:pt x="1614" y="2986"/>
                    <a:pt x="2091" y="2337"/>
                    <a:pt x="2113" y="1525"/>
                  </a:cubicBezTo>
                  <a:cubicBezTo>
                    <a:pt x="2138" y="700"/>
                    <a:pt x="1689" y="18"/>
                    <a:pt x="1114" y="1"/>
                  </a:cubicBezTo>
                  <a:cubicBezTo>
                    <a:pt x="1106" y="1"/>
                    <a:pt x="1099" y="0"/>
                    <a:pt x="10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65"/>
            <p:cNvSpPr/>
            <p:nvPr/>
          </p:nvSpPr>
          <p:spPr>
            <a:xfrm>
              <a:off x="2169075" y="3575975"/>
              <a:ext cx="53425" cy="74675"/>
            </a:xfrm>
            <a:custGeom>
              <a:avLst/>
              <a:gdLst/>
              <a:ahLst/>
              <a:cxnLst/>
              <a:rect l="l" t="t" r="r" b="b"/>
              <a:pathLst>
                <a:path w="2137" h="2987" extrusionOk="0">
                  <a:moveTo>
                    <a:pt x="1093" y="1"/>
                  </a:moveTo>
                  <a:cubicBezTo>
                    <a:pt x="524" y="1"/>
                    <a:pt x="48" y="649"/>
                    <a:pt x="24" y="1464"/>
                  </a:cubicBezTo>
                  <a:cubicBezTo>
                    <a:pt x="1" y="2287"/>
                    <a:pt x="447" y="2969"/>
                    <a:pt x="1025" y="2986"/>
                  </a:cubicBezTo>
                  <a:cubicBezTo>
                    <a:pt x="1032" y="2986"/>
                    <a:pt x="1040" y="2987"/>
                    <a:pt x="1047" y="2987"/>
                  </a:cubicBezTo>
                  <a:cubicBezTo>
                    <a:pt x="1613" y="2987"/>
                    <a:pt x="2089" y="2337"/>
                    <a:pt x="2114" y="1525"/>
                  </a:cubicBezTo>
                  <a:cubicBezTo>
                    <a:pt x="2137" y="700"/>
                    <a:pt x="1690" y="18"/>
                    <a:pt x="1112" y="1"/>
                  </a:cubicBezTo>
                  <a:cubicBezTo>
                    <a:pt x="1106" y="1"/>
                    <a:pt x="1099" y="1"/>
                    <a:pt x="10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65"/>
            <p:cNvSpPr/>
            <p:nvPr/>
          </p:nvSpPr>
          <p:spPr>
            <a:xfrm>
              <a:off x="2058625" y="3291000"/>
              <a:ext cx="114700" cy="29425"/>
            </a:xfrm>
            <a:custGeom>
              <a:avLst/>
              <a:gdLst/>
              <a:ahLst/>
              <a:cxnLst/>
              <a:rect l="l" t="t" r="r" b="b"/>
              <a:pathLst>
                <a:path w="4588" h="1177" extrusionOk="0">
                  <a:moveTo>
                    <a:pt x="2353" y="0"/>
                  </a:moveTo>
                  <a:cubicBezTo>
                    <a:pt x="1651" y="0"/>
                    <a:pt x="950" y="171"/>
                    <a:pt x="313" y="510"/>
                  </a:cubicBezTo>
                  <a:cubicBezTo>
                    <a:pt x="1" y="677"/>
                    <a:pt x="100" y="1149"/>
                    <a:pt x="453" y="1175"/>
                  </a:cubicBezTo>
                  <a:cubicBezTo>
                    <a:pt x="462" y="1176"/>
                    <a:pt x="472" y="1176"/>
                    <a:pt x="481" y="1176"/>
                  </a:cubicBezTo>
                  <a:cubicBezTo>
                    <a:pt x="538" y="1176"/>
                    <a:pt x="594" y="1162"/>
                    <a:pt x="645" y="1135"/>
                  </a:cubicBezTo>
                  <a:cubicBezTo>
                    <a:pt x="1180" y="851"/>
                    <a:pt x="1767" y="709"/>
                    <a:pt x="2355" y="709"/>
                  </a:cubicBezTo>
                  <a:cubicBezTo>
                    <a:pt x="2927" y="709"/>
                    <a:pt x="3499" y="844"/>
                    <a:pt x="4022" y="1115"/>
                  </a:cubicBezTo>
                  <a:cubicBezTo>
                    <a:pt x="4073" y="1141"/>
                    <a:pt x="4128" y="1154"/>
                    <a:pt x="4183" y="1154"/>
                  </a:cubicBezTo>
                  <a:cubicBezTo>
                    <a:pt x="4311" y="1154"/>
                    <a:pt x="4435" y="1084"/>
                    <a:pt x="4499" y="962"/>
                  </a:cubicBezTo>
                  <a:cubicBezTo>
                    <a:pt x="4588" y="790"/>
                    <a:pt x="4520" y="575"/>
                    <a:pt x="4347" y="486"/>
                  </a:cubicBezTo>
                  <a:cubicBezTo>
                    <a:pt x="3721" y="162"/>
                    <a:pt x="3037" y="0"/>
                    <a:pt x="23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65"/>
            <p:cNvSpPr/>
            <p:nvPr/>
          </p:nvSpPr>
          <p:spPr>
            <a:xfrm>
              <a:off x="2233250" y="2982800"/>
              <a:ext cx="198750" cy="49050"/>
            </a:xfrm>
            <a:custGeom>
              <a:avLst/>
              <a:gdLst/>
              <a:ahLst/>
              <a:cxnLst/>
              <a:rect l="l" t="t" r="r" b="b"/>
              <a:pathLst>
                <a:path w="7950" h="1962" extrusionOk="0">
                  <a:moveTo>
                    <a:pt x="7681" y="0"/>
                  </a:moveTo>
                  <a:cubicBezTo>
                    <a:pt x="7638" y="0"/>
                    <a:pt x="7595" y="12"/>
                    <a:pt x="7556" y="37"/>
                  </a:cubicBezTo>
                  <a:cubicBezTo>
                    <a:pt x="5670" y="1216"/>
                    <a:pt x="3659" y="1479"/>
                    <a:pt x="2236" y="1479"/>
                  </a:cubicBezTo>
                  <a:cubicBezTo>
                    <a:pt x="1095" y="1479"/>
                    <a:pt x="331" y="1310"/>
                    <a:pt x="315" y="1306"/>
                  </a:cubicBezTo>
                  <a:cubicBezTo>
                    <a:pt x="296" y="1302"/>
                    <a:pt x="278" y="1300"/>
                    <a:pt x="260" y="1300"/>
                  </a:cubicBezTo>
                  <a:cubicBezTo>
                    <a:pt x="153" y="1300"/>
                    <a:pt x="56" y="1374"/>
                    <a:pt x="31" y="1483"/>
                  </a:cubicBezTo>
                  <a:cubicBezTo>
                    <a:pt x="1" y="1608"/>
                    <a:pt x="81" y="1736"/>
                    <a:pt x="208" y="1766"/>
                  </a:cubicBezTo>
                  <a:cubicBezTo>
                    <a:pt x="280" y="1781"/>
                    <a:pt x="1078" y="1962"/>
                    <a:pt x="2258" y="1962"/>
                  </a:cubicBezTo>
                  <a:cubicBezTo>
                    <a:pt x="3741" y="1962"/>
                    <a:pt x="5817" y="1679"/>
                    <a:pt x="7805" y="436"/>
                  </a:cubicBezTo>
                  <a:cubicBezTo>
                    <a:pt x="7917" y="367"/>
                    <a:pt x="7949" y="221"/>
                    <a:pt x="7881" y="111"/>
                  </a:cubicBezTo>
                  <a:cubicBezTo>
                    <a:pt x="7837" y="40"/>
                    <a:pt x="7760" y="0"/>
                    <a:pt x="76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65"/>
            <p:cNvSpPr/>
            <p:nvPr/>
          </p:nvSpPr>
          <p:spPr>
            <a:xfrm>
              <a:off x="2216300" y="2687325"/>
              <a:ext cx="38175" cy="140200"/>
            </a:xfrm>
            <a:custGeom>
              <a:avLst/>
              <a:gdLst/>
              <a:ahLst/>
              <a:cxnLst/>
              <a:rect l="l" t="t" r="r" b="b"/>
              <a:pathLst>
                <a:path w="1527" h="5608" extrusionOk="0">
                  <a:moveTo>
                    <a:pt x="844" y="1"/>
                  </a:moveTo>
                  <a:lnTo>
                    <a:pt x="542" y="1728"/>
                  </a:lnTo>
                  <a:cubicBezTo>
                    <a:pt x="466" y="2156"/>
                    <a:pt x="381" y="2585"/>
                    <a:pt x="314" y="3014"/>
                  </a:cubicBezTo>
                  <a:cubicBezTo>
                    <a:pt x="242" y="3491"/>
                    <a:pt x="1" y="4033"/>
                    <a:pt x="54" y="4517"/>
                  </a:cubicBezTo>
                  <a:cubicBezTo>
                    <a:pt x="114" y="5064"/>
                    <a:pt x="728" y="5608"/>
                    <a:pt x="1301" y="5608"/>
                  </a:cubicBezTo>
                  <a:cubicBezTo>
                    <a:pt x="1378" y="5608"/>
                    <a:pt x="1453" y="5598"/>
                    <a:pt x="1526" y="5578"/>
                  </a:cubicBezTo>
                  <a:lnTo>
                    <a:pt x="844" y="1"/>
                  </a:ln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65"/>
            <p:cNvSpPr/>
            <p:nvPr/>
          </p:nvSpPr>
          <p:spPr>
            <a:xfrm>
              <a:off x="2210750" y="2681400"/>
              <a:ext cx="50175" cy="152025"/>
            </a:xfrm>
            <a:custGeom>
              <a:avLst/>
              <a:gdLst/>
              <a:ahLst/>
              <a:cxnLst/>
              <a:rect l="l" t="t" r="r" b="b"/>
              <a:pathLst>
                <a:path w="2007" h="6081" extrusionOk="0">
                  <a:moveTo>
                    <a:pt x="1066" y="0"/>
                  </a:moveTo>
                  <a:cubicBezTo>
                    <a:pt x="954" y="0"/>
                    <a:pt x="855" y="81"/>
                    <a:pt x="834" y="196"/>
                  </a:cubicBezTo>
                  <a:lnTo>
                    <a:pt x="530" y="1923"/>
                  </a:lnTo>
                  <a:cubicBezTo>
                    <a:pt x="506" y="2071"/>
                    <a:pt x="477" y="2220"/>
                    <a:pt x="451" y="2366"/>
                  </a:cubicBezTo>
                  <a:cubicBezTo>
                    <a:pt x="399" y="2643"/>
                    <a:pt x="346" y="2930"/>
                    <a:pt x="302" y="3215"/>
                  </a:cubicBezTo>
                  <a:cubicBezTo>
                    <a:pt x="274" y="3383"/>
                    <a:pt x="236" y="3550"/>
                    <a:pt x="188" y="3713"/>
                  </a:cubicBezTo>
                  <a:cubicBezTo>
                    <a:pt x="97" y="4063"/>
                    <a:pt x="0" y="4422"/>
                    <a:pt x="42" y="4781"/>
                  </a:cubicBezTo>
                  <a:cubicBezTo>
                    <a:pt x="84" y="5163"/>
                    <a:pt x="348" y="5560"/>
                    <a:pt x="728" y="5817"/>
                  </a:cubicBezTo>
                  <a:cubicBezTo>
                    <a:pt x="985" y="5990"/>
                    <a:pt x="1262" y="6081"/>
                    <a:pt x="1526" y="6081"/>
                  </a:cubicBezTo>
                  <a:cubicBezTo>
                    <a:pt x="1623" y="6081"/>
                    <a:pt x="1720" y="6067"/>
                    <a:pt x="1813" y="6043"/>
                  </a:cubicBezTo>
                  <a:cubicBezTo>
                    <a:pt x="1937" y="6005"/>
                    <a:pt x="2007" y="5877"/>
                    <a:pt x="1973" y="5752"/>
                  </a:cubicBezTo>
                  <a:cubicBezTo>
                    <a:pt x="1944" y="5648"/>
                    <a:pt x="1849" y="5579"/>
                    <a:pt x="1745" y="5579"/>
                  </a:cubicBezTo>
                  <a:cubicBezTo>
                    <a:pt x="1726" y="5579"/>
                    <a:pt x="1706" y="5582"/>
                    <a:pt x="1686" y="5587"/>
                  </a:cubicBezTo>
                  <a:cubicBezTo>
                    <a:pt x="1634" y="5601"/>
                    <a:pt x="1580" y="5608"/>
                    <a:pt x="1524" y="5608"/>
                  </a:cubicBezTo>
                  <a:cubicBezTo>
                    <a:pt x="1355" y="5608"/>
                    <a:pt x="1169" y="5545"/>
                    <a:pt x="992" y="5425"/>
                  </a:cubicBezTo>
                  <a:cubicBezTo>
                    <a:pt x="726" y="5247"/>
                    <a:pt x="538" y="4973"/>
                    <a:pt x="510" y="4728"/>
                  </a:cubicBezTo>
                  <a:cubicBezTo>
                    <a:pt x="479" y="4458"/>
                    <a:pt x="565" y="4141"/>
                    <a:pt x="644" y="3833"/>
                  </a:cubicBezTo>
                  <a:cubicBezTo>
                    <a:pt x="696" y="3652"/>
                    <a:pt x="738" y="3472"/>
                    <a:pt x="770" y="3288"/>
                  </a:cubicBezTo>
                  <a:cubicBezTo>
                    <a:pt x="812" y="3008"/>
                    <a:pt x="865" y="2725"/>
                    <a:pt x="914" y="2451"/>
                  </a:cubicBezTo>
                  <a:cubicBezTo>
                    <a:pt x="943" y="2303"/>
                    <a:pt x="969" y="2155"/>
                    <a:pt x="996" y="2005"/>
                  </a:cubicBezTo>
                  <a:lnTo>
                    <a:pt x="1300" y="278"/>
                  </a:lnTo>
                  <a:cubicBezTo>
                    <a:pt x="1321" y="148"/>
                    <a:pt x="1235" y="27"/>
                    <a:pt x="1108" y="4"/>
                  </a:cubicBezTo>
                  <a:cubicBezTo>
                    <a:pt x="1094" y="2"/>
                    <a:pt x="1080" y="0"/>
                    <a:pt x="10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65"/>
            <p:cNvSpPr/>
            <p:nvPr/>
          </p:nvSpPr>
          <p:spPr>
            <a:xfrm>
              <a:off x="2631400" y="3412475"/>
              <a:ext cx="65825" cy="329425"/>
            </a:xfrm>
            <a:custGeom>
              <a:avLst/>
              <a:gdLst/>
              <a:ahLst/>
              <a:cxnLst/>
              <a:rect l="l" t="t" r="r" b="b"/>
              <a:pathLst>
                <a:path w="2633" h="13177" extrusionOk="0">
                  <a:moveTo>
                    <a:pt x="2363" y="0"/>
                  </a:moveTo>
                  <a:cubicBezTo>
                    <a:pt x="2281" y="0"/>
                    <a:pt x="2201" y="43"/>
                    <a:pt x="2159" y="120"/>
                  </a:cubicBezTo>
                  <a:lnTo>
                    <a:pt x="0" y="3917"/>
                  </a:lnTo>
                  <a:lnTo>
                    <a:pt x="0" y="12941"/>
                  </a:lnTo>
                  <a:cubicBezTo>
                    <a:pt x="0" y="13070"/>
                    <a:pt x="105" y="13176"/>
                    <a:pt x="236" y="13176"/>
                  </a:cubicBezTo>
                  <a:cubicBezTo>
                    <a:pt x="367" y="13176"/>
                    <a:pt x="472" y="13070"/>
                    <a:pt x="472" y="12941"/>
                  </a:cubicBezTo>
                  <a:lnTo>
                    <a:pt x="472" y="4040"/>
                  </a:lnTo>
                  <a:lnTo>
                    <a:pt x="2567" y="352"/>
                  </a:lnTo>
                  <a:cubicBezTo>
                    <a:pt x="2632" y="240"/>
                    <a:pt x="2592" y="96"/>
                    <a:pt x="2480" y="31"/>
                  </a:cubicBezTo>
                  <a:cubicBezTo>
                    <a:pt x="2443" y="10"/>
                    <a:pt x="2403" y="0"/>
                    <a:pt x="2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65"/>
            <p:cNvSpPr/>
            <p:nvPr/>
          </p:nvSpPr>
          <p:spPr>
            <a:xfrm>
              <a:off x="1949750" y="3388725"/>
              <a:ext cx="34700" cy="336175"/>
            </a:xfrm>
            <a:custGeom>
              <a:avLst/>
              <a:gdLst/>
              <a:ahLst/>
              <a:cxnLst/>
              <a:rect l="l" t="t" r="r" b="b"/>
              <a:pathLst>
                <a:path w="1388" h="13447" extrusionOk="0">
                  <a:moveTo>
                    <a:pt x="269" y="1"/>
                  </a:moveTo>
                  <a:cubicBezTo>
                    <a:pt x="244" y="1"/>
                    <a:pt x="218" y="5"/>
                    <a:pt x="193" y="14"/>
                  </a:cubicBezTo>
                  <a:cubicBezTo>
                    <a:pt x="65" y="58"/>
                    <a:pt x="1" y="196"/>
                    <a:pt x="48" y="322"/>
                  </a:cubicBezTo>
                  <a:lnTo>
                    <a:pt x="915" y="2826"/>
                  </a:lnTo>
                  <a:lnTo>
                    <a:pt x="915" y="13209"/>
                  </a:lnTo>
                  <a:cubicBezTo>
                    <a:pt x="915" y="13340"/>
                    <a:pt x="1021" y="13446"/>
                    <a:pt x="1152" y="13446"/>
                  </a:cubicBezTo>
                  <a:cubicBezTo>
                    <a:pt x="1281" y="13446"/>
                    <a:pt x="1388" y="13340"/>
                    <a:pt x="1388" y="13211"/>
                  </a:cubicBezTo>
                  <a:lnTo>
                    <a:pt x="1388" y="2746"/>
                  </a:lnTo>
                  <a:lnTo>
                    <a:pt x="495" y="166"/>
                  </a:lnTo>
                  <a:cubicBezTo>
                    <a:pt x="463" y="66"/>
                    <a:pt x="369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65"/>
            <p:cNvSpPr/>
            <p:nvPr/>
          </p:nvSpPr>
          <p:spPr>
            <a:xfrm>
              <a:off x="2630925" y="3640675"/>
              <a:ext cx="292875" cy="15100"/>
            </a:xfrm>
            <a:custGeom>
              <a:avLst/>
              <a:gdLst/>
              <a:ahLst/>
              <a:cxnLst/>
              <a:rect l="l" t="t" r="r" b="b"/>
              <a:pathLst>
                <a:path w="11715" h="604" extrusionOk="0">
                  <a:moveTo>
                    <a:pt x="11473" y="1"/>
                  </a:moveTo>
                  <a:cubicBezTo>
                    <a:pt x="11471" y="1"/>
                    <a:pt x="11468" y="1"/>
                    <a:pt x="11466" y="1"/>
                  </a:cubicBezTo>
                  <a:cubicBezTo>
                    <a:pt x="11421" y="4"/>
                    <a:pt x="8431" y="132"/>
                    <a:pt x="5063" y="132"/>
                  </a:cubicBezTo>
                  <a:cubicBezTo>
                    <a:pt x="3454" y="132"/>
                    <a:pt x="1759" y="102"/>
                    <a:pt x="257" y="16"/>
                  </a:cubicBezTo>
                  <a:cubicBezTo>
                    <a:pt x="252" y="16"/>
                    <a:pt x="248" y="16"/>
                    <a:pt x="243" y="16"/>
                  </a:cubicBezTo>
                  <a:cubicBezTo>
                    <a:pt x="120" y="16"/>
                    <a:pt x="15" y="112"/>
                    <a:pt x="8" y="237"/>
                  </a:cubicBezTo>
                  <a:cubicBezTo>
                    <a:pt x="0" y="368"/>
                    <a:pt x="99" y="480"/>
                    <a:pt x="230" y="488"/>
                  </a:cubicBezTo>
                  <a:cubicBezTo>
                    <a:pt x="1743" y="575"/>
                    <a:pt x="3453" y="603"/>
                    <a:pt x="5074" y="603"/>
                  </a:cubicBezTo>
                  <a:cubicBezTo>
                    <a:pt x="8450" y="603"/>
                    <a:pt x="11443" y="476"/>
                    <a:pt x="11485" y="472"/>
                  </a:cubicBezTo>
                  <a:cubicBezTo>
                    <a:pt x="11616" y="467"/>
                    <a:pt x="11715" y="356"/>
                    <a:pt x="11709" y="227"/>
                  </a:cubicBezTo>
                  <a:cubicBezTo>
                    <a:pt x="11704" y="100"/>
                    <a:pt x="11599" y="1"/>
                    <a:pt x="114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65"/>
            <p:cNvSpPr/>
            <p:nvPr/>
          </p:nvSpPr>
          <p:spPr>
            <a:xfrm>
              <a:off x="1809250" y="3612275"/>
              <a:ext cx="170650" cy="14375"/>
            </a:xfrm>
            <a:custGeom>
              <a:avLst/>
              <a:gdLst/>
              <a:ahLst/>
              <a:cxnLst/>
              <a:rect l="l" t="t" r="r" b="b"/>
              <a:pathLst>
                <a:path w="6826" h="575" extrusionOk="0">
                  <a:moveTo>
                    <a:pt x="6589" y="1"/>
                  </a:moveTo>
                  <a:cubicBezTo>
                    <a:pt x="6587" y="1"/>
                    <a:pt x="6585" y="1"/>
                    <a:pt x="6582" y="1"/>
                  </a:cubicBezTo>
                  <a:cubicBezTo>
                    <a:pt x="4882" y="3"/>
                    <a:pt x="276" y="102"/>
                    <a:pt x="228" y="102"/>
                  </a:cubicBezTo>
                  <a:cubicBezTo>
                    <a:pt x="101" y="107"/>
                    <a:pt x="0" y="212"/>
                    <a:pt x="2" y="341"/>
                  </a:cubicBezTo>
                  <a:cubicBezTo>
                    <a:pt x="4" y="468"/>
                    <a:pt x="106" y="571"/>
                    <a:pt x="234" y="575"/>
                  </a:cubicBezTo>
                  <a:lnTo>
                    <a:pt x="238" y="575"/>
                  </a:lnTo>
                  <a:cubicBezTo>
                    <a:pt x="285" y="573"/>
                    <a:pt x="4885" y="474"/>
                    <a:pt x="6582" y="474"/>
                  </a:cubicBezTo>
                  <a:cubicBezTo>
                    <a:pt x="6585" y="474"/>
                    <a:pt x="6587" y="474"/>
                    <a:pt x="6589" y="474"/>
                  </a:cubicBezTo>
                  <a:cubicBezTo>
                    <a:pt x="6719" y="474"/>
                    <a:pt x="6825" y="369"/>
                    <a:pt x="6825" y="238"/>
                  </a:cubicBezTo>
                  <a:cubicBezTo>
                    <a:pt x="6825" y="106"/>
                    <a:pt x="6719" y="1"/>
                    <a:pt x="6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65"/>
            <p:cNvSpPr/>
            <p:nvPr/>
          </p:nvSpPr>
          <p:spPr>
            <a:xfrm>
              <a:off x="2540375" y="2772975"/>
              <a:ext cx="54900" cy="69200"/>
            </a:xfrm>
            <a:custGeom>
              <a:avLst/>
              <a:gdLst/>
              <a:ahLst/>
              <a:cxnLst/>
              <a:rect l="l" t="t" r="r" b="b"/>
              <a:pathLst>
                <a:path w="2196" h="2768" extrusionOk="0">
                  <a:moveTo>
                    <a:pt x="1944" y="1"/>
                  </a:moveTo>
                  <a:cubicBezTo>
                    <a:pt x="1933" y="1"/>
                    <a:pt x="1923" y="1"/>
                    <a:pt x="1912" y="3"/>
                  </a:cubicBezTo>
                  <a:cubicBezTo>
                    <a:pt x="1855" y="10"/>
                    <a:pt x="550" y="204"/>
                    <a:pt x="98" y="1464"/>
                  </a:cubicBezTo>
                  <a:lnTo>
                    <a:pt x="1" y="1737"/>
                  </a:lnTo>
                  <a:lnTo>
                    <a:pt x="288" y="1777"/>
                  </a:lnTo>
                  <a:cubicBezTo>
                    <a:pt x="677" y="1831"/>
                    <a:pt x="1148" y="1998"/>
                    <a:pt x="1203" y="2154"/>
                  </a:cubicBezTo>
                  <a:cubicBezTo>
                    <a:pt x="1228" y="2218"/>
                    <a:pt x="1137" y="2327"/>
                    <a:pt x="1097" y="2370"/>
                  </a:cubicBezTo>
                  <a:cubicBezTo>
                    <a:pt x="956" y="2522"/>
                    <a:pt x="1065" y="2767"/>
                    <a:pt x="1270" y="2767"/>
                  </a:cubicBezTo>
                  <a:cubicBezTo>
                    <a:pt x="1336" y="2767"/>
                    <a:pt x="1399" y="2739"/>
                    <a:pt x="1443" y="2689"/>
                  </a:cubicBezTo>
                  <a:cubicBezTo>
                    <a:pt x="1715" y="2399"/>
                    <a:pt x="1703" y="2150"/>
                    <a:pt x="1648" y="1994"/>
                  </a:cubicBezTo>
                  <a:cubicBezTo>
                    <a:pt x="1517" y="1631"/>
                    <a:pt x="1006" y="1449"/>
                    <a:pt x="658" y="1367"/>
                  </a:cubicBezTo>
                  <a:cubicBezTo>
                    <a:pt x="1080" y="609"/>
                    <a:pt x="1937" y="476"/>
                    <a:pt x="1977" y="470"/>
                  </a:cubicBezTo>
                  <a:cubicBezTo>
                    <a:pt x="2106" y="453"/>
                    <a:pt x="2195" y="333"/>
                    <a:pt x="2178" y="204"/>
                  </a:cubicBezTo>
                  <a:cubicBezTo>
                    <a:pt x="2161" y="86"/>
                    <a:pt x="2060" y="1"/>
                    <a:pt x="19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65"/>
            <p:cNvSpPr/>
            <p:nvPr/>
          </p:nvSpPr>
          <p:spPr>
            <a:xfrm>
              <a:off x="2098225" y="2442475"/>
              <a:ext cx="600925" cy="271575"/>
            </a:xfrm>
            <a:custGeom>
              <a:avLst/>
              <a:gdLst/>
              <a:ahLst/>
              <a:cxnLst/>
              <a:rect l="l" t="t" r="r" b="b"/>
              <a:pathLst>
                <a:path w="24037" h="10863" extrusionOk="0">
                  <a:moveTo>
                    <a:pt x="9480" y="0"/>
                  </a:moveTo>
                  <a:cubicBezTo>
                    <a:pt x="1" y="0"/>
                    <a:pt x="710" y="6853"/>
                    <a:pt x="710" y="6853"/>
                  </a:cubicBezTo>
                  <a:cubicBezTo>
                    <a:pt x="710" y="6853"/>
                    <a:pt x="2304" y="6310"/>
                    <a:pt x="4974" y="6310"/>
                  </a:cubicBezTo>
                  <a:cubicBezTo>
                    <a:pt x="8277" y="6310"/>
                    <a:pt x="13226" y="7142"/>
                    <a:pt x="18842" y="10863"/>
                  </a:cubicBezTo>
                  <a:cubicBezTo>
                    <a:pt x="18842" y="10863"/>
                    <a:pt x="24037" y="1369"/>
                    <a:pt x="11842" y="127"/>
                  </a:cubicBezTo>
                  <a:cubicBezTo>
                    <a:pt x="10992" y="40"/>
                    <a:pt x="10206" y="0"/>
                    <a:pt x="9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65"/>
            <p:cNvSpPr/>
            <p:nvPr/>
          </p:nvSpPr>
          <p:spPr>
            <a:xfrm>
              <a:off x="2356625" y="2539175"/>
              <a:ext cx="36175" cy="36175"/>
            </a:xfrm>
            <a:custGeom>
              <a:avLst/>
              <a:gdLst/>
              <a:ahLst/>
              <a:cxnLst/>
              <a:rect l="l" t="t" r="r" b="b"/>
              <a:pathLst>
                <a:path w="1447" h="1447" extrusionOk="0">
                  <a:moveTo>
                    <a:pt x="723" y="0"/>
                  </a:moveTo>
                  <a:cubicBezTo>
                    <a:pt x="324" y="0"/>
                    <a:pt x="1" y="323"/>
                    <a:pt x="1" y="724"/>
                  </a:cubicBezTo>
                  <a:cubicBezTo>
                    <a:pt x="1" y="1123"/>
                    <a:pt x="324" y="1446"/>
                    <a:pt x="723" y="1446"/>
                  </a:cubicBezTo>
                  <a:cubicBezTo>
                    <a:pt x="1124" y="1446"/>
                    <a:pt x="1447" y="1123"/>
                    <a:pt x="1447" y="724"/>
                  </a:cubicBezTo>
                  <a:cubicBezTo>
                    <a:pt x="1447" y="323"/>
                    <a:pt x="1124" y="0"/>
                    <a:pt x="7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65"/>
            <p:cNvSpPr/>
            <p:nvPr/>
          </p:nvSpPr>
          <p:spPr>
            <a:xfrm>
              <a:off x="2434625" y="2478450"/>
              <a:ext cx="37600" cy="36175"/>
            </a:xfrm>
            <a:custGeom>
              <a:avLst/>
              <a:gdLst/>
              <a:ahLst/>
              <a:cxnLst/>
              <a:rect l="l" t="t" r="r" b="b"/>
              <a:pathLst>
                <a:path w="1504" h="1447" extrusionOk="0">
                  <a:moveTo>
                    <a:pt x="780" y="1"/>
                  </a:moveTo>
                  <a:cubicBezTo>
                    <a:pt x="487" y="1"/>
                    <a:pt x="225" y="176"/>
                    <a:pt x="113" y="447"/>
                  </a:cubicBezTo>
                  <a:cubicBezTo>
                    <a:pt x="1" y="717"/>
                    <a:pt x="62" y="1029"/>
                    <a:pt x="269" y="1236"/>
                  </a:cubicBezTo>
                  <a:cubicBezTo>
                    <a:pt x="407" y="1373"/>
                    <a:pt x="593" y="1447"/>
                    <a:pt x="781" y="1447"/>
                  </a:cubicBezTo>
                  <a:cubicBezTo>
                    <a:pt x="874" y="1447"/>
                    <a:pt x="968" y="1429"/>
                    <a:pt x="1057" y="1392"/>
                  </a:cubicBezTo>
                  <a:cubicBezTo>
                    <a:pt x="1327" y="1280"/>
                    <a:pt x="1504" y="1015"/>
                    <a:pt x="1504" y="723"/>
                  </a:cubicBezTo>
                  <a:cubicBezTo>
                    <a:pt x="1504" y="324"/>
                    <a:pt x="1181" y="1"/>
                    <a:pt x="7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65"/>
            <p:cNvSpPr/>
            <p:nvPr/>
          </p:nvSpPr>
          <p:spPr>
            <a:xfrm>
              <a:off x="2561225" y="2646100"/>
              <a:ext cx="26625" cy="36175"/>
            </a:xfrm>
            <a:custGeom>
              <a:avLst/>
              <a:gdLst/>
              <a:ahLst/>
              <a:cxnLst/>
              <a:rect l="l" t="t" r="r" b="b"/>
              <a:pathLst>
                <a:path w="1065" h="1447" extrusionOk="0">
                  <a:moveTo>
                    <a:pt x="724" y="0"/>
                  </a:moveTo>
                  <a:cubicBezTo>
                    <a:pt x="326" y="0"/>
                    <a:pt x="1" y="322"/>
                    <a:pt x="1" y="722"/>
                  </a:cubicBezTo>
                  <a:cubicBezTo>
                    <a:pt x="1" y="1123"/>
                    <a:pt x="326" y="1447"/>
                    <a:pt x="724" y="1447"/>
                  </a:cubicBezTo>
                  <a:cubicBezTo>
                    <a:pt x="729" y="1447"/>
                    <a:pt x="733" y="1447"/>
                    <a:pt x="738" y="1446"/>
                  </a:cubicBezTo>
                  <a:cubicBezTo>
                    <a:pt x="751" y="1446"/>
                    <a:pt x="763" y="1443"/>
                    <a:pt x="776" y="1443"/>
                  </a:cubicBezTo>
                  <a:cubicBezTo>
                    <a:pt x="903" y="996"/>
                    <a:pt x="1000" y="540"/>
                    <a:pt x="1065" y="82"/>
                  </a:cubicBezTo>
                  <a:cubicBezTo>
                    <a:pt x="964" y="29"/>
                    <a:pt x="852" y="0"/>
                    <a:pt x="738" y="0"/>
                  </a:cubicBezTo>
                  <a:cubicBezTo>
                    <a:pt x="733" y="0"/>
                    <a:pt x="729" y="0"/>
                    <a:pt x="7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65"/>
            <p:cNvSpPr/>
            <p:nvPr/>
          </p:nvSpPr>
          <p:spPr>
            <a:xfrm>
              <a:off x="2466600" y="2584525"/>
              <a:ext cx="37600" cy="36225"/>
            </a:xfrm>
            <a:custGeom>
              <a:avLst/>
              <a:gdLst/>
              <a:ahLst/>
              <a:cxnLst/>
              <a:rect l="l" t="t" r="r" b="b"/>
              <a:pathLst>
                <a:path w="1504" h="1449" extrusionOk="0">
                  <a:moveTo>
                    <a:pt x="723" y="1"/>
                  </a:moveTo>
                  <a:cubicBezTo>
                    <a:pt x="630" y="1"/>
                    <a:pt x="536" y="19"/>
                    <a:pt x="447" y="56"/>
                  </a:cubicBezTo>
                  <a:cubicBezTo>
                    <a:pt x="177" y="168"/>
                    <a:pt x="1" y="432"/>
                    <a:pt x="1" y="725"/>
                  </a:cubicBezTo>
                  <a:cubicBezTo>
                    <a:pt x="1" y="1124"/>
                    <a:pt x="324" y="1449"/>
                    <a:pt x="725" y="1449"/>
                  </a:cubicBezTo>
                  <a:cubicBezTo>
                    <a:pt x="1015" y="1449"/>
                    <a:pt x="1279" y="1272"/>
                    <a:pt x="1392" y="1002"/>
                  </a:cubicBezTo>
                  <a:cubicBezTo>
                    <a:pt x="1504" y="730"/>
                    <a:pt x="1441" y="421"/>
                    <a:pt x="1236" y="214"/>
                  </a:cubicBezTo>
                  <a:cubicBezTo>
                    <a:pt x="1097" y="75"/>
                    <a:pt x="911" y="1"/>
                    <a:pt x="7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65"/>
            <p:cNvSpPr/>
            <p:nvPr/>
          </p:nvSpPr>
          <p:spPr>
            <a:xfrm>
              <a:off x="2549450" y="2533325"/>
              <a:ext cx="31850" cy="36125"/>
            </a:xfrm>
            <a:custGeom>
              <a:avLst/>
              <a:gdLst/>
              <a:ahLst/>
              <a:cxnLst/>
              <a:rect l="l" t="t" r="r" b="b"/>
              <a:pathLst>
                <a:path w="1274" h="1445" extrusionOk="0">
                  <a:moveTo>
                    <a:pt x="700" y="0"/>
                  </a:moveTo>
                  <a:cubicBezTo>
                    <a:pt x="306" y="18"/>
                    <a:pt x="1" y="346"/>
                    <a:pt x="10" y="738"/>
                  </a:cubicBezTo>
                  <a:cubicBezTo>
                    <a:pt x="20" y="1131"/>
                    <a:pt x="341" y="1445"/>
                    <a:pt x="732" y="1445"/>
                  </a:cubicBezTo>
                  <a:cubicBezTo>
                    <a:pt x="941" y="1443"/>
                    <a:pt x="1139" y="1353"/>
                    <a:pt x="1274" y="1196"/>
                  </a:cubicBezTo>
                  <a:cubicBezTo>
                    <a:pt x="1131" y="776"/>
                    <a:pt x="937" y="375"/>
                    <a:pt x="7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65"/>
            <p:cNvSpPr/>
            <p:nvPr/>
          </p:nvSpPr>
          <p:spPr>
            <a:xfrm>
              <a:off x="2207900" y="2526000"/>
              <a:ext cx="37600" cy="36175"/>
            </a:xfrm>
            <a:custGeom>
              <a:avLst/>
              <a:gdLst/>
              <a:ahLst/>
              <a:cxnLst/>
              <a:rect l="l" t="t" r="r" b="b"/>
              <a:pathLst>
                <a:path w="1504" h="1447" extrusionOk="0">
                  <a:moveTo>
                    <a:pt x="779" y="0"/>
                  </a:moveTo>
                  <a:cubicBezTo>
                    <a:pt x="591" y="0"/>
                    <a:pt x="406" y="74"/>
                    <a:pt x="268" y="212"/>
                  </a:cubicBezTo>
                  <a:cubicBezTo>
                    <a:pt x="61" y="419"/>
                    <a:pt x="0" y="730"/>
                    <a:pt x="112" y="1000"/>
                  </a:cubicBezTo>
                  <a:cubicBezTo>
                    <a:pt x="225" y="1270"/>
                    <a:pt x="487" y="1447"/>
                    <a:pt x="779" y="1447"/>
                  </a:cubicBezTo>
                  <a:cubicBezTo>
                    <a:pt x="1180" y="1447"/>
                    <a:pt x="1503" y="1122"/>
                    <a:pt x="1503" y="723"/>
                  </a:cubicBezTo>
                  <a:cubicBezTo>
                    <a:pt x="1503" y="430"/>
                    <a:pt x="1327" y="168"/>
                    <a:pt x="1057" y="56"/>
                  </a:cubicBezTo>
                  <a:cubicBezTo>
                    <a:pt x="967" y="19"/>
                    <a:pt x="873" y="0"/>
                    <a:pt x="7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65"/>
            <p:cNvSpPr/>
            <p:nvPr/>
          </p:nvSpPr>
          <p:spPr>
            <a:xfrm>
              <a:off x="2304800" y="2459175"/>
              <a:ext cx="37600" cy="36175"/>
            </a:xfrm>
            <a:custGeom>
              <a:avLst/>
              <a:gdLst/>
              <a:ahLst/>
              <a:cxnLst/>
              <a:rect l="l" t="t" r="r" b="b"/>
              <a:pathLst>
                <a:path w="1504" h="1447" extrusionOk="0">
                  <a:moveTo>
                    <a:pt x="725" y="0"/>
                  </a:moveTo>
                  <a:cubicBezTo>
                    <a:pt x="324" y="0"/>
                    <a:pt x="1" y="323"/>
                    <a:pt x="1" y="722"/>
                  </a:cubicBezTo>
                  <a:cubicBezTo>
                    <a:pt x="1" y="1015"/>
                    <a:pt x="177" y="1279"/>
                    <a:pt x="447" y="1391"/>
                  </a:cubicBezTo>
                  <a:cubicBezTo>
                    <a:pt x="536" y="1428"/>
                    <a:pt x="630" y="1446"/>
                    <a:pt x="723" y="1446"/>
                  </a:cubicBezTo>
                  <a:cubicBezTo>
                    <a:pt x="912" y="1446"/>
                    <a:pt x="1097" y="1373"/>
                    <a:pt x="1236" y="1235"/>
                  </a:cubicBezTo>
                  <a:cubicBezTo>
                    <a:pt x="1441" y="1028"/>
                    <a:pt x="1504" y="717"/>
                    <a:pt x="1392" y="447"/>
                  </a:cubicBezTo>
                  <a:cubicBezTo>
                    <a:pt x="1279" y="175"/>
                    <a:pt x="1015" y="0"/>
                    <a:pt x="7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65"/>
            <p:cNvSpPr/>
            <p:nvPr/>
          </p:nvSpPr>
          <p:spPr>
            <a:xfrm>
              <a:off x="2117450" y="2548375"/>
              <a:ext cx="23150" cy="35225"/>
            </a:xfrm>
            <a:custGeom>
              <a:avLst/>
              <a:gdLst/>
              <a:ahLst/>
              <a:cxnLst/>
              <a:rect l="l" t="t" r="r" b="b"/>
              <a:pathLst>
                <a:path w="926" h="1409" extrusionOk="0">
                  <a:moveTo>
                    <a:pt x="377" y="1"/>
                  </a:moveTo>
                  <a:cubicBezTo>
                    <a:pt x="198" y="447"/>
                    <a:pt x="73" y="913"/>
                    <a:pt x="0" y="1390"/>
                  </a:cubicBezTo>
                  <a:cubicBezTo>
                    <a:pt x="52" y="1401"/>
                    <a:pt x="103" y="1409"/>
                    <a:pt x="156" y="1409"/>
                  </a:cubicBezTo>
                  <a:cubicBezTo>
                    <a:pt x="157" y="1409"/>
                    <a:pt x="159" y="1409"/>
                    <a:pt x="160" y="1409"/>
                  </a:cubicBezTo>
                  <a:cubicBezTo>
                    <a:pt x="514" y="1409"/>
                    <a:pt x="816" y="1149"/>
                    <a:pt x="871" y="799"/>
                  </a:cubicBezTo>
                  <a:cubicBezTo>
                    <a:pt x="926" y="447"/>
                    <a:pt x="715" y="109"/>
                    <a:pt x="3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65"/>
            <p:cNvSpPr/>
            <p:nvPr/>
          </p:nvSpPr>
          <p:spPr>
            <a:xfrm>
              <a:off x="2209500" y="2453525"/>
              <a:ext cx="33475" cy="20400"/>
            </a:xfrm>
            <a:custGeom>
              <a:avLst/>
              <a:gdLst/>
              <a:ahLst/>
              <a:cxnLst/>
              <a:rect l="l" t="t" r="r" b="b"/>
              <a:pathLst>
                <a:path w="1339" h="816" extrusionOk="0">
                  <a:moveTo>
                    <a:pt x="1329" y="0"/>
                  </a:moveTo>
                  <a:cubicBezTo>
                    <a:pt x="1293" y="8"/>
                    <a:pt x="1259" y="17"/>
                    <a:pt x="1223" y="27"/>
                  </a:cubicBezTo>
                  <a:cubicBezTo>
                    <a:pt x="807" y="145"/>
                    <a:pt x="398" y="291"/>
                    <a:pt x="1" y="468"/>
                  </a:cubicBezTo>
                  <a:cubicBezTo>
                    <a:pt x="133" y="688"/>
                    <a:pt x="370" y="816"/>
                    <a:pt x="618" y="816"/>
                  </a:cubicBezTo>
                  <a:cubicBezTo>
                    <a:pt x="682" y="816"/>
                    <a:pt x="748" y="807"/>
                    <a:pt x="812" y="789"/>
                  </a:cubicBezTo>
                  <a:cubicBezTo>
                    <a:pt x="1124" y="701"/>
                    <a:pt x="1339" y="416"/>
                    <a:pt x="1337" y="91"/>
                  </a:cubicBezTo>
                  <a:cubicBezTo>
                    <a:pt x="1337" y="61"/>
                    <a:pt x="1333" y="31"/>
                    <a:pt x="13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7" name="Google Shape;2867;p65"/>
          <p:cNvGrpSpPr/>
          <p:nvPr/>
        </p:nvGrpSpPr>
        <p:grpSpPr>
          <a:xfrm rot="3599928">
            <a:off x="-1043771" y="3445215"/>
            <a:ext cx="1764075" cy="3297603"/>
            <a:chOff x="4530725" y="2880400"/>
            <a:chExt cx="418300" cy="781875"/>
          </a:xfrm>
        </p:grpSpPr>
        <p:sp>
          <p:nvSpPr>
            <p:cNvPr id="2868" name="Google Shape;2868;p65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65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65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65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65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65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65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65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65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65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65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65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65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65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65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83" name="Google Shape;2883;p65"/>
          <p:cNvSpPr/>
          <p:nvPr/>
        </p:nvSpPr>
        <p:spPr>
          <a:xfrm rot="-2004035">
            <a:off x="1785320" y="1565315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84" name="Google Shape;2884;p65"/>
          <p:cNvGrpSpPr/>
          <p:nvPr/>
        </p:nvGrpSpPr>
        <p:grpSpPr>
          <a:xfrm rot="-2700000" flipH="1">
            <a:off x="6759141" y="1597076"/>
            <a:ext cx="494654" cy="420278"/>
            <a:chOff x="4021700" y="2078100"/>
            <a:chExt cx="294125" cy="249900"/>
          </a:xfrm>
        </p:grpSpPr>
        <p:sp>
          <p:nvSpPr>
            <p:cNvPr id="2885" name="Google Shape;2885;p65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65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887" name="Google Shape;2887;p65"/>
          <p:cNvCxnSpPr/>
          <p:nvPr/>
        </p:nvCxnSpPr>
        <p:spPr>
          <a:xfrm flipV="1">
            <a:off x="2590629" y="2530103"/>
            <a:ext cx="4234292" cy="10245"/>
          </a:xfrm>
          <a:prstGeom prst="straightConnector1">
            <a:avLst/>
          </a:prstGeom>
          <a:noFill/>
          <a:ln w="76200" cap="rnd" cmpd="sng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Rectángulo 3"/>
          <p:cNvSpPr/>
          <p:nvPr/>
        </p:nvSpPr>
        <p:spPr>
          <a:xfrm>
            <a:off x="2473202" y="3787506"/>
            <a:ext cx="4157327" cy="521676"/>
          </a:xfrm>
          <a:prstGeom prst="rect">
            <a:avLst/>
          </a:prstGeom>
          <a:solidFill>
            <a:srgbClr val="FFF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8" name="Marcador de texto 2"/>
          <p:cNvSpPr txBox="1">
            <a:spLocks/>
          </p:cNvSpPr>
          <p:nvPr/>
        </p:nvSpPr>
        <p:spPr>
          <a:xfrm>
            <a:off x="2124464" y="3298953"/>
            <a:ext cx="4787083" cy="1708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None/>
              <a:defRPr sz="14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 Light"/>
              <a:buNone/>
              <a:defRPr sz="18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 Light"/>
              <a:buNone/>
              <a:defRPr sz="18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 Light"/>
              <a:buNone/>
              <a:defRPr sz="18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 Light"/>
              <a:buNone/>
              <a:defRPr sz="18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 Light"/>
              <a:buNone/>
              <a:defRPr sz="18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 Light"/>
              <a:buNone/>
              <a:defRPr sz="18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 Light"/>
              <a:buNone/>
              <a:defRPr sz="18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 Light"/>
              <a:buNone/>
              <a:defRPr sz="1800" b="0" i="0" u="none" strike="noStrike" cap="none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s-CO" dirty="0" smtClean="0"/>
              <a:t>Lineamiento técnico y operativo de la ruta integral de atención en salud materno perinatal. MinSalud- Colombia – 2017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CO" dirty="0" smtClean="0"/>
              <a:t>Ruta Integral de Atención para la Promoción y Mantenimiento de la Salud y la Ruta Integral de Atención en Salud para la Población Materno Perinatal –Resolución 3280 - 2018</a:t>
            </a:r>
          </a:p>
          <a:p>
            <a:endParaRPr lang="es-CO" dirty="0"/>
          </a:p>
        </p:txBody>
      </p:sp>
      <p:sp>
        <p:nvSpPr>
          <p:cNvPr id="7" name="Rectángulo 6"/>
          <p:cNvSpPr/>
          <p:nvPr/>
        </p:nvSpPr>
        <p:spPr>
          <a:xfrm>
            <a:off x="2895340" y="2817775"/>
            <a:ext cx="16530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800" b="1" dirty="0">
                <a:latin typeface="Lexend" panose="020B0604020202020204" charset="0"/>
              </a:rPr>
              <a:t>Bibliografía</a:t>
            </a:r>
            <a:r>
              <a:rPr lang="es-CO" sz="1600" b="1" dirty="0">
                <a:latin typeface="Lexend" panose="020B0604020202020204" charset="0"/>
              </a:rPr>
              <a:t> </a:t>
            </a:r>
            <a:endParaRPr lang="es-CO" sz="1600" b="1" dirty="0">
              <a:latin typeface="Lexend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and Drawn Style Healthcare Center by Slidesgo">
  <a:themeElements>
    <a:clrScheme name="Simple Light">
      <a:dk1>
        <a:srgbClr val="3F3F3F"/>
      </a:dk1>
      <a:lt1>
        <a:srgbClr val="FFFFFF"/>
      </a:lt1>
      <a:dk2>
        <a:srgbClr val="FFF7EC"/>
      </a:dk2>
      <a:lt2>
        <a:srgbClr val="ECBCEE"/>
      </a:lt2>
      <a:accent1>
        <a:srgbClr val="9BCDF8"/>
      </a:accent1>
      <a:accent2>
        <a:srgbClr val="8A8BF3"/>
      </a:accent2>
      <a:accent3>
        <a:srgbClr val="BEF3D8"/>
      </a:accent3>
      <a:accent4>
        <a:srgbClr val="F5CD8D"/>
      </a:accent4>
      <a:accent5>
        <a:srgbClr val="FFFFFF"/>
      </a:accent5>
      <a:accent6>
        <a:srgbClr val="FFFFFF"/>
      </a:accent6>
      <a:hlink>
        <a:srgbClr val="24242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1975</TotalTime>
  <Words>995</Words>
  <Application>Microsoft Office PowerPoint</Application>
  <PresentationFormat>Presentación en pantalla (16:9)</PresentationFormat>
  <Paragraphs>234</Paragraphs>
  <Slides>19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Arial</vt:lpstr>
      <vt:lpstr>Wingdings</vt:lpstr>
      <vt:lpstr>Lexend</vt:lpstr>
      <vt:lpstr>Times New Roman</vt:lpstr>
      <vt:lpstr>Calibri</vt:lpstr>
      <vt:lpstr>Bebas Neue</vt:lpstr>
      <vt:lpstr>Lexend Light</vt:lpstr>
      <vt:lpstr>Hand Drawn Style Healthcare Center by Slidesgo</vt:lpstr>
      <vt:lpstr>Control Prenatal </vt:lpstr>
      <vt:lpstr>Ruta integral de atención en salud materno perinatal </vt:lpstr>
      <vt:lpstr>Objetivos</vt:lpstr>
      <vt:lpstr>01</vt:lpstr>
      <vt:lpstr>Atenciones Incluidas</vt:lpstr>
      <vt:lpstr>01</vt:lpstr>
      <vt:lpstr>Presentación de PowerPoint</vt:lpstr>
      <vt:lpstr>Solicitud  de paraclinicos </vt:lpstr>
      <vt:lpstr>Solicitud  de paraclinicos </vt:lpstr>
      <vt:lpstr>Ecografías </vt:lpstr>
      <vt:lpstr>Valoración del riesgo materno</vt:lpstr>
      <vt:lpstr>Escala de riesgo de evento tromboembolico </vt:lpstr>
      <vt:lpstr>Presentación de PowerPoint</vt:lpstr>
      <vt:lpstr>Presentación de PowerPoint</vt:lpstr>
      <vt:lpstr>Plan de cuidado</vt:lpstr>
      <vt:lpstr>Plan de cuidado</vt:lpstr>
      <vt:lpstr>Consulta de seguimiento </vt:lpstr>
      <vt:lpstr>Plan de parto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 Drawn Style Healthcare Center</dc:title>
  <dc:creator>Alejandra</dc:creator>
  <cp:lastModifiedBy>Alejandra</cp:lastModifiedBy>
  <cp:revision>42</cp:revision>
  <dcterms:modified xsi:type="dcterms:W3CDTF">2023-09-02T14:31:24Z</dcterms:modified>
</cp:coreProperties>
</file>