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media/image2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1"/>
  </p:handoutMasterIdLst>
  <p:sldIdLst>
    <p:sldId id="257" r:id="rId2"/>
    <p:sldId id="356" r:id="rId3"/>
    <p:sldId id="260" r:id="rId4"/>
    <p:sldId id="261" r:id="rId5"/>
    <p:sldId id="353" r:id="rId6"/>
    <p:sldId id="354" r:id="rId7"/>
    <p:sldId id="357" r:id="rId8"/>
    <p:sldId id="358" r:id="rId9"/>
    <p:sldId id="359" r:id="rId10"/>
    <p:sldId id="360" r:id="rId11"/>
    <p:sldId id="361" r:id="rId12"/>
    <p:sldId id="362" r:id="rId13"/>
    <p:sldId id="363" r:id="rId14"/>
    <p:sldId id="365" r:id="rId15"/>
    <p:sldId id="276" r:id="rId16"/>
    <p:sldId id="284" r:id="rId17"/>
    <p:sldId id="379" r:id="rId18"/>
    <p:sldId id="381" r:id="rId19"/>
    <p:sldId id="380" r:id="rId20"/>
  </p:sldIdLst>
  <p:sldSz cx="9144000" cy="6858000" type="screen4x3"/>
  <p:notesSz cx="6858000" cy="9313863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D0D6"/>
    <a:srgbClr val="B426A3"/>
    <a:srgbClr val="FFCC00"/>
    <a:srgbClr val="FF6699"/>
    <a:srgbClr val="FF99FF"/>
    <a:srgbClr val="FF0066"/>
    <a:srgbClr val="FF00FF"/>
    <a:srgbClr val="FE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412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942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805CCB-1346-47EB-A864-B17CCABFFA30}" type="datetimeFigureOut">
              <a:rPr lang="es-CO" smtClean="0"/>
              <a:t>2/09/2023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DDD125-71B5-4863-AD43-583F5420385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58298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2/09/2023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61601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2/09/2023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27329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2/09/2023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86879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2/09/2023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57020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2/09/2023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7669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2/09/2023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96375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2/09/2023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87539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2/09/2023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21506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2/09/2023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38518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2/09/2023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27229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2/09/2023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985429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317499"/>
            <a:ext cx="8810624" cy="634999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AFEF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16436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317499"/>
            <a:ext cx="8810624" cy="634999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59236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BB8AB-97AB-4AB4-B772-5118C014C5AB}" type="datetimeFigureOut">
              <a:rPr lang="es-CO" smtClean="0"/>
              <a:t>2/09/2023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43861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26" Type="http://schemas.openxmlformats.org/officeDocument/2006/relationships/image" Target="../media/image30.png"/><Relationship Id="rId39" Type="http://schemas.openxmlformats.org/officeDocument/2006/relationships/image" Target="../media/image43.png"/><Relationship Id="rId21" Type="http://schemas.openxmlformats.org/officeDocument/2006/relationships/image" Target="../media/image25.png"/><Relationship Id="rId34" Type="http://schemas.openxmlformats.org/officeDocument/2006/relationships/image" Target="../media/image38.png"/><Relationship Id="rId42" Type="http://schemas.openxmlformats.org/officeDocument/2006/relationships/image" Target="../media/image46.png"/><Relationship Id="rId47" Type="http://schemas.openxmlformats.org/officeDocument/2006/relationships/image" Target="../media/image51.png"/><Relationship Id="rId50" Type="http://schemas.openxmlformats.org/officeDocument/2006/relationships/image" Target="../media/image54.png"/><Relationship Id="rId55" Type="http://schemas.openxmlformats.org/officeDocument/2006/relationships/image" Target="../media/image59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5" Type="http://schemas.openxmlformats.org/officeDocument/2006/relationships/image" Target="../media/image29.png"/><Relationship Id="rId33" Type="http://schemas.openxmlformats.org/officeDocument/2006/relationships/image" Target="../media/image37.png"/><Relationship Id="rId38" Type="http://schemas.openxmlformats.org/officeDocument/2006/relationships/image" Target="../media/image42.png"/><Relationship Id="rId46" Type="http://schemas.openxmlformats.org/officeDocument/2006/relationships/image" Target="../media/image50.png"/><Relationship Id="rId2" Type="http://schemas.openxmlformats.org/officeDocument/2006/relationships/image" Target="../media/image1.jpg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29" Type="http://schemas.openxmlformats.org/officeDocument/2006/relationships/image" Target="../media/image33.png"/><Relationship Id="rId41" Type="http://schemas.openxmlformats.org/officeDocument/2006/relationships/image" Target="../media/image45.png"/><Relationship Id="rId54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24" Type="http://schemas.openxmlformats.org/officeDocument/2006/relationships/image" Target="../media/image28.png"/><Relationship Id="rId32" Type="http://schemas.openxmlformats.org/officeDocument/2006/relationships/image" Target="../media/image36.png"/><Relationship Id="rId37" Type="http://schemas.openxmlformats.org/officeDocument/2006/relationships/image" Target="../media/image41.png"/><Relationship Id="rId40" Type="http://schemas.openxmlformats.org/officeDocument/2006/relationships/image" Target="../media/image44.png"/><Relationship Id="rId45" Type="http://schemas.openxmlformats.org/officeDocument/2006/relationships/image" Target="../media/image49.png"/><Relationship Id="rId53" Type="http://schemas.openxmlformats.org/officeDocument/2006/relationships/image" Target="../media/image57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28" Type="http://schemas.openxmlformats.org/officeDocument/2006/relationships/image" Target="../media/image32.png"/><Relationship Id="rId36" Type="http://schemas.openxmlformats.org/officeDocument/2006/relationships/image" Target="../media/image40.png"/><Relationship Id="rId49" Type="http://schemas.openxmlformats.org/officeDocument/2006/relationships/image" Target="../media/image53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31" Type="http://schemas.openxmlformats.org/officeDocument/2006/relationships/image" Target="../media/image35.png"/><Relationship Id="rId44" Type="http://schemas.openxmlformats.org/officeDocument/2006/relationships/image" Target="../media/image48.png"/><Relationship Id="rId52" Type="http://schemas.openxmlformats.org/officeDocument/2006/relationships/image" Target="../media/image56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Relationship Id="rId22" Type="http://schemas.openxmlformats.org/officeDocument/2006/relationships/image" Target="../media/image26.png"/><Relationship Id="rId27" Type="http://schemas.openxmlformats.org/officeDocument/2006/relationships/image" Target="../media/image31.png"/><Relationship Id="rId30" Type="http://schemas.openxmlformats.org/officeDocument/2006/relationships/image" Target="../media/image34.png"/><Relationship Id="rId35" Type="http://schemas.openxmlformats.org/officeDocument/2006/relationships/image" Target="../media/image39.png"/><Relationship Id="rId43" Type="http://schemas.openxmlformats.org/officeDocument/2006/relationships/image" Target="../media/image47.png"/><Relationship Id="rId48" Type="http://schemas.openxmlformats.org/officeDocument/2006/relationships/image" Target="../media/image52.png"/><Relationship Id="rId56" Type="http://schemas.openxmlformats.org/officeDocument/2006/relationships/image" Target="../media/image5.png"/><Relationship Id="rId8" Type="http://schemas.openxmlformats.org/officeDocument/2006/relationships/image" Target="../media/image12.png"/><Relationship Id="rId51" Type="http://schemas.openxmlformats.org/officeDocument/2006/relationships/image" Target="../media/image55.png"/><Relationship Id="rId3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7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 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096" y="0"/>
            <a:ext cx="9182096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415" y="256464"/>
            <a:ext cx="3119668" cy="154764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917" y="0"/>
            <a:ext cx="4059316" cy="4302355"/>
          </a:xfrm>
          <a:prstGeom prst="rect">
            <a:avLst/>
          </a:prstGeom>
        </p:spPr>
      </p:pic>
      <p:sp>
        <p:nvSpPr>
          <p:cNvPr id="8" name="Google Shape;1299;p49"/>
          <p:cNvSpPr txBox="1">
            <a:spLocks/>
          </p:cNvSpPr>
          <p:nvPr/>
        </p:nvSpPr>
        <p:spPr>
          <a:xfrm>
            <a:off x="384666" y="4302355"/>
            <a:ext cx="8425160" cy="159357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CO" sz="9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Anticoncepción</a:t>
            </a:r>
            <a:endParaRPr lang="es-CO" sz="9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Google Shape;424;p30"/>
          <p:cNvSpPr txBox="1">
            <a:spLocks/>
          </p:cNvSpPr>
          <p:nvPr/>
        </p:nvSpPr>
        <p:spPr>
          <a:xfrm>
            <a:off x="4597246" y="5681601"/>
            <a:ext cx="4462760" cy="1066262"/>
          </a:xfrm>
          <a:prstGeom prst="rect">
            <a:avLst/>
          </a:prstGeom>
          <a:solidFill>
            <a:srgbClr val="5AD0D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Jost"/>
              <a:buNone/>
              <a:defRPr sz="1400" b="0" i="0" u="none" strike="noStrike" cap="none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None/>
              <a:defRPr sz="1800" b="0" i="0" u="none" strike="noStrike" cap="none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None/>
              <a:defRPr sz="1800" b="0" i="0" u="none" strike="noStrike" cap="none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None/>
              <a:defRPr sz="1800" b="0" i="0" u="none" strike="noStrike" cap="none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None/>
              <a:defRPr sz="1800" b="0" i="0" u="none" strike="noStrike" cap="none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None/>
              <a:defRPr sz="1800" b="0" i="0" u="none" strike="noStrike" cap="none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None/>
              <a:defRPr sz="1800" b="0" i="0" u="none" strike="noStrike" cap="none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None/>
              <a:defRPr sz="1800" b="0" i="0" u="none" strike="noStrike" cap="none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None/>
              <a:defRPr sz="1800" b="0" i="0" u="none" strike="noStrike" cap="none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pPr marL="0" lvl="0" indent="0" algn="r"/>
            <a:r>
              <a:rPr lang="es-CO" sz="2000" dirty="0"/>
              <a:t>Jefe Nathaly </a:t>
            </a:r>
            <a:r>
              <a:rPr lang="es-CO" sz="2000" dirty="0" smtClean="0"/>
              <a:t>Cabrera</a:t>
            </a:r>
          </a:p>
          <a:p>
            <a:pPr marL="0" lvl="0" indent="0" algn="r"/>
            <a:r>
              <a:rPr lang="es-CO" sz="2000" dirty="0"/>
              <a:t>Jefe Isabel </a:t>
            </a:r>
            <a:r>
              <a:rPr lang="es-CO" sz="2000" dirty="0" smtClean="0"/>
              <a:t>Imbacuan</a:t>
            </a:r>
            <a:endParaRPr lang="es-CO" sz="2000" dirty="0"/>
          </a:p>
          <a:p>
            <a:pPr marL="0" lvl="0" indent="0" algn="r"/>
            <a:r>
              <a:rPr lang="es-CO" sz="2000" dirty="0"/>
              <a:t>Dra. </a:t>
            </a:r>
            <a:r>
              <a:rPr lang="es-CO" sz="2000" dirty="0" smtClean="0"/>
              <a:t>María </a:t>
            </a:r>
            <a:r>
              <a:rPr lang="es-CO" sz="2000" dirty="0"/>
              <a:t>Alejandra </a:t>
            </a:r>
            <a:r>
              <a:rPr lang="es-CO" sz="2000" dirty="0" smtClean="0"/>
              <a:t>Moreno</a:t>
            </a:r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3615765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80432"/>
            <a:ext cx="9144000" cy="1877568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D62D536-91D5-320C-E806-160288BAAD3D}"/>
              </a:ext>
            </a:extLst>
          </p:cNvPr>
          <p:cNvSpPr txBox="1"/>
          <p:nvPr/>
        </p:nvSpPr>
        <p:spPr>
          <a:xfrm>
            <a:off x="2286000" y="32443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spc="-45" dirty="0">
                <a:solidFill>
                  <a:srgbClr val="FFFFFF"/>
                </a:solidFill>
              </a:rPr>
              <a:t>ANANTICONCEPCIÓNTICONCEPCIÓN</a:t>
            </a:r>
            <a:endParaRPr lang="es-MX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355EFE6-BA28-5486-EBE7-A38DFBD823FA}"/>
              </a:ext>
            </a:extLst>
          </p:cNvPr>
          <p:cNvSpPr txBox="1"/>
          <p:nvPr/>
        </p:nvSpPr>
        <p:spPr>
          <a:xfrm>
            <a:off x="888023" y="289548"/>
            <a:ext cx="760827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5"/>
              </a:spcBef>
            </a:pPr>
            <a:r>
              <a:rPr lang="es-MX" sz="4400" b="1" spc="-10" dirty="0"/>
              <a:t>METODOLOGÍA</a:t>
            </a:r>
            <a:endParaRPr lang="es-MX" sz="4400" b="1" dirty="0"/>
          </a:p>
          <a:p>
            <a:pPr algn="ctr">
              <a:lnSpc>
                <a:spcPct val="100000"/>
              </a:lnSpc>
            </a:pPr>
            <a:r>
              <a:rPr lang="es-MX" sz="4400" b="1" spc="-65" dirty="0"/>
              <a:t>ANTICONCEPTIVA</a:t>
            </a:r>
            <a:endParaRPr lang="es-MX" sz="4400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clrChange>
              <a:clrFrom>
                <a:srgbClr val="E4F5FD"/>
              </a:clrFrom>
              <a:clrTo>
                <a:srgbClr val="E4F5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7700" y="2087249"/>
            <a:ext cx="784860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91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r="4635" b="7184"/>
          <a:stretch/>
        </p:blipFill>
        <p:spPr>
          <a:xfrm>
            <a:off x="141522" y="1008943"/>
            <a:ext cx="8689696" cy="464347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79827" y="294407"/>
            <a:ext cx="6579202" cy="563616"/>
          </a:xfrm>
          <a:prstGeom prst="rect">
            <a:avLst/>
          </a:prstGeom>
        </p:spPr>
        <p:txBody>
          <a:bodyPr vert="horz" wrap="square" lIns="0" tIns="9525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5"/>
              </a:spcBef>
            </a:pPr>
            <a:r>
              <a:rPr sz="3600" b="1" dirty="0">
                <a:solidFill>
                  <a:srgbClr val="00B0F0"/>
                </a:solidFill>
              </a:rPr>
              <a:t>METODOLOGÍA</a:t>
            </a:r>
            <a:r>
              <a:rPr sz="3600" b="1" spc="-30" dirty="0">
                <a:solidFill>
                  <a:srgbClr val="00B0F0"/>
                </a:solidFill>
              </a:rPr>
              <a:t> </a:t>
            </a:r>
            <a:r>
              <a:rPr sz="3600" b="1" spc="-26" dirty="0">
                <a:solidFill>
                  <a:srgbClr val="00B0F0"/>
                </a:solidFill>
              </a:rPr>
              <a:t>ANTICONCEPTIVA</a:t>
            </a:r>
            <a:endParaRPr sz="3600" b="1" dirty="0">
              <a:solidFill>
                <a:srgbClr val="00B0F0"/>
              </a:solidFill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36191" y="1530496"/>
            <a:ext cx="3273743" cy="2446020"/>
            <a:chOff x="2048255" y="897661"/>
            <a:chExt cx="4364990" cy="326136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48255" y="897661"/>
              <a:ext cx="1962912" cy="66596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95499" y="922019"/>
              <a:ext cx="1872996" cy="57607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095499" y="922019"/>
              <a:ext cx="1873250" cy="576580"/>
            </a:xfrm>
            <a:custGeom>
              <a:avLst/>
              <a:gdLst/>
              <a:ahLst/>
              <a:cxnLst/>
              <a:rect l="l" t="t" r="r" b="b"/>
              <a:pathLst>
                <a:path w="1873250" h="576580">
                  <a:moveTo>
                    <a:pt x="0" y="96012"/>
                  </a:moveTo>
                  <a:lnTo>
                    <a:pt x="7536" y="58614"/>
                  </a:lnTo>
                  <a:lnTo>
                    <a:pt x="28098" y="28098"/>
                  </a:lnTo>
                  <a:lnTo>
                    <a:pt x="58614" y="7536"/>
                  </a:lnTo>
                  <a:lnTo>
                    <a:pt x="96012" y="0"/>
                  </a:lnTo>
                  <a:lnTo>
                    <a:pt x="1776984" y="0"/>
                  </a:lnTo>
                  <a:lnTo>
                    <a:pt x="1814381" y="7536"/>
                  </a:lnTo>
                  <a:lnTo>
                    <a:pt x="1844897" y="28098"/>
                  </a:lnTo>
                  <a:lnTo>
                    <a:pt x="1865459" y="58614"/>
                  </a:lnTo>
                  <a:lnTo>
                    <a:pt x="1872996" y="96012"/>
                  </a:lnTo>
                  <a:lnTo>
                    <a:pt x="1872996" y="480059"/>
                  </a:lnTo>
                  <a:lnTo>
                    <a:pt x="1865459" y="517457"/>
                  </a:lnTo>
                  <a:lnTo>
                    <a:pt x="1844897" y="547973"/>
                  </a:lnTo>
                  <a:lnTo>
                    <a:pt x="1814381" y="568535"/>
                  </a:lnTo>
                  <a:lnTo>
                    <a:pt x="1776984" y="576071"/>
                  </a:lnTo>
                  <a:lnTo>
                    <a:pt x="96012" y="576071"/>
                  </a:lnTo>
                  <a:lnTo>
                    <a:pt x="58614" y="568535"/>
                  </a:lnTo>
                  <a:lnTo>
                    <a:pt x="28098" y="547973"/>
                  </a:lnTo>
                  <a:lnTo>
                    <a:pt x="7536" y="517457"/>
                  </a:lnTo>
                  <a:lnTo>
                    <a:pt x="0" y="480059"/>
                  </a:lnTo>
                  <a:lnTo>
                    <a:pt x="0" y="96012"/>
                  </a:lnTo>
                  <a:close/>
                </a:path>
              </a:pathLst>
            </a:custGeom>
            <a:ln w="9524">
              <a:solidFill>
                <a:srgbClr val="7C5F9F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39923" y="1139926"/>
              <a:ext cx="1244117" cy="14848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527041" y="3569969"/>
              <a:ext cx="1873250" cy="576580"/>
            </a:xfrm>
            <a:custGeom>
              <a:avLst/>
              <a:gdLst/>
              <a:ahLst/>
              <a:cxnLst/>
              <a:rect l="l" t="t" r="r" b="b"/>
              <a:pathLst>
                <a:path w="1873250" h="576579">
                  <a:moveTo>
                    <a:pt x="1776984" y="0"/>
                  </a:moveTo>
                  <a:lnTo>
                    <a:pt x="96012" y="0"/>
                  </a:lnTo>
                  <a:lnTo>
                    <a:pt x="58614" y="7536"/>
                  </a:lnTo>
                  <a:lnTo>
                    <a:pt x="28098" y="28098"/>
                  </a:lnTo>
                  <a:lnTo>
                    <a:pt x="7536" y="58614"/>
                  </a:lnTo>
                  <a:lnTo>
                    <a:pt x="0" y="96011"/>
                  </a:lnTo>
                  <a:lnTo>
                    <a:pt x="0" y="480059"/>
                  </a:lnTo>
                  <a:lnTo>
                    <a:pt x="7536" y="517457"/>
                  </a:lnTo>
                  <a:lnTo>
                    <a:pt x="28098" y="547973"/>
                  </a:lnTo>
                  <a:lnTo>
                    <a:pt x="58614" y="568535"/>
                  </a:lnTo>
                  <a:lnTo>
                    <a:pt x="96012" y="576071"/>
                  </a:lnTo>
                  <a:lnTo>
                    <a:pt x="1776984" y="576071"/>
                  </a:lnTo>
                  <a:lnTo>
                    <a:pt x="1814381" y="568535"/>
                  </a:lnTo>
                  <a:lnTo>
                    <a:pt x="1844897" y="547973"/>
                  </a:lnTo>
                  <a:lnTo>
                    <a:pt x="1865459" y="517457"/>
                  </a:lnTo>
                  <a:lnTo>
                    <a:pt x="1872996" y="480059"/>
                  </a:lnTo>
                  <a:lnTo>
                    <a:pt x="1872996" y="96011"/>
                  </a:lnTo>
                  <a:lnTo>
                    <a:pt x="1865459" y="58614"/>
                  </a:lnTo>
                  <a:lnTo>
                    <a:pt x="1844897" y="28098"/>
                  </a:lnTo>
                  <a:lnTo>
                    <a:pt x="1814381" y="7536"/>
                  </a:lnTo>
                  <a:lnTo>
                    <a:pt x="177698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0" name="object 10"/>
            <p:cNvSpPr/>
            <p:nvPr/>
          </p:nvSpPr>
          <p:spPr>
            <a:xfrm>
              <a:off x="4527041" y="3569969"/>
              <a:ext cx="1873250" cy="576580"/>
            </a:xfrm>
            <a:custGeom>
              <a:avLst/>
              <a:gdLst/>
              <a:ahLst/>
              <a:cxnLst/>
              <a:rect l="l" t="t" r="r" b="b"/>
              <a:pathLst>
                <a:path w="1873250" h="576579">
                  <a:moveTo>
                    <a:pt x="0" y="96011"/>
                  </a:moveTo>
                  <a:lnTo>
                    <a:pt x="7536" y="58614"/>
                  </a:lnTo>
                  <a:lnTo>
                    <a:pt x="28098" y="28098"/>
                  </a:lnTo>
                  <a:lnTo>
                    <a:pt x="58614" y="7536"/>
                  </a:lnTo>
                  <a:lnTo>
                    <a:pt x="96012" y="0"/>
                  </a:lnTo>
                  <a:lnTo>
                    <a:pt x="1776984" y="0"/>
                  </a:lnTo>
                  <a:lnTo>
                    <a:pt x="1814381" y="7536"/>
                  </a:lnTo>
                  <a:lnTo>
                    <a:pt x="1844897" y="28098"/>
                  </a:lnTo>
                  <a:lnTo>
                    <a:pt x="1865459" y="58614"/>
                  </a:lnTo>
                  <a:lnTo>
                    <a:pt x="1872996" y="96011"/>
                  </a:lnTo>
                  <a:lnTo>
                    <a:pt x="1872996" y="480059"/>
                  </a:lnTo>
                  <a:lnTo>
                    <a:pt x="1865459" y="517457"/>
                  </a:lnTo>
                  <a:lnTo>
                    <a:pt x="1844897" y="547973"/>
                  </a:lnTo>
                  <a:lnTo>
                    <a:pt x="1814381" y="568535"/>
                  </a:lnTo>
                  <a:lnTo>
                    <a:pt x="1776984" y="576071"/>
                  </a:lnTo>
                  <a:lnTo>
                    <a:pt x="96012" y="576071"/>
                  </a:lnTo>
                  <a:lnTo>
                    <a:pt x="58614" y="568535"/>
                  </a:lnTo>
                  <a:lnTo>
                    <a:pt x="28098" y="547973"/>
                  </a:lnTo>
                  <a:lnTo>
                    <a:pt x="7536" y="517457"/>
                  </a:lnTo>
                  <a:lnTo>
                    <a:pt x="0" y="480059"/>
                  </a:lnTo>
                  <a:lnTo>
                    <a:pt x="0" y="96011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708177" y="3627024"/>
            <a:ext cx="778193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b="1" spc="-8" dirty="0">
                <a:latin typeface="Calibri"/>
                <a:cs typeface="Calibri"/>
              </a:rPr>
              <a:t>Mecánicos</a:t>
            </a:r>
            <a:endParaRPr sz="135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536192" y="2350198"/>
            <a:ext cx="3260884" cy="1928813"/>
            <a:chOff x="2048255" y="1990598"/>
            <a:chExt cx="4347845" cy="2571750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98547" y="3654539"/>
              <a:ext cx="1172718" cy="90755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48255" y="2121433"/>
              <a:ext cx="1962912" cy="66596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95499" y="2145792"/>
              <a:ext cx="1872996" cy="57607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095499" y="2145792"/>
              <a:ext cx="1873250" cy="576580"/>
            </a:xfrm>
            <a:custGeom>
              <a:avLst/>
              <a:gdLst/>
              <a:ahLst/>
              <a:cxnLst/>
              <a:rect l="l" t="t" r="r" b="b"/>
              <a:pathLst>
                <a:path w="1873250" h="576580">
                  <a:moveTo>
                    <a:pt x="0" y="96012"/>
                  </a:moveTo>
                  <a:lnTo>
                    <a:pt x="7536" y="58614"/>
                  </a:lnTo>
                  <a:lnTo>
                    <a:pt x="28098" y="28098"/>
                  </a:lnTo>
                  <a:lnTo>
                    <a:pt x="58614" y="7536"/>
                  </a:lnTo>
                  <a:lnTo>
                    <a:pt x="96012" y="0"/>
                  </a:lnTo>
                  <a:lnTo>
                    <a:pt x="1776984" y="0"/>
                  </a:lnTo>
                  <a:lnTo>
                    <a:pt x="1814381" y="7536"/>
                  </a:lnTo>
                  <a:lnTo>
                    <a:pt x="1844897" y="28098"/>
                  </a:lnTo>
                  <a:lnTo>
                    <a:pt x="1865459" y="58614"/>
                  </a:lnTo>
                  <a:lnTo>
                    <a:pt x="1872996" y="96012"/>
                  </a:lnTo>
                  <a:lnTo>
                    <a:pt x="1872996" y="480060"/>
                  </a:lnTo>
                  <a:lnTo>
                    <a:pt x="1865459" y="517457"/>
                  </a:lnTo>
                  <a:lnTo>
                    <a:pt x="1844897" y="547973"/>
                  </a:lnTo>
                  <a:lnTo>
                    <a:pt x="1814381" y="568535"/>
                  </a:lnTo>
                  <a:lnTo>
                    <a:pt x="1776984" y="576072"/>
                  </a:lnTo>
                  <a:lnTo>
                    <a:pt x="96012" y="576072"/>
                  </a:lnTo>
                  <a:lnTo>
                    <a:pt x="58614" y="568535"/>
                  </a:lnTo>
                  <a:lnTo>
                    <a:pt x="28098" y="547973"/>
                  </a:lnTo>
                  <a:lnTo>
                    <a:pt x="7536" y="517457"/>
                  </a:lnTo>
                  <a:lnTo>
                    <a:pt x="0" y="480060"/>
                  </a:lnTo>
                  <a:lnTo>
                    <a:pt x="0" y="96012"/>
                  </a:lnTo>
                  <a:close/>
                </a:path>
              </a:pathLst>
            </a:custGeom>
            <a:ln w="9525">
              <a:solidFill>
                <a:srgbClr val="7C5F9F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05455" y="2353081"/>
              <a:ext cx="1059756" cy="15923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510277" y="2003298"/>
              <a:ext cx="1873250" cy="576580"/>
            </a:xfrm>
            <a:custGeom>
              <a:avLst/>
              <a:gdLst/>
              <a:ahLst/>
              <a:cxnLst/>
              <a:rect l="l" t="t" r="r" b="b"/>
              <a:pathLst>
                <a:path w="1873250" h="576580">
                  <a:moveTo>
                    <a:pt x="1776984" y="0"/>
                  </a:moveTo>
                  <a:lnTo>
                    <a:pt x="96012" y="0"/>
                  </a:lnTo>
                  <a:lnTo>
                    <a:pt x="58614" y="7536"/>
                  </a:lnTo>
                  <a:lnTo>
                    <a:pt x="28098" y="28098"/>
                  </a:lnTo>
                  <a:lnTo>
                    <a:pt x="7536" y="58614"/>
                  </a:lnTo>
                  <a:lnTo>
                    <a:pt x="0" y="96012"/>
                  </a:lnTo>
                  <a:lnTo>
                    <a:pt x="0" y="480060"/>
                  </a:lnTo>
                  <a:lnTo>
                    <a:pt x="7536" y="517457"/>
                  </a:lnTo>
                  <a:lnTo>
                    <a:pt x="28098" y="547973"/>
                  </a:lnTo>
                  <a:lnTo>
                    <a:pt x="58614" y="568535"/>
                  </a:lnTo>
                  <a:lnTo>
                    <a:pt x="96012" y="576072"/>
                  </a:lnTo>
                  <a:lnTo>
                    <a:pt x="1776984" y="576072"/>
                  </a:lnTo>
                  <a:lnTo>
                    <a:pt x="1814381" y="568535"/>
                  </a:lnTo>
                  <a:lnTo>
                    <a:pt x="1844897" y="547973"/>
                  </a:lnTo>
                  <a:lnTo>
                    <a:pt x="1865459" y="517457"/>
                  </a:lnTo>
                  <a:lnTo>
                    <a:pt x="1872996" y="480060"/>
                  </a:lnTo>
                  <a:lnTo>
                    <a:pt x="1872996" y="96012"/>
                  </a:lnTo>
                  <a:lnTo>
                    <a:pt x="1865459" y="58614"/>
                  </a:lnTo>
                  <a:lnTo>
                    <a:pt x="1844897" y="28098"/>
                  </a:lnTo>
                  <a:lnTo>
                    <a:pt x="1814381" y="7536"/>
                  </a:lnTo>
                  <a:lnTo>
                    <a:pt x="1776984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9" name="object 19"/>
            <p:cNvSpPr/>
            <p:nvPr/>
          </p:nvSpPr>
          <p:spPr>
            <a:xfrm>
              <a:off x="4510277" y="2003298"/>
              <a:ext cx="1873250" cy="576580"/>
            </a:xfrm>
            <a:custGeom>
              <a:avLst/>
              <a:gdLst/>
              <a:ahLst/>
              <a:cxnLst/>
              <a:rect l="l" t="t" r="r" b="b"/>
              <a:pathLst>
                <a:path w="1873250" h="576580">
                  <a:moveTo>
                    <a:pt x="0" y="96012"/>
                  </a:moveTo>
                  <a:lnTo>
                    <a:pt x="7536" y="58614"/>
                  </a:lnTo>
                  <a:lnTo>
                    <a:pt x="28098" y="28098"/>
                  </a:lnTo>
                  <a:lnTo>
                    <a:pt x="58614" y="7536"/>
                  </a:lnTo>
                  <a:lnTo>
                    <a:pt x="96012" y="0"/>
                  </a:lnTo>
                  <a:lnTo>
                    <a:pt x="1776984" y="0"/>
                  </a:lnTo>
                  <a:lnTo>
                    <a:pt x="1814381" y="7536"/>
                  </a:lnTo>
                  <a:lnTo>
                    <a:pt x="1844897" y="28098"/>
                  </a:lnTo>
                  <a:lnTo>
                    <a:pt x="1865459" y="58614"/>
                  </a:lnTo>
                  <a:lnTo>
                    <a:pt x="1872996" y="96012"/>
                  </a:lnTo>
                  <a:lnTo>
                    <a:pt x="1872996" y="480060"/>
                  </a:lnTo>
                  <a:lnTo>
                    <a:pt x="1865459" y="517457"/>
                  </a:lnTo>
                  <a:lnTo>
                    <a:pt x="1844897" y="547973"/>
                  </a:lnTo>
                  <a:lnTo>
                    <a:pt x="1814381" y="568535"/>
                  </a:lnTo>
                  <a:lnTo>
                    <a:pt x="1776984" y="576072"/>
                  </a:lnTo>
                  <a:lnTo>
                    <a:pt x="96012" y="576072"/>
                  </a:lnTo>
                  <a:lnTo>
                    <a:pt x="58614" y="568535"/>
                  </a:lnTo>
                  <a:lnTo>
                    <a:pt x="28098" y="547973"/>
                  </a:lnTo>
                  <a:lnTo>
                    <a:pt x="7536" y="517457"/>
                  </a:lnTo>
                  <a:lnTo>
                    <a:pt x="0" y="480060"/>
                  </a:lnTo>
                  <a:lnTo>
                    <a:pt x="0" y="96012"/>
                  </a:lnTo>
                  <a:close/>
                </a:path>
              </a:pathLst>
            </a:custGeom>
            <a:ln w="25400">
              <a:solidFill>
                <a:srgbClr val="357C91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808094" y="2451545"/>
            <a:ext cx="553403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b="1" spc="-8" dirty="0">
                <a:latin typeface="Calibri"/>
                <a:cs typeface="Calibri"/>
              </a:rPr>
              <a:t>Barrera</a:t>
            </a:r>
            <a:endParaRPr sz="135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360419" y="2919241"/>
            <a:ext cx="1471136" cy="499586"/>
            <a:chOff x="4480559" y="2749321"/>
            <a:chExt cx="1961514" cy="666115"/>
          </a:xfrm>
        </p:grpSpPr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80559" y="2749321"/>
              <a:ext cx="1961388" cy="66596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04587" y="2834627"/>
              <a:ext cx="1510284" cy="56084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27803" y="2776727"/>
              <a:ext cx="1871472" cy="57607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4527803" y="2776727"/>
              <a:ext cx="1871980" cy="576580"/>
            </a:xfrm>
            <a:custGeom>
              <a:avLst/>
              <a:gdLst/>
              <a:ahLst/>
              <a:cxnLst/>
              <a:rect l="l" t="t" r="r" b="b"/>
              <a:pathLst>
                <a:path w="1871979" h="576579">
                  <a:moveTo>
                    <a:pt x="0" y="96012"/>
                  </a:moveTo>
                  <a:lnTo>
                    <a:pt x="7536" y="58614"/>
                  </a:lnTo>
                  <a:lnTo>
                    <a:pt x="28098" y="28098"/>
                  </a:lnTo>
                  <a:lnTo>
                    <a:pt x="58614" y="7536"/>
                  </a:lnTo>
                  <a:lnTo>
                    <a:pt x="96012" y="0"/>
                  </a:lnTo>
                  <a:lnTo>
                    <a:pt x="1775460" y="0"/>
                  </a:lnTo>
                  <a:lnTo>
                    <a:pt x="1812857" y="7536"/>
                  </a:lnTo>
                  <a:lnTo>
                    <a:pt x="1843373" y="28098"/>
                  </a:lnTo>
                  <a:lnTo>
                    <a:pt x="1863935" y="58614"/>
                  </a:lnTo>
                  <a:lnTo>
                    <a:pt x="1871472" y="96012"/>
                  </a:lnTo>
                  <a:lnTo>
                    <a:pt x="1871472" y="480060"/>
                  </a:lnTo>
                  <a:lnTo>
                    <a:pt x="1863935" y="517457"/>
                  </a:lnTo>
                  <a:lnTo>
                    <a:pt x="1843373" y="547973"/>
                  </a:lnTo>
                  <a:lnTo>
                    <a:pt x="1812857" y="568535"/>
                  </a:lnTo>
                  <a:lnTo>
                    <a:pt x="1775460" y="576072"/>
                  </a:lnTo>
                  <a:lnTo>
                    <a:pt x="96012" y="576072"/>
                  </a:lnTo>
                  <a:lnTo>
                    <a:pt x="58614" y="568535"/>
                  </a:lnTo>
                  <a:lnTo>
                    <a:pt x="28098" y="547973"/>
                  </a:lnTo>
                  <a:lnTo>
                    <a:pt x="7536" y="517457"/>
                  </a:lnTo>
                  <a:lnTo>
                    <a:pt x="0" y="480060"/>
                  </a:lnTo>
                  <a:lnTo>
                    <a:pt x="0" y="96012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3654743" y="3032665"/>
            <a:ext cx="886301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b="1" spc="-8" dirty="0">
                <a:solidFill>
                  <a:srgbClr val="0069AA"/>
                </a:solidFill>
                <a:latin typeface="Calibri"/>
                <a:cs typeface="Calibri"/>
              </a:rPr>
              <a:t>Hormonales</a:t>
            </a:r>
            <a:endParaRPr sz="135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360419" y="1474470"/>
            <a:ext cx="1741170" cy="719138"/>
            <a:chOff x="4480559" y="822960"/>
            <a:chExt cx="2321560" cy="958850"/>
          </a:xfrm>
        </p:grpSpPr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480559" y="822960"/>
              <a:ext cx="2321051" cy="91897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530851" y="832116"/>
              <a:ext cx="1871472" cy="94943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527803" y="850392"/>
              <a:ext cx="2231136" cy="829056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4527803" y="850392"/>
              <a:ext cx="2231390" cy="829310"/>
            </a:xfrm>
            <a:custGeom>
              <a:avLst/>
              <a:gdLst/>
              <a:ahLst/>
              <a:cxnLst/>
              <a:rect l="l" t="t" r="r" b="b"/>
              <a:pathLst>
                <a:path w="2231390" h="829310">
                  <a:moveTo>
                    <a:pt x="0" y="138175"/>
                  </a:moveTo>
                  <a:lnTo>
                    <a:pt x="7042" y="94496"/>
                  </a:lnTo>
                  <a:lnTo>
                    <a:pt x="26655" y="56564"/>
                  </a:lnTo>
                  <a:lnTo>
                    <a:pt x="56564" y="26655"/>
                  </a:lnTo>
                  <a:lnTo>
                    <a:pt x="94496" y="7042"/>
                  </a:lnTo>
                  <a:lnTo>
                    <a:pt x="138175" y="0"/>
                  </a:lnTo>
                  <a:lnTo>
                    <a:pt x="2092960" y="0"/>
                  </a:lnTo>
                  <a:lnTo>
                    <a:pt x="2136639" y="7042"/>
                  </a:lnTo>
                  <a:lnTo>
                    <a:pt x="2174571" y="26655"/>
                  </a:lnTo>
                  <a:lnTo>
                    <a:pt x="2204480" y="56564"/>
                  </a:lnTo>
                  <a:lnTo>
                    <a:pt x="2224093" y="94496"/>
                  </a:lnTo>
                  <a:lnTo>
                    <a:pt x="2231136" y="138175"/>
                  </a:lnTo>
                  <a:lnTo>
                    <a:pt x="2231136" y="690880"/>
                  </a:lnTo>
                  <a:lnTo>
                    <a:pt x="2224093" y="734559"/>
                  </a:lnTo>
                  <a:lnTo>
                    <a:pt x="2204480" y="772491"/>
                  </a:lnTo>
                  <a:lnTo>
                    <a:pt x="2174571" y="802400"/>
                  </a:lnTo>
                  <a:lnTo>
                    <a:pt x="2136639" y="822013"/>
                  </a:lnTo>
                  <a:lnTo>
                    <a:pt x="2092960" y="829056"/>
                  </a:lnTo>
                  <a:lnTo>
                    <a:pt x="138175" y="829056"/>
                  </a:lnTo>
                  <a:lnTo>
                    <a:pt x="94496" y="822013"/>
                  </a:lnTo>
                  <a:lnTo>
                    <a:pt x="56564" y="802400"/>
                  </a:lnTo>
                  <a:lnTo>
                    <a:pt x="26655" y="772491"/>
                  </a:lnTo>
                  <a:lnTo>
                    <a:pt x="7042" y="734559"/>
                  </a:lnTo>
                  <a:lnTo>
                    <a:pt x="0" y="690880"/>
                  </a:lnTo>
                  <a:lnTo>
                    <a:pt x="0" y="138175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485293" y="1515427"/>
            <a:ext cx="1228725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38589" indent="-129064">
              <a:spcBef>
                <a:spcPts val="75"/>
              </a:spcBef>
              <a:buClr>
                <a:srgbClr val="000000"/>
              </a:buClr>
              <a:buFont typeface="Arial MT"/>
              <a:buChar char="•"/>
              <a:tabLst>
                <a:tab pos="138589" algn="l"/>
              </a:tabLst>
            </a:pPr>
            <a:r>
              <a:rPr sz="900" b="1" spc="-19" dirty="0">
                <a:solidFill>
                  <a:srgbClr val="0069AA"/>
                </a:solidFill>
                <a:latin typeface="Calibri"/>
                <a:cs typeface="Calibri"/>
              </a:rPr>
              <a:t>OTB</a:t>
            </a:r>
            <a:endParaRPr sz="900">
              <a:latin typeface="Calibri"/>
              <a:cs typeface="Calibri"/>
            </a:endParaRPr>
          </a:p>
          <a:p>
            <a:pPr marL="138589" indent="-129064">
              <a:buClr>
                <a:srgbClr val="000000"/>
              </a:buClr>
              <a:buFont typeface="Arial MT"/>
              <a:buChar char="•"/>
              <a:tabLst>
                <a:tab pos="138589" algn="l"/>
              </a:tabLst>
            </a:pPr>
            <a:r>
              <a:rPr sz="900" b="1" spc="-8" dirty="0">
                <a:solidFill>
                  <a:srgbClr val="0069AA"/>
                </a:solidFill>
                <a:latin typeface="Calibri"/>
                <a:cs typeface="Calibri"/>
              </a:rPr>
              <a:t>Vasectomía</a:t>
            </a:r>
            <a:endParaRPr sz="900">
              <a:latin typeface="Calibri"/>
              <a:cs typeface="Calibri"/>
            </a:endParaRPr>
          </a:p>
          <a:p>
            <a:pPr marL="138589" marR="3810" indent="-129540">
              <a:buClr>
                <a:srgbClr val="000000"/>
              </a:buClr>
              <a:buFont typeface="Arial MT"/>
              <a:buChar char="•"/>
              <a:tabLst>
                <a:tab pos="138589" algn="l"/>
              </a:tabLst>
            </a:pPr>
            <a:r>
              <a:rPr sz="900" b="1" dirty="0">
                <a:solidFill>
                  <a:srgbClr val="0069AA"/>
                </a:solidFill>
                <a:latin typeface="Calibri"/>
                <a:cs typeface="Calibri"/>
              </a:rPr>
              <a:t>Implante</a:t>
            </a:r>
            <a:r>
              <a:rPr sz="900" b="1" spc="-4" dirty="0">
                <a:solidFill>
                  <a:srgbClr val="0069AA"/>
                </a:solidFill>
                <a:latin typeface="Calibri"/>
                <a:cs typeface="Calibri"/>
              </a:rPr>
              <a:t> </a:t>
            </a:r>
            <a:r>
              <a:rPr sz="900" b="1" spc="-8" dirty="0">
                <a:solidFill>
                  <a:srgbClr val="0069AA"/>
                </a:solidFill>
                <a:latin typeface="Calibri"/>
                <a:cs typeface="Calibri"/>
              </a:rPr>
              <a:t>intratubárico (Essure)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33" name="object 3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295144" y="4433697"/>
            <a:ext cx="1084135" cy="384620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2512600" y="4477703"/>
            <a:ext cx="652463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b="1" spc="-8" dirty="0">
                <a:latin typeface="Calibri"/>
                <a:cs typeface="Calibri"/>
              </a:rPr>
              <a:t>Hormonal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5" name="object 3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268730" y="4433697"/>
            <a:ext cx="982408" cy="384620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1444562" y="4477703"/>
            <a:ext cx="632460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b="1" spc="-8" dirty="0">
                <a:latin typeface="Calibri"/>
                <a:cs typeface="Calibri"/>
              </a:rPr>
              <a:t>Mecánico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7" name="object 3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309878" y="4934331"/>
            <a:ext cx="847534" cy="310325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1520000" y="4974412"/>
            <a:ext cx="429101" cy="1481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900" b="1" dirty="0">
                <a:latin typeface="Calibri"/>
                <a:cs typeface="Calibri"/>
              </a:rPr>
              <a:t>DIU</a:t>
            </a:r>
            <a:r>
              <a:rPr sz="900" b="1" spc="8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T</a:t>
            </a:r>
            <a:r>
              <a:rPr sz="900" b="1" spc="4" dirty="0">
                <a:latin typeface="Calibri"/>
                <a:cs typeface="Calibri"/>
              </a:rPr>
              <a:t> </a:t>
            </a:r>
            <a:r>
              <a:rPr sz="900" b="1" spc="-19" dirty="0">
                <a:latin typeface="Calibri"/>
                <a:cs typeface="Calibri"/>
              </a:rPr>
              <a:t>Cu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39" name="object 3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390013" y="4874894"/>
            <a:ext cx="928687" cy="423491"/>
          </a:xfrm>
          <a:prstGeom prst="rect">
            <a:avLst/>
          </a:prstGeom>
        </p:spPr>
      </p:pic>
      <p:sp>
        <p:nvSpPr>
          <p:cNvPr id="40" name="object 40"/>
          <p:cNvSpPr txBox="1"/>
          <p:nvPr/>
        </p:nvSpPr>
        <p:spPr>
          <a:xfrm>
            <a:off x="2630996" y="4922977"/>
            <a:ext cx="448151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b="1" spc="-8" dirty="0">
                <a:latin typeface="Calibri"/>
                <a:cs typeface="Calibri"/>
              </a:rPr>
              <a:t>Yuzpe</a:t>
            </a:r>
            <a:endParaRPr sz="1350"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3470148" y="4861178"/>
            <a:ext cx="712946" cy="452438"/>
            <a:chOff x="4626864" y="5338571"/>
            <a:chExt cx="950594" cy="603250"/>
          </a:xfrm>
        </p:grpSpPr>
        <p:pic>
          <p:nvPicPr>
            <p:cNvPr id="42" name="object 4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626864" y="5338571"/>
              <a:ext cx="950226" cy="602754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762500" y="5356859"/>
              <a:ext cx="707898" cy="520433"/>
            </a:xfrm>
            <a:prstGeom prst="rect">
              <a:avLst/>
            </a:prstGeom>
          </p:spPr>
        </p:pic>
      </p:grpSp>
      <p:sp>
        <p:nvSpPr>
          <p:cNvPr id="44" name="object 44"/>
          <p:cNvSpPr txBox="1"/>
          <p:nvPr/>
        </p:nvSpPr>
        <p:spPr>
          <a:xfrm>
            <a:off x="3670934" y="4922977"/>
            <a:ext cx="313373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b="1" spc="-19" dirty="0">
                <a:latin typeface="Calibri"/>
                <a:cs typeface="Calibri"/>
              </a:rPr>
              <a:t>LNG</a:t>
            </a:r>
            <a:endParaRPr sz="1350">
              <a:latin typeface="Calibri"/>
              <a:cs typeface="Calibri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5303519" y="2662066"/>
            <a:ext cx="1040130" cy="371475"/>
            <a:chOff x="7071359" y="2406421"/>
            <a:chExt cx="1386840" cy="495300"/>
          </a:xfrm>
        </p:grpSpPr>
        <p:pic>
          <p:nvPicPr>
            <p:cNvPr id="46" name="object 4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071359" y="2406421"/>
              <a:ext cx="1386840" cy="483082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193279" y="2447556"/>
              <a:ext cx="1144536" cy="454139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118603" y="2433827"/>
              <a:ext cx="1296924" cy="393192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7118603" y="2433827"/>
              <a:ext cx="1297305" cy="393700"/>
            </a:xfrm>
            <a:custGeom>
              <a:avLst/>
              <a:gdLst/>
              <a:ahLst/>
              <a:cxnLst/>
              <a:rect l="l" t="t" r="r" b="b"/>
              <a:pathLst>
                <a:path w="1297304" h="393700">
                  <a:moveTo>
                    <a:pt x="0" y="65532"/>
                  </a:moveTo>
                  <a:lnTo>
                    <a:pt x="5149" y="40022"/>
                  </a:lnTo>
                  <a:lnTo>
                    <a:pt x="19192" y="19192"/>
                  </a:lnTo>
                  <a:lnTo>
                    <a:pt x="40022" y="5149"/>
                  </a:lnTo>
                  <a:lnTo>
                    <a:pt x="65531" y="0"/>
                  </a:lnTo>
                  <a:lnTo>
                    <a:pt x="1231392" y="0"/>
                  </a:lnTo>
                  <a:lnTo>
                    <a:pt x="1256901" y="5149"/>
                  </a:lnTo>
                  <a:lnTo>
                    <a:pt x="1277731" y="19192"/>
                  </a:lnTo>
                  <a:lnTo>
                    <a:pt x="1291774" y="40022"/>
                  </a:lnTo>
                  <a:lnTo>
                    <a:pt x="1296924" y="65532"/>
                  </a:lnTo>
                  <a:lnTo>
                    <a:pt x="1296924" y="327660"/>
                  </a:lnTo>
                  <a:lnTo>
                    <a:pt x="1291774" y="353169"/>
                  </a:lnTo>
                  <a:lnTo>
                    <a:pt x="1277731" y="373999"/>
                  </a:lnTo>
                  <a:lnTo>
                    <a:pt x="1256901" y="388042"/>
                  </a:lnTo>
                  <a:lnTo>
                    <a:pt x="1231392" y="393192"/>
                  </a:lnTo>
                  <a:lnTo>
                    <a:pt x="65531" y="393192"/>
                  </a:lnTo>
                  <a:lnTo>
                    <a:pt x="40022" y="388042"/>
                  </a:lnTo>
                  <a:lnTo>
                    <a:pt x="19192" y="373999"/>
                  </a:lnTo>
                  <a:lnTo>
                    <a:pt x="5149" y="353169"/>
                  </a:lnTo>
                  <a:lnTo>
                    <a:pt x="0" y="327660"/>
                  </a:lnTo>
                  <a:lnTo>
                    <a:pt x="0" y="65532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5497639" y="2731865"/>
            <a:ext cx="657701" cy="17168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050" b="1" spc="-8" dirty="0">
                <a:solidFill>
                  <a:srgbClr val="0069AA"/>
                </a:solidFill>
                <a:latin typeface="Calibri"/>
                <a:cs typeface="Calibri"/>
              </a:rPr>
              <a:t>Combinado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5196078" y="3176359"/>
            <a:ext cx="1417320" cy="345281"/>
            <a:chOff x="6928104" y="3092145"/>
            <a:chExt cx="1889760" cy="460375"/>
          </a:xfrm>
        </p:grpSpPr>
        <p:pic>
          <p:nvPicPr>
            <p:cNvPr id="52" name="object 5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928104" y="3092145"/>
              <a:ext cx="1889759" cy="41153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115556" y="3098304"/>
              <a:ext cx="1514855" cy="454139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975348" y="3119627"/>
              <a:ext cx="1799844" cy="321563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6975348" y="3119627"/>
              <a:ext cx="1800225" cy="321945"/>
            </a:xfrm>
            <a:custGeom>
              <a:avLst/>
              <a:gdLst/>
              <a:ahLst/>
              <a:cxnLst/>
              <a:rect l="l" t="t" r="r" b="b"/>
              <a:pathLst>
                <a:path w="1800225" h="321945">
                  <a:moveTo>
                    <a:pt x="0" y="53594"/>
                  </a:moveTo>
                  <a:lnTo>
                    <a:pt x="4212" y="32736"/>
                  </a:lnTo>
                  <a:lnTo>
                    <a:pt x="15700" y="15700"/>
                  </a:lnTo>
                  <a:lnTo>
                    <a:pt x="32736" y="4212"/>
                  </a:lnTo>
                  <a:lnTo>
                    <a:pt x="53594" y="0"/>
                  </a:lnTo>
                  <a:lnTo>
                    <a:pt x="1746250" y="0"/>
                  </a:lnTo>
                  <a:lnTo>
                    <a:pt x="1767107" y="4212"/>
                  </a:lnTo>
                  <a:lnTo>
                    <a:pt x="1784143" y="15700"/>
                  </a:lnTo>
                  <a:lnTo>
                    <a:pt x="1795631" y="32736"/>
                  </a:lnTo>
                  <a:lnTo>
                    <a:pt x="1799844" y="53594"/>
                  </a:lnTo>
                  <a:lnTo>
                    <a:pt x="1799844" y="267970"/>
                  </a:lnTo>
                  <a:lnTo>
                    <a:pt x="1795631" y="288827"/>
                  </a:lnTo>
                  <a:lnTo>
                    <a:pt x="1784143" y="305863"/>
                  </a:lnTo>
                  <a:lnTo>
                    <a:pt x="1767107" y="317351"/>
                  </a:lnTo>
                  <a:lnTo>
                    <a:pt x="1746250" y="321563"/>
                  </a:lnTo>
                  <a:lnTo>
                    <a:pt x="53594" y="321563"/>
                  </a:lnTo>
                  <a:lnTo>
                    <a:pt x="32736" y="317351"/>
                  </a:lnTo>
                  <a:lnTo>
                    <a:pt x="15700" y="305863"/>
                  </a:lnTo>
                  <a:lnTo>
                    <a:pt x="4212" y="288827"/>
                  </a:lnTo>
                  <a:lnTo>
                    <a:pt x="0" y="267970"/>
                  </a:lnTo>
                  <a:lnTo>
                    <a:pt x="0" y="53594"/>
                  </a:lnTo>
                  <a:close/>
                </a:path>
              </a:pathLst>
            </a:custGeom>
            <a:ln w="9524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5439632" y="3219926"/>
            <a:ext cx="934403" cy="17168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050" b="1" dirty="0">
                <a:solidFill>
                  <a:srgbClr val="0069AA"/>
                </a:solidFill>
                <a:latin typeface="Calibri"/>
                <a:cs typeface="Calibri"/>
              </a:rPr>
              <a:t>Sólo</a:t>
            </a:r>
            <a:r>
              <a:rPr sz="1050" b="1" spc="-15" dirty="0">
                <a:solidFill>
                  <a:srgbClr val="0069AA"/>
                </a:solidFill>
                <a:latin typeface="Calibri"/>
                <a:cs typeface="Calibri"/>
              </a:rPr>
              <a:t> </a:t>
            </a:r>
            <a:r>
              <a:rPr sz="1050" b="1" spc="-8" dirty="0">
                <a:solidFill>
                  <a:srgbClr val="0069AA"/>
                </a:solidFill>
                <a:latin typeface="Calibri"/>
                <a:cs typeface="Calibri"/>
              </a:rPr>
              <a:t>Progestinas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5288852" y="1971865"/>
            <a:ext cx="1140619" cy="476250"/>
            <a:chOff x="7051802" y="1486153"/>
            <a:chExt cx="1520825" cy="635000"/>
          </a:xfrm>
        </p:grpSpPr>
        <p:sp>
          <p:nvSpPr>
            <p:cNvPr id="58" name="object 58"/>
            <p:cNvSpPr/>
            <p:nvPr/>
          </p:nvSpPr>
          <p:spPr>
            <a:xfrm>
              <a:off x="7064502" y="1498853"/>
              <a:ext cx="1495425" cy="609600"/>
            </a:xfrm>
            <a:custGeom>
              <a:avLst/>
              <a:gdLst/>
              <a:ahLst/>
              <a:cxnLst/>
              <a:rect l="l" t="t" r="r" b="b"/>
              <a:pathLst>
                <a:path w="1495425" h="609600">
                  <a:moveTo>
                    <a:pt x="1393444" y="0"/>
                  </a:moveTo>
                  <a:lnTo>
                    <a:pt x="101600" y="0"/>
                  </a:lnTo>
                  <a:lnTo>
                    <a:pt x="62043" y="7981"/>
                  </a:lnTo>
                  <a:lnTo>
                    <a:pt x="29749" y="29749"/>
                  </a:lnTo>
                  <a:lnTo>
                    <a:pt x="7981" y="62043"/>
                  </a:lnTo>
                  <a:lnTo>
                    <a:pt x="0" y="101600"/>
                  </a:lnTo>
                  <a:lnTo>
                    <a:pt x="0" y="508000"/>
                  </a:lnTo>
                  <a:lnTo>
                    <a:pt x="7981" y="547556"/>
                  </a:lnTo>
                  <a:lnTo>
                    <a:pt x="29749" y="579850"/>
                  </a:lnTo>
                  <a:lnTo>
                    <a:pt x="62043" y="601618"/>
                  </a:lnTo>
                  <a:lnTo>
                    <a:pt x="101600" y="609600"/>
                  </a:lnTo>
                  <a:lnTo>
                    <a:pt x="1393444" y="609600"/>
                  </a:lnTo>
                  <a:lnTo>
                    <a:pt x="1433000" y="601618"/>
                  </a:lnTo>
                  <a:lnTo>
                    <a:pt x="1465294" y="579850"/>
                  </a:lnTo>
                  <a:lnTo>
                    <a:pt x="1487062" y="547556"/>
                  </a:lnTo>
                  <a:lnTo>
                    <a:pt x="1495044" y="508000"/>
                  </a:lnTo>
                  <a:lnTo>
                    <a:pt x="1495044" y="101600"/>
                  </a:lnTo>
                  <a:lnTo>
                    <a:pt x="1487062" y="62043"/>
                  </a:lnTo>
                  <a:lnTo>
                    <a:pt x="1465294" y="29749"/>
                  </a:lnTo>
                  <a:lnTo>
                    <a:pt x="1433000" y="7981"/>
                  </a:lnTo>
                  <a:lnTo>
                    <a:pt x="1393444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59" name="object 59"/>
            <p:cNvSpPr/>
            <p:nvPr/>
          </p:nvSpPr>
          <p:spPr>
            <a:xfrm>
              <a:off x="7064502" y="1498853"/>
              <a:ext cx="1495425" cy="609600"/>
            </a:xfrm>
            <a:custGeom>
              <a:avLst/>
              <a:gdLst/>
              <a:ahLst/>
              <a:cxnLst/>
              <a:rect l="l" t="t" r="r" b="b"/>
              <a:pathLst>
                <a:path w="1495425" h="609600">
                  <a:moveTo>
                    <a:pt x="0" y="101600"/>
                  </a:moveTo>
                  <a:lnTo>
                    <a:pt x="7981" y="62043"/>
                  </a:lnTo>
                  <a:lnTo>
                    <a:pt x="29749" y="29749"/>
                  </a:lnTo>
                  <a:lnTo>
                    <a:pt x="62043" y="7981"/>
                  </a:lnTo>
                  <a:lnTo>
                    <a:pt x="101600" y="0"/>
                  </a:lnTo>
                  <a:lnTo>
                    <a:pt x="1393444" y="0"/>
                  </a:lnTo>
                  <a:lnTo>
                    <a:pt x="1433000" y="7981"/>
                  </a:lnTo>
                  <a:lnTo>
                    <a:pt x="1465294" y="29749"/>
                  </a:lnTo>
                  <a:lnTo>
                    <a:pt x="1487062" y="62043"/>
                  </a:lnTo>
                  <a:lnTo>
                    <a:pt x="1495044" y="101600"/>
                  </a:lnTo>
                  <a:lnTo>
                    <a:pt x="1495044" y="508000"/>
                  </a:lnTo>
                  <a:lnTo>
                    <a:pt x="1487062" y="547556"/>
                  </a:lnTo>
                  <a:lnTo>
                    <a:pt x="1465294" y="579850"/>
                  </a:lnTo>
                  <a:lnTo>
                    <a:pt x="1433000" y="601618"/>
                  </a:lnTo>
                  <a:lnTo>
                    <a:pt x="1393444" y="609600"/>
                  </a:lnTo>
                  <a:lnTo>
                    <a:pt x="101600" y="609600"/>
                  </a:lnTo>
                  <a:lnTo>
                    <a:pt x="62043" y="601618"/>
                  </a:lnTo>
                  <a:lnTo>
                    <a:pt x="29749" y="579850"/>
                  </a:lnTo>
                  <a:lnTo>
                    <a:pt x="7981" y="547556"/>
                  </a:lnTo>
                  <a:lnTo>
                    <a:pt x="0" y="508000"/>
                  </a:lnTo>
                  <a:lnTo>
                    <a:pt x="0" y="101600"/>
                  </a:lnTo>
                  <a:close/>
                </a:path>
              </a:pathLst>
            </a:custGeom>
            <a:ln w="25400">
              <a:solidFill>
                <a:srgbClr val="357C91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5573363" y="2085404"/>
            <a:ext cx="571500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b="1" spc="-8" dirty="0">
                <a:latin typeface="Calibri"/>
                <a:cs typeface="Calibri"/>
              </a:rPr>
              <a:t>Condón</a:t>
            </a:r>
            <a:endParaRPr sz="1350">
              <a:latin typeface="Calibri"/>
              <a:cs typeface="Calibri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5196078" y="3699872"/>
            <a:ext cx="1255395" cy="721519"/>
            <a:chOff x="6928104" y="3790162"/>
            <a:chExt cx="1673860" cy="962025"/>
          </a:xfrm>
        </p:grpSpPr>
        <p:pic>
          <p:nvPicPr>
            <p:cNvPr id="62" name="object 6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928104" y="3790162"/>
              <a:ext cx="1673352" cy="577621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078980" y="3855719"/>
              <a:ext cx="1371600" cy="507492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975348" y="3817619"/>
              <a:ext cx="1583435" cy="487680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6975348" y="3817619"/>
              <a:ext cx="1583690" cy="487680"/>
            </a:xfrm>
            <a:custGeom>
              <a:avLst/>
              <a:gdLst/>
              <a:ahLst/>
              <a:cxnLst/>
              <a:rect l="l" t="t" r="r" b="b"/>
              <a:pathLst>
                <a:path w="1583690" h="487679">
                  <a:moveTo>
                    <a:pt x="0" y="81279"/>
                  </a:moveTo>
                  <a:lnTo>
                    <a:pt x="6395" y="49666"/>
                  </a:lnTo>
                  <a:lnTo>
                    <a:pt x="23828" y="23828"/>
                  </a:lnTo>
                  <a:lnTo>
                    <a:pt x="49666" y="6395"/>
                  </a:lnTo>
                  <a:lnTo>
                    <a:pt x="81279" y="0"/>
                  </a:lnTo>
                  <a:lnTo>
                    <a:pt x="1502155" y="0"/>
                  </a:lnTo>
                  <a:lnTo>
                    <a:pt x="1533769" y="6395"/>
                  </a:lnTo>
                  <a:lnTo>
                    <a:pt x="1559607" y="23828"/>
                  </a:lnTo>
                  <a:lnTo>
                    <a:pt x="1577040" y="49666"/>
                  </a:lnTo>
                  <a:lnTo>
                    <a:pt x="1583435" y="81279"/>
                  </a:lnTo>
                  <a:lnTo>
                    <a:pt x="1583435" y="406399"/>
                  </a:lnTo>
                  <a:lnTo>
                    <a:pt x="1577040" y="438013"/>
                  </a:lnTo>
                  <a:lnTo>
                    <a:pt x="1559607" y="463851"/>
                  </a:lnTo>
                  <a:lnTo>
                    <a:pt x="1533769" y="481284"/>
                  </a:lnTo>
                  <a:lnTo>
                    <a:pt x="1502155" y="487679"/>
                  </a:lnTo>
                  <a:lnTo>
                    <a:pt x="81279" y="487679"/>
                  </a:lnTo>
                  <a:lnTo>
                    <a:pt x="49666" y="481284"/>
                  </a:lnTo>
                  <a:lnTo>
                    <a:pt x="23828" y="463851"/>
                  </a:lnTo>
                  <a:lnTo>
                    <a:pt x="6395" y="438013"/>
                  </a:lnTo>
                  <a:lnTo>
                    <a:pt x="0" y="406399"/>
                  </a:lnTo>
                  <a:lnTo>
                    <a:pt x="0" y="81279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66" name="object 66"/>
            <p:cNvSpPr/>
            <p:nvPr/>
          </p:nvSpPr>
          <p:spPr>
            <a:xfrm>
              <a:off x="6992874" y="4450841"/>
              <a:ext cx="1422400" cy="288290"/>
            </a:xfrm>
            <a:custGeom>
              <a:avLst/>
              <a:gdLst/>
              <a:ahLst/>
              <a:cxnLst/>
              <a:rect l="l" t="t" r="r" b="b"/>
              <a:pathLst>
                <a:path w="1422400" h="288289">
                  <a:moveTo>
                    <a:pt x="1373885" y="0"/>
                  </a:moveTo>
                  <a:lnTo>
                    <a:pt x="48005" y="0"/>
                  </a:lnTo>
                  <a:lnTo>
                    <a:pt x="29307" y="3768"/>
                  </a:lnTo>
                  <a:lnTo>
                    <a:pt x="14049" y="14049"/>
                  </a:lnTo>
                  <a:lnTo>
                    <a:pt x="3768" y="29307"/>
                  </a:lnTo>
                  <a:lnTo>
                    <a:pt x="0" y="48005"/>
                  </a:lnTo>
                  <a:lnTo>
                    <a:pt x="0" y="240029"/>
                  </a:lnTo>
                  <a:lnTo>
                    <a:pt x="3768" y="258728"/>
                  </a:lnTo>
                  <a:lnTo>
                    <a:pt x="14049" y="273986"/>
                  </a:lnTo>
                  <a:lnTo>
                    <a:pt x="29307" y="284267"/>
                  </a:lnTo>
                  <a:lnTo>
                    <a:pt x="48005" y="288035"/>
                  </a:lnTo>
                  <a:lnTo>
                    <a:pt x="1373885" y="288035"/>
                  </a:lnTo>
                  <a:lnTo>
                    <a:pt x="1392584" y="284267"/>
                  </a:lnTo>
                  <a:lnTo>
                    <a:pt x="1407842" y="273986"/>
                  </a:lnTo>
                  <a:lnTo>
                    <a:pt x="1418123" y="258728"/>
                  </a:lnTo>
                  <a:lnTo>
                    <a:pt x="1421892" y="240029"/>
                  </a:lnTo>
                  <a:lnTo>
                    <a:pt x="1421892" y="48005"/>
                  </a:lnTo>
                  <a:lnTo>
                    <a:pt x="1418123" y="29307"/>
                  </a:lnTo>
                  <a:lnTo>
                    <a:pt x="1407842" y="14049"/>
                  </a:lnTo>
                  <a:lnTo>
                    <a:pt x="1392584" y="3768"/>
                  </a:lnTo>
                  <a:lnTo>
                    <a:pt x="1373885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67" name="object 67"/>
            <p:cNvSpPr/>
            <p:nvPr/>
          </p:nvSpPr>
          <p:spPr>
            <a:xfrm>
              <a:off x="6992874" y="4450841"/>
              <a:ext cx="1422400" cy="288290"/>
            </a:xfrm>
            <a:custGeom>
              <a:avLst/>
              <a:gdLst/>
              <a:ahLst/>
              <a:cxnLst/>
              <a:rect l="l" t="t" r="r" b="b"/>
              <a:pathLst>
                <a:path w="1422400" h="288289">
                  <a:moveTo>
                    <a:pt x="0" y="48005"/>
                  </a:moveTo>
                  <a:lnTo>
                    <a:pt x="3768" y="29307"/>
                  </a:lnTo>
                  <a:lnTo>
                    <a:pt x="14049" y="14049"/>
                  </a:lnTo>
                  <a:lnTo>
                    <a:pt x="29307" y="3768"/>
                  </a:lnTo>
                  <a:lnTo>
                    <a:pt x="48005" y="0"/>
                  </a:lnTo>
                  <a:lnTo>
                    <a:pt x="1373885" y="0"/>
                  </a:lnTo>
                  <a:lnTo>
                    <a:pt x="1392584" y="3768"/>
                  </a:lnTo>
                  <a:lnTo>
                    <a:pt x="1407842" y="14049"/>
                  </a:lnTo>
                  <a:lnTo>
                    <a:pt x="1418123" y="29307"/>
                  </a:lnTo>
                  <a:lnTo>
                    <a:pt x="1421892" y="48005"/>
                  </a:lnTo>
                  <a:lnTo>
                    <a:pt x="1421892" y="240029"/>
                  </a:lnTo>
                  <a:lnTo>
                    <a:pt x="1418123" y="258728"/>
                  </a:lnTo>
                  <a:lnTo>
                    <a:pt x="1407842" y="273986"/>
                  </a:lnTo>
                  <a:lnTo>
                    <a:pt x="1392584" y="284267"/>
                  </a:lnTo>
                  <a:lnTo>
                    <a:pt x="1373885" y="288035"/>
                  </a:lnTo>
                  <a:lnTo>
                    <a:pt x="48005" y="288035"/>
                  </a:lnTo>
                  <a:lnTo>
                    <a:pt x="29307" y="284267"/>
                  </a:lnTo>
                  <a:lnTo>
                    <a:pt x="14049" y="273986"/>
                  </a:lnTo>
                  <a:lnTo>
                    <a:pt x="3768" y="258728"/>
                  </a:lnTo>
                  <a:lnTo>
                    <a:pt x="0" y="240029"/>
                  </a:lnTo>
                  <a:lnTo>
                    <a:pt x="0" y="48005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5423820" y="3794380"/>
            <a:ext cx="803434" cy="592054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b="1" spc="-8" dirty="0">
                <a:solidFill>
                  <a:srgbClr val="0069AA"/>
                </a:solidFill>
                <a:latin typeface="Calibri"/>
                <a:cs typeface="Calibri"/>
              </a:rPr>
              <a:t>Endoceptivo</a:t>
            </a:r>
            <a:endParaRPr sz="1200">
              <a:latin typeface="Calibri"/>
              <a:cs typeface="Calibri"/>
            </a:endParaRPr>
          </a:p>
          <a:p>
            <a:pPr>
              <a:spcBef>
                <a:spcPts val="8"/>
              </a:spcBef>
            </a:pPr>
            <a:endParaRPr sz="1388">
              <a:latin typeface="Calibri"/>
              <a:cs typeface="Calibri"/>
            </a:endParaRPr>
          </a:p>
          <a:p>
            <a:pPr marL="82867"/>
            <a:r>
              <a:rPr sz="1200" b="1" dirty="0">
                <a:latin typeface="Calibri"/>
                <a:cs typeface="Calibri"/>
              </a:rPr>
              <a:t>DIU</a:t>
            </a:r>
            <a:r>
              <a:rPr sz="1200" b="1" spc="-11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T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9" dirty="0">
                <a:latin typeface="Calibri"/>
                <a:cs typeface="Calibri"/>
              </a:rPr>
              <a:t>Cu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69" name="object 69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3794759" y="4502276"/>
            <a:ext cx="820112" cy="310325"/>
          </a:xfrm>
          <a:prstGeom prst="rect">
            <a:avLst/>
          </a:prstGeom>
        </p:spPr>
      </p:pic>
      <p:sp>
        <p:nvSpPr>
          <p:cNvPr id="70" name="object 70"/>
          <p:cNvSpPr txBox="1"/>
          <p:nvPr/>
        </p:nvSpPr>
        <p:spPr>
          <a:xfrm>
            <a:off x="3980021" y="4542378"/>
            <a:ext cx="451485" cy="1481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900" b="1" spc="-8" dirty="0">
                <a:latin typeface="Calibri"/>
                <a:cs typeface="Calibri"/>
              </a:rPr>
              <a:t>Ulipristal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6558534" y="2290581"/>
            <a:ext cx="1297304" cy="821055"/>
            <a:chOff x="8744711" y="1911108"/>
            <a:chExt cx="1729739" cy="1094740"/>
          </a:xfrm>
        </p:grpSpPr>
        <p:pic>
          <p:nvPicPr>
            <p:cNvPr id="72" name="object 7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744711" y="1973567"/>
              <a:ext cx="1729740" cy="915936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781287" y="1911108"/>
              <a:ext cx="1304544" cy="1094219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791955" y="2001012"/>
              <a:ext cx="1639824" cy="826008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8791955" y="2001012"/>
              <a:ext cx="1640205" cy="826135"/>
            </a:xfrm>
            <a:custGeom>
              <a:avLst/>
              <a:gdLst/>
              <a:ahLst/>
              <a:cxnLst/>
              <a:rect l="l" t="t" r="r" b="b"/>
              <a:pathLst>
                <a:path w="1640204" h="826135">
                  <a:moveTo>
                    <a:pt x="0" y="137667"/>
                  </a:moveTo>
                  <a:lnTo>
                    <a:pt x="7014" y="94138"/>
                  </a:lnTo>
                  <a:lnTo>
                    <a:pt x="26550" y="56345"/>
                  </a:lnTo>
                  <a:lnTo>
                    <a:pt x="56345" y="26550"/>
                  </a:lnTo>
                  <a:lnTo>
                    <a:pt x="94138" y="7014"/>
                  </a:lnTo>
                  <a:lnTo>
                    <a:pt x="137668" y="0"/>
                  </a:lnTo>
                  <a:lnTo>
                    <a:pt x="1502155" y="0"/>
                  </a:lnTo>
                  <a:lnTo>
                    <a:pt x="1545685" y="7014"/>
                  </a:lnTo>
                  <a:lnTo>
                    <a:pt x="1583478" y="26550"/>
                  </a:lnTo>
                  <a:lnTo>
                    <a:pt x="1613273" y="56345"/>
                  </a:lnTo>
                  <a:lnTo>
                    <a:pt x="1632809" y="94138"/>
                  </a:lnTo>
                  <a:lnTo>
                    <a:pt x="1639824" y="137667"/>
                  </a:lnTo>
                  <a:lnTo>
                    <a:pt x="1639824" y="688339"/>
                  </a:lnTo>
                  <a:lnTo>
                    <a:pt x="1632809" y="731869"/>
                  </a:lnTo>
                  <a:lnTo>
                    <a:pt x="1613273" y="769662"/>
                  </a:lnTo>
                  <a:lnTo>
                    <a:pt x="1583478" y="799457"/>
                  </a:lnTo>
                  <a:lnTo>
                    <a:pt x="1545685" y="818993"/>
                  </a:lnTo>
                  <a:lnTo>
                    <a:pt x="1502155" y="826008"/>
                  </a:lnTo>
                  <a:lnTo>
                    <a:pt x="137668" y="826008"/>
                  </a:lnTo>
                  <a:lnTo>
                    <a:pt x="94138" y="818993"/>
                  </a:lnTo>
                  <a:lnTo>
                    <a:pt x="56345" y="799457"/>
                  </a:lnTo>
                  <a:lnTo>
                    <a:pt x="26550" y="769662"/>
                  </a:lnTo>
                  <a:lnTo>
                    <a:pt x="7014" y="731869"/>
                  </a:lnTo>
                  <a:lnTo>
                    <a:pt x="0" y="688339"/>
                  </a:lnTo>
                  <a:lnTo>
                    <a:pt x="0" y="137667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6684359" y="2329720"/>
            <a:ext cx="781050" cy="656429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38113" indent="-128588">
              <a:spcBef>
                <a:spcPts val="79"/>
              </a:spcBef>
              <a:buClr>
                <a:srgbClr val="000000"/>
              </a:buClr>
              <a:buFont typeface="Arial MT"/>
              <a:buChar char="•"/>
              <a:tabLst>
                <a:tab pos="138113" algn="l"/>
              </a:tabLst>
            </a:pPr>
            <a:r>
              <a:rPr sz="1050" b="1" spc="-8" dirty="0">
                <a:solidFill>
                  <a:srgbClr val="0069AA"/>
                </a:solidFill>
                <a:latin typeface="Calibri"/>
                <a:cs typeface="Calibri"/>
              </a:rPr>
              <a:t>Orales</a:t>
            </a:r>
            <a:endParaRPr sz="1050">
              <a:latin typeface="Calibri"/>
              <a:cs typeface="Calibri"/>
            </a:endParaRPr>
          </a:p>
          <a:p>
            <a:pPr marL="138113" indent="-128588">
              <a:buClr>
                <a:srgbClr val="000000"/>
              </a:buClr>
              <a:buFont typeface="Arial MT"/>
              <a:buChar char="•"/>
              <a:tabLst>
                <a:tab pos="138113" algn="l"/>
              </a:tabLst>
            </a:pPr>
            <a:r>
              <a:rPr sz="1050" b="1" spc="-8" dirty="0">
                <a:solidFill>
                  <a:srgbClr val="0069AA"/>
                </a:solidFill>
                <a:latin typeface="Calibri"/>
                <a:cs typeface="Calibri"/>
              </a:rPr>
              <a:t>Inyectables</a:t>
            </a:r>
            <a:endParaRPr sz="1050">
              <a:latin typeface="Calibri"/>
              <a:cs typeface="Calibri"/>
            </a:endParaRPr>
          </a:p>
          <a:p>
            <a:pPr marL="138113" indent="-128588">
              <a:buClr>
                <a:srgbClr val="000000"/>
              </a:buClr>
              <a:buFont typeface="Arial MT"/>
              <a:buChar char="•"/>
              <a:tabLst>
                <a:tab pos="138113" algn="l"/>
              </a:tabLst>
            </a:pPr>
            <a:r>
              <a:rPr sz="1050" b="1" spc="-8" dirty="0">
                <a:solidFill>
                  <a:srgbClr val="0069AA"/>
                </a:solidFill>
                <a:latin typeface="Calibri"/>
                <a:cs typeface="Calibri"/>
              </a:rPr>
              <a:t>Parche</a:t>
            </a:r>
            <a:endParaRPr sz="1050">
              <a:latin typeface="Calibri"/>
              <a:cs typeface="Calibri"/>
            </a:endParaRPr>
          </a:p>
          <a:p>
            <a:pPr marL="138113" indent="-128588">
              <a:buClr>
                <a:srgbClr val="000000"/>
              </a:buClr>
              <a:buFont typeface="Arial MT"/>
              <a:buChar char="•"/>
              <a:tabLst>
                <a:tab pos="138113" algn="l"/>
              </a:tabLst>
            </a:pPr>
            <a:r>
              <a:rPr sz="1050" b="1" spc="-8" dirty="0">
                <a:solidFill>
                  <a:srgbClr val="0069AA"/>
                </a:solidFill>
                <a:latin typeface="Calibri"/>
                <a:cs typeface="Calibri"/>
              </a:rPr>
              <a:t>Anillo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77" name="object 77"/>
          <p:cNvGrpSpPr/>
          <p:nvPr/>
        </p:nvGrpSpPr>
        <p:grpSpPr>
          <a:xfrm>
            <a:off x="6774560" y="3094091"/>
            <a:ext cx="1188720" cy="661035"/>
            <a:chOff x="9032747" y="2982455"/>
            <a:chExt cx="1584960" cy="881380"/>
          </a:xfrm>
        </p:grpSpPr>
        <p:pic>
          <p:nvPicPr>
            <p:cNvPr id="78" name="object 7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9032747" y="2982455"/>
              <a:ext cx="1584959" cy="826020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9064751" y="2982455"/>
              <a:ext cx="1232903" cy="880884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9079991" y="3009900"/>
              <a:ext cx="1495043" cy="736092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9079991" y="3009900"/>
              <a:ext cx="1495425" cy="736600"/>
            </a:xfrm>
            <a:custGeom>
              <a:avLst/>
              <a:gdLst/>
              <a:ahLst/>
              <a:cxnLst/>
              <a:rect l="l" t="t" r="r" b="b"/>
              <a:pathLst>
                <a:path w="1495425" h="736600">
                  <a:moveTo>
                    <a:pt x="0" y="122682"/>
                  </a:moveTo>
                  <a:lnTo>
                    <a:pt x="9632" y="74902"/>
                  </a:lnTo>
                  <a:lnTo>
                    <a:pt x="35909" y="35909"/>
                  </a:lnTo>
                  <a:lnTo>
                    <a:pt x="74902" y="9632"/>
                  </a:lnTo>
                  <a:lnTo>
                    <a:pt x="122681" y="0"/>
                  </a:lnTo>
                  <a:lnTo>
                    <a:pt x="1372361" y="0"/>
                  </a:lnTo>
                  <a:lnTo>
                    <a:pt x="1420088" y="9632"/>
                  </a:lnTo>
                  <a:lnTo>
                    <a:pt x="1459087" y="35909"/>
                  </a:lnTo>
                  <a:lnTo>
                    <a:pt x="1485393" y="74902"/>
                  </a:lnTo>
                  <a:lnTo>
                    <a:pt x="1495043" y="122682"/>
                  </a:lnTo>
                  <a:lnTo>
                    <a:pt x="1495043" y="613410"/>
                  </a:lnTo>
                  <a:lnTo>
                    <a:pt x="1485393" y="661136"/>
                  </a:lnTo>
                  <a:lnTo>
                    <a:pt x="1459087" y="700135"/>
                  </a:lnTo>
                  <a:lnTo>
                    <a:pt x="1420088" y="726441"/>
                  </a:lnTo>
                  <a:lnTo>
                    <a:pt x="1372361" y="736092"/>
                  </a:lnTo>
                  <a:lnTo>
                    <a:pt x="122681" y="736092"/>
                  </a:lnTo>
                  <a:lnTo>
                    <a:pt x="74902" y="726441"/>
                  </a:lnTo>
                  <a:lnTo>
                    <a:pt x="35909" y="700135"/>
                  </a:lnTo>
                  <a:lnTo>
                    <a:pt x="9632" y="661136"/>
                  </a:lnTo>
                  <a:lnTo>
                    <a:pt x="0" y="613410"/>
                  </a:lnTo>
                  <a:lnTo>
                    <a:pt x="0" y="122682"/>
                  </a:lnTo>
                  <a:close/>
                </a:path>
              </a:pathLst>
            </a:custGeom>
            <a:ln w="9524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82" name="object 82"/>
          <p:cNvSpPr txBox="1"/>
          <p:nvPr/>
        </p:nvSpPr>
        <p:spPr>
          <a:xfrm>
            <a:off x="6897147" y="3132582"/>
            <a:ext cx="727233" cy="494847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38113" indent="-128588">
              <a:spcBef>
                <a:spcPts val="79"/>
              </a:spcBef>
              <a:buClr>
                <a:srgbClr val="000000"/>
              </a:buClr>
              <a:buFont typeface="Arial MT"/>
              <a:buChar char="•"/>
              <a:tabLst>
                <a:tab pos="138113" algn="l"/>
              </a:tabLst>
            </a:pPr>
            <a:r>
              <a:rPr sz="1050" b="1" spc="-8" dirty="0">
                <a:solidFill>
                  <a:srgbClr val="0069AA"/>
                </a:solidFill>
                <a:latin typeface="Calibri"/>
                <a:cs typeface="Calibri"/>
              </a:rPr>
              <a:t>Implante</a:t>
            </a:r>
            <a:endParaRPr sz="1050">
              <a:latin typeface="Calibri"/>
              <a:cs typeface="Calibri"/>
            </a:endParaRPr>
          </a:p>
          <a:p>
            <a:pPr marL="138113" indent="-128588">
              <a:buClr>
                <a:srgbClr val="000000"/>
              </a:buClr>
              <a:buFont typeface="Arial MT"/>
              <a:buChar char="•"/>
              <a:tabLst>
                <a:tab pos="138113" algn="l"/>
              </a:tabLst>
            </a:pPr>
            <a:r>
              <a:rPr sz="1050" b="1" spc="-15" dirty="0">
                <a:solidFill>
                  <a:srgbClr val="0069AA"/>
                </a:solidFill>
                <a:latin typeface="Calibri"/>
                <a:cs typeface="Calibri"/>
              </a:rPr>
              <a:t>Oral</a:t>
            </a:r>
            <a:endParaRPr sz="1050">
              <a:latin typeface="Calibri"/>
              <a:cs typeface="Calibri"/>
            </a:endParaRPr>
          </a:p>
          <a:p>
            <a:pPr marL="138589" indent="-129064">
              <a:buClr>
                <a:srgbClr val="000000"/>
              </a:buClr>
              <a:buFont typeface="Arial MT"/>
              <a:buChar char="•"/>
              <a:tabLst>
                <a:tab pos="138589" algn="l"/>
              </a:tabLst>
            </a:pPr>
            <a:r>
              <a:rPr sz="1050" b="1" spc="-8" dirty="0">
                <a:solidFill>
                  <a:srgbClr val="0069AA"/>
                </a:solidFill>
                <a:latin typeface="Calibri"/>
                <a:cs typeface="Calibri"/>
              </a:rPr>
              <a:t>Inyectable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83" name="object 83"/>
          <p:cNvGrpSpPr/>
          <p:nvPr/>
        </p:nvGrpSpPr>
        <p:grpSpPr>
          <a:xfrm>
            <a:off x="1644777" y="4705732"/>
            <a:ext cx="230981" cy="360044"/>
            <a:chOff x="2193035" y="5131308"/>
            <a:chExt cx="307975" cy="480059"/>
          </a:xfrm>
        </p:grpSpPr>
        <p:pic>
          <p:nvPicPr>
            <p:cNvPr id="84" name="object 8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193035" y="5131308"/>
              <a:ext cx="307822" cy="480059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2290317" y="5153406"/>
              <a:ext cx="118110" cy="287655"/>
            </a:xfrm>
            <a:custGeom>
              <a:avLst/>
              <a:gdLst/>
              <a:ahLst/>
              <a:cxnLst/>
              <a:rect l="l" t="t" r="r" b="b"/>
              <a:pathLst>
                <a:path w="118110" h="287654">
                  <a:moveTo>
                    <a:pt x="14096" y="171450"/>
                  </a:moveTo>
                  <a:lnTo>
                    <a:pt x="8127" y="175006"/>
                  </a:lnTo>
                  <a:lnTo>
                    <a:pt x="2031" y="178562"/>
                  </a:lnTo>
                  <a:lnTo>
                    <a:pt x="0" y="186309"/>
                  </a:lnTo>
                  <a:lnTo>
                    <a:pt x="58927" y="287401"/>
                  </a:lnTo>
                  <a:lnTo>
                    <a:pt x="73659" y="262128"/>
                  </a:lnTo>
                  <a:lnTo>
                    <a:pt x="46227" y="262128"/>
                  </a:lnTo>
                  <a:lnTo>
                    <a:pt x="46227" y="215283"/>
                  </a:lnTo>
                  <a:lnTo>
                    <a:pt x="25400" y="179578"/>
                  </a:lnTo>
                  <a:lnTo>
                    <a:pt x="21970" y="173482"/>
                  </a:lnTo>
                  <a:lnTo>
                    <a:pt x="14096" y="171450"/>
                  </a:lnTo>
                  <a:close/>
                </a:path>
                <a:path w="118110" h="287654">
                  <a:moveTo>
                    <a:pt x="46228" y="215283"/>
                  </a:moveTo>
                  <a:lnTo>
                    <a:pt x="46227" y="262128"/>
                  </a:lnTo>
                  <a:lnTo>
                    <a:pt x="71627" y="262128"/>
                  </a:lnTo>
                  <a:lnTo>
                    <a:pt x="71627" y="255778"/>
                  </a:lnTo>
                  <a:lnTo>
                    <a:pt x="48006" y="255778"/>
                  </a:lnTo>
                  <a:lnTo>
                    <a:pt x="58928" y="237054"/>
                  </a:lnTo>
                  <a:lnTo>
                    <a:pt x="46228" y="215283"/>
                  </a:lnTo>
                  <a:close/>
                </a:path>
                <a:path w="118110" h="287654">
                  <a:moveTo>
                    <a:pt x="103758" y="171450"/>
                  </a:moveTo>
                  <a:lnTo>
                    <a:pt x="95884" y="173482"/>
                  </a:lnTo>
                  <a:lnTo>
                    <a:pt x="92456" y="179578"/>
                  </a:lnTo>
                  <a:lnTo>
                    <a:pt x="71627" y="215283"/>
                  </a:lnTo>
                  <a:lnTo>
                    <a:pt x="71627" y="262128"/>
                  </a:lnTo>
                  <a:lnTo>
                    <a:pt x="73659" y="262128"/>
                  </a:lnTo>
                  <a:lnTo>
                    <a:pt x="117856" y="186309"/>
                  </a:lnTo>
                  <a:lnTo>
                    <a:pt x="115824" y="178562"/>
                  </a:lnTo>
                  <a:lnTo>
                    <a:pt x="109727" y="175006"/>
                  </a:lnTo>
                  <a:lnTo>
                    <a:pt x="103758" y="171450"/>
                  </a:lnTo>
                  <a:close/>
                </a:path>
                <a:path w="118110" h="287654">
                  <a:moveTo>
                    <a:pt x="58928" y="237054"/>
                  </a:moveTo>
                  <a:lnTo>
                    <a:pt x="48006" y="255778"/>
                  </a:lnTo>
                  <a:lnTo>
                    <a:pt x="69850" y="255778"/>
                  </a:lnTo>
                  <a:lnTo>
                    <a:pt x="58928" y="237054"/>
                  </a:lnTo>
                  <a:close/>
                </a:path>
                <a:path w="118110" h="287654">
                  <a:moveTo>
                    <a:pt x="71627" y="215283"/>
                  </a:moveTo>
                  <a:lnTo>
                    <a:pt x="58928" y="237054"/>
                  </a:lnTo>
                  <a:lnTo>
                    <a:pt x="69850" y="255778"/>
                  </a:lnTo>
                  <a:lnTo>
                    <a:pt x="71627" y="255778"/>
                  </a:lnTo>
                  <a:lnTo>
                    <a:pt x="71627" y="215283"/>
                  </a:lnTo>
                  <a:close/>
                </a:path>
                <a:path w="118110" h="287654">
                  <a:moveTo>
                    <a:pt x="71627" y="0"/>
                  </a:moveTo>
                  <a:lnTo>
                    <a:pt x="46227" y="0"/>
                  </a:lnTo>
                  <a:lnTo>
                    <a:pt x="46228" y="215283"/>
                  </a:lnTo>
                  <a:lnTo>
                    <a:pt x="58928" y="237054"/>
                  </a:lnTo>
                  <a:lnTo>
                    <a:pt x="71627" y="215283"/>
                  </a:lnTo>
                  <a:lnTo>
                    <a:pt x="7162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grpSp>
        <p:nvGrpSpPr>
          <p:cNvPr id="86" name="object 86"/>
          <p:cNvGrpSpPr/>
          <p:nvPr/>
        </p:nvGrpSpPr>
        <p:grpSpPr>
          <a:xfrm>
            <a:off x="2739772" y="4718304"/>
            <a:ext cx="230981" cy="361474"/>
            <a:chOff x="3653028" y="5148071"/>
            <a:chExt cx="307975" cy="481965"/>
          </a:xfrm>
        </p:grpSpPr>
        <p:pic>
          <p:nvPicPr>
            <p:cNvPr id="87" name="object 87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653028" y="5148071"/>
              <a:ext cx="307822" cy="481571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3750310" y="5170169"/>
              <a:ext cx="118110" cy="288925"/>
            </a:xfrm>
            <a:custGeom>
              <a:avLst/>
              <a:gdLst/>
              <a:ahLst/>
              <a:cxnLst/>
              <a:rect l="l" t="t" r="r" b="b"/>
              <a:pathLst>
                <a:path w="118110" h="288925">
                  <a:moveTo>
                    <a:pt x="14097" y="173100"/>
                  </a:moveTo>
                  <a:lnTo>
                    <a:pt x="8127" y="176656"/>
                  </a:lnTo>
                  <a:lnTo>
                    <a:pt x="2031" y="180085"/>
                  </a:lnTo>
                  <a:lnTo>
                    <a:pt x="0" y="187959"/>
                  </a:lnTo>
                  <a:lnTo>
                    <a:pt x="3555" y="193928"/>
                  </a:lnTo>
                  <a:lnTo>
                    <a:pt x="58927" y="288924"/>
                  </a:lnTo>
                  <a:lnTo>
                    <a:pt x="73585" y="263778"/>
                  </a:lnTo>
                  <a:lnTo>
                    <a:pt x="46227" y="263778"/>
                  </a:lnTo>
                  <a:lnTo>
                    <a:pt x="46227" y="216934"/>
                  </a:lnTo>
                  <a:lnTo>
                    <a:pt x="25400" y="181228"/>
                  </a:lnTo>
                  <a:lnTo>
                    <a:pt x="21970" y="175132"/>
                  </a:lnTo>
                  <a:lnTo>
                    <a:pt x="14097" y="173100"/>
                  </a:lnTo>
                  <a:close/>
                </a:path>
                <a:path w="118110" h="288925">
                  <a:moveTo>
                    <a:pt x="46227" y="216934"/>
                  </a:moveTo>
                  <a:lnTo>
                    <a:pt x="46227" y="263778"/>
                  </a:lnTo>
                  <a:lnTo>
                    <a:pt x="71627" y="263778"/>
                  </a:lnTo>
                  <a:lnTo>
                    <a:pt x="71627" y="257428"/>
                  </a:lnTo>
                  <a:lnTo>
                    <a:pt x="48005" y="257428"/>
                  </a:lnTo>
                  <a:lnTo>
                    <a:pt x="58927" y="238705"/>
                  </a:lnTo>
                  <a:lnTo>
                    <a:pt x="46227" y="216934"/>
                  </a:lnTo>
                  <a:close/>
                </a:path>
                <a:path w="118110" h="288925">
                  <a:moveTo>
                    <a:pt x="103759" y="173100"/>
                  </a:moveTo>
                  <a:lnTo>
                    <a:pt x="95885" y="175132"/>
                  </a:lnTo>
                  <a:lnTo>
                    <a:pt x="92455" y="181228"/>
                  </a:lnTo>
                  <a:lnTo>
                    <a:pt x="71627" y="216934"/>
                  </a:lnTo>
                  <a:lnTo>
                    <a:pt x="71627" y="263778"/>
                  </a:lnTo>
                  <a:lnTo>
                    <a:pt x="73585" y="263778"/>
                  </a:lnTo>
                  <a:lnTo>
                    <a:pt x="114300" y="193928"/>
                  </a:lnTo>
                  <a:lnTo>
                    <a:pt x="117855" y="187959"/>
                  </a:lnTo>
                  <a:lnTo>
                    <a:pt x="115824" y="180085"/>
                  </a:lnTo>
                  <a:lnTo>
                    <a:pt x="109727" y="176656"/>
                  </a:lnTo>
                  <a:lnTo>
                    <a:pt x="103759" y="173100"/>
                  </a:lnTo>
                  <a:close/>
                </a:path>
                <a:path w="118110" h="288925">
                  <a:moveTo>
                    <a:pt x="58927" y="238705"/>
                  </a:moveTo>
                  <a:lnTo>
                    <a:pt x="48005" y="257428"/>
                  </a:lnTo>
                  <a:lnTo>
                    <a:pt x="69850" y="257428"/>
                  </a:lnTo>
                  <a:lnTo>
                    <a:pt x="58927" y="238705"/>
                  </a:lnTo>
                  <a:close/>
                </a:path>
                <a:path w="118110" h="288925">
                  <a:moveTo>
                    <a:pt x="71627" y="216934"/>
                  </a:moveTo>
                  <a:lnTo>
                    <a:pt x="58927" y="238705"/>
                  </a:lnTo>
                  <a:lnTo>
                    <a:pt x="69850" y="257428"/>
                  </a:lnTo>
                  <a:lnTo>
                    <a:pt x="71627" y="257428"/>
                  </a:lnTo>
                  <a:lnTo>
                    <a:pt x="71627" y="216934"/>
                  </a:lnTo>
                  <a:close/>
                </a:path>
                <a:path w="118110" h="288925">
                  <a:moveTo>
                    <a:pt x="71627" y="0"/>
                  </a:moveTo>
                  <a:lnTo>
                    <a:pt x="46227" y="0"/>
                  </a:lnTo>
                  <a:lnTo>
                    <a:pt x="46227" y="216934"/>
                  </a:lnTo>
                  <a:lnTo>
                    <a:pt x="58927" y="238705"/>
                  </a:lnTo>
                  <a:lnTo>
                    <a:pt x="71627" y="216934"/>
                  </a:lnTo>
                  <a:lnTo>
                    <a:pt x="7162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grpSp>
        <p:nvGrpSpPr>
          <p:cNvPr id="89" name="object 89"/>
          <p:cNvGrpSpPr/>
          <p:nvPr/>
        </p:nvGrpSpPr>
        <p:grpSpPr>
          <a:xfrm>
            <a:off x="1275587" y="1377505"/>
            <a:ext cx="5648801" cy="3689509"/>
            <a:chOff x="1700783" y="693673"/>
            <a:chExt cx="7531734" cy="4919345"/>
          </a:xfrm>
        </p:grpSpPr>
        <p:pic>
          <p:nvPicPr>
            <p:cNvPr id="90" name="object 9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925823" y="1074445"/>
              <a:ext cx="682739" cy="307822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3969257" y="1151890"/>
              <a:ext cx="487680" cy="118110"/>
            </a:xfrm>
            <a:custGeom>
              <a:avLst/>
              <a:gdLst/>
              <a:ahLst/>
              <a:cxnLst/>
              <a:rect l="l" t="t" r="r" b="b"/>
              <a:pathLst>
                <a:path w="487679" h="118109">
                  <a:moveTo>
                    <a:pt x="437079" y="58928"/>
                  </a:moveTo>
                  <a:lnTo>
                    <a:pt x="379602" y="92456"/>
                  </a:lnTo>
                  <a:lnTo>
                    <a:pt x="373506" y="95885"/>
                  </a:lnTo>
                  <a:lnTo>
                    <a:pt x="371475" y="103759"/>
                  </a:lnTo>
                  <a:lnTo>
                    <a:pt x="375030" y="109727"/>
                  </a:lnTo>
                  <a:lnTo>
                    <a:pt x="378587" y="115824"/>
                  </a:lnTo>
                  <a:lnTo>
                    <a:pt x="386333" y="117856"/>
                  </a:lnTo>
                  <a:lnTo>
                    <a:pt x="465638" y="71627"/>
                  </a:lnTo>
                  <a:lnTo>
                    <a:pt x="462152" y="71627"/>
                  </a:lnTo>
                  <a:lnTo>
                    <a:pt x="462152" y="69850"/>
                  </a:lnTo>
                  <a:lnTo>
                    <a:pt x="455802" y="69850"/>
                  </a:lnTo>
                  <a:lnTo>
                    <a:pt x="437079" y="58928"/>
                  </a:lnTo>
                  <a:close/>
                </a:path>
                <a:path w="487679" h="118109">
                  <a:moveTo>
                    <a:pt x="415308" y="46227"/>
                  </a:moveTo>
                  <a:lnTo>
                    <a:pt x="0" y="46227"/>
                  </a:lnTo>
                  <a:lnTo>
                    <a:pt x="0" y="71627"/>
                  </a:lnTo>
                  <a:lnTo>
                    <a:pt x="415308" y="71627"/>
                  </a:lnTo>
                  <a:lnTo>
                    <a:pt x="437079" y="58928"/>
                  </a:lnTo>
                  <a:lnTo>
                    <a:pt x="415308" y="46227"/>
                  </a:lnTo>
                  <a:close/>
                </a:path>
                <a:path w="487679" h="118109">
                  <a:moveTo>
                    <a:pt x="465637" y="46227"/>
                  </a:moveTo>
                  <a:lnTo>
                    <a:pt x="462152" y="46227"/>
                  </a:lnTo>
                  <a:lnTo>
                    <a:pt x="462152" y="71627"/>
                  </a:lnTo>
                  <a:lnTo>
                    <a:pt x="465638" y="71627"/>
                  </a:lnTo>
                  <a:lnTo>
                    <a:pt x="487425" y="58928"/>
                  </a:lnTo>
                  <a:lnTo>
                    <a:pt x="465637" y="46227"/>
                  </a:lnTo>
                  <a:close/>
                </a:path>
                <a:path w="487679" h="118109">
                  <a:moveTo>
                    <a:pt x="455802" y="48006"/>
                  </a:moveTo>
                  <a:lnTo>
                    <a:pt x="437079" y="58928"/>
                  </a:lnTo>
                  <a:lnTo>
                    <a:pt x="455802" y="69850"/>
                  </a:lnTo>
                  <a:lnTo>
                    <a:pt x="455802" y="48006"/>
                  </a:lnTo>
                  <a:close/>
                </a:path>
                <a:path w="487679" h="118109">
                  <a:moveTo>
                    <a:pt x="462152" y="48006"/>
                  </a:moveTo>
                  <a:lnTo>
                    <a:pt x="455802" y="48006"/>
                  </a:lnTo>
                  <a:lnTo>
                    <a:pt x="455802" y="69850"/>
                  </a:lnTo>
                  <a:lnTo>
                    <a:pt x="462152" y="69850"/>
                  </a:lnTo>
                  <a:lnTo>
                    <a:pt x="462152" y="48006"/>
                  </a:lnTo>
                  <a:close/>
                </a:path>
                <a:path w="487679" h="118109">
                  <a:moveTo>
                    <a:pt x="386333" y="0"/>
                  </a:moveTo>
                  <a:lnTo>
                    <a:pt x="378587" y="2032"/>
                  </a:lnTo>
                  <a:lnTo>
                    <a:pt x="375030" y="8127"/>
                  </a:lnTo>
                  <a:lnTo>
                    <a:pt x="371475" y="14097"/>
                  </a:lnTo>
                  <a:lnTo>
                    <a:pt x="373506" y="21971"/>
                  </a:lnTo>
                  <a:lnTo>
                    <a:pt x="379602" y="25400"/>
                  </a:lnTo>
                  <a:lnTo>
                    <a:pt x="437079" y="58928"/>
                  </a:lnTo>
                  <a:lnTo>
                    <a:pt x="455802" y="48006"/>
                  </a:lnTo>
                  <a:lnTo>
                    <a:pt x="462152" y="48006"/>
                  </a:lnTo>
                  <a:lnTo>
                    <a:pt x="462152" y="46227"/>
                  </a:lnTo>
                  <a:lnTo>
                    <a:pt x="465637" y="46227"/>
                  </a:lnTo>
                  <a:lnTo>
                    <a:pt x="38633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92" name="object 9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052316" y="2298217"/>
              <a:ext cx="626363" cy="307822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4095750" y="2375662"/>
              <a:ext cx="431800" cy="118110"/>
            </a:xfrm>
            <a:custGeom>
              <a:avLst/>
              <a:gdLst/>
              <a:ahLst/>
              <a:cxnLst/>
              <a:rect l="l" t="t" r="r" b="b"/>
              <a:pathLst>
                <a:path w="431800" h="118110">
                  <a:moveTo>
                    <a:pt x="381580" y="58927"/>
                  </a:moveTo>
                  <a:lnTo>
                    <a:pt x="324103" y="92455"/>
                  </a:lnTo>
                  <a:lnTo>
                    <a:pt x="318008" y="95885"/>
                  </a:lnTo>
                  <a:lnTo>
                    <a:pt x="315975" y="103759"/>
                  </a:lnTo>
                  <a:lnTo>
                    <a:pt x="319532" y="109727"/>
                  </a:lnTo>
                  <a:lnTo>
                    <a:pt x="322961" y="115824"/>
                  </a:lnTo>
                  <a:lnTo>
                    <a:pt x="330835" y="117855"/>
                  </a:lnTo>
                  <a:lnTo>
                    <a:pt x="336803" y="114300"/>
                  </a:lnTo>
                  <a:lnTo>
                    <a:pt x="410011" y="71627"/>
                  </a:lnTo>
                  <a:lnTo>
                    <a:pt x="406653" y="71627"/>
                  </a:lnTo>
                  <a:lnTo>
                    <a:pt x="406653" y="69850"/>
                  </a:lnTo>
                  <a:lnTo>
                    <a:pt x="400303" y="69850"/>
                  </a:lnTo>
                  <a:lnTo>
                    <a:pt x="381580" y="58927"/>
                  </a:lnTo>
                  <a:close/>
                </a:path>
                <a:path w="431800" h="118110">
                  <a:moveTo>
                    <a:pt x="359809" y="46227"/>
                  </a:moveTo>
                  <a:lnTo>
                    <a:pt x="0" y="46227"/>
                  </a:lnTo>
                  <a:lnTo>
                    <a:pt x="0" y="71627"/>
                  </a:lnTo>
                  <a:lnTo>
                    <a:pt x="359809" y="71627"/>
                  </a:lnTo>
                  <a:lnTo>
                    <a:pt x="381580" y="58927"/>
                  </a:lnTo>
                  <a:lnTo>
                    <a:pt x="359809" y="46227"/>
                  </a:lnTo>
                  <a:close/>
                </a:path>
                <a:path w="431800" h="118110">
                  <a:moveTo>
                    <a:pt x="410011" y="46227"/>
                  </a:moveTo>
                  <a:lnTo>
                    <a:pt x="406653" y="46227"/>
                  </a:lnTo>
                  <a:lnTo>
                    <a:pt x="406653" y="71627"/>
                  </a:lnTo>
                  <a:lnTo>
                    <a:pt x="410011" y="71627"/>
                  </a:lnTo>
                  <a:lnTo>
                    <a:pt x="431800" y="58927"/>
                  </a:lnTo>
                  <a:lnTo>
                    <a:pt x="410011" y="46227"/>
                  </a:lnTo>
                  <a:close/>
                </a:path>
                <a:path w="431800" h="118110">
                  <a:moveTo>
                    <a:pt x="400303" y="48005"/>
                  </a:moveTo>
                  <a:lnTo>
                    <a:pt x="381580" y="58927"/>
                  </a:lnTo>
                  <a:lnTo>
                    <a:pt x="400303" y="69850"/>
                  </a:lnTo>
                  <a:lnTo>
                    <a:pt x="400303" y="48005"/>
                  </a:lnTo>
                  <a:close/>
                </a:path>
                <a:path w="431800" h="118110">
                  <a:moveTo>
                    <a:pt x="406653" y="48005"/>
                  </a:moveTo>
                  <a:lnTo>
                    <a:pt x="400303" y="48005"/>
                  </a:lnTo>
                  <a:lnTo>
                    <a:pt x="400303" y="69850"/>
                  </a:lnTo>
                  <a:lnTo>
                    <a:pt x="406653" y="69850"/>
                  </a:lnTo>
                  <a:lnTo>
                    <a:pt x="406653" y="48005"/>
                  </a:lnTo>
                  <a:close/>
                </a:path>
                <a:path w="431800" h="118110">
                  <a:moveTo>
                    <a:pt x="330835" y="0"/>
                  </a:moveTo>
                  <a:lnTo>
                    <a:pt x="322961" y="2032"/>
                  </a:lnTo>
                  <a:lnTo>
                    <a:pt x="319532" y="8127"/>
                  </a:lnTo>
                  <a:lnTo>
                    <a:pt x="315975" y="14097"/>
                  </a:lnTo>
                  <a:lnTo>
                    <a:pt x="318008" y="21971"/>
                  </a:lnTo>
                  <a:lnTo>
                    <a:pt x="324103" y="25400"/>
                  </a:lnTo>
                  <a:lnTo>
                    <a:pt x="381580" y="58927"/>
                  </a:lnTo>
                  <a:lnTo>
                    <a:pt x="400303" y="48005"/>
                  </a:lnTo>
                  <a:lnTo>
                    <a:pt x="406653" y="48005"/>
                  </a:lnTo>
                  <a:lnTo>
                    <a:pt x="406653" y="46227"/>
                  </a:lnTo>
                  <a:lnTo>
                    <a:pt x="410011" y="46227"/>
                  </a:lnTo>
                  <a:lnTo>
                    <a:pt x="336803" y="3555"/>
                  </a:lnTo>
                  <a:lnTo>
                    <a:pt x="330835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94" name="object 9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040123" y="2429243"/>
              <a:ext cx="566966" cy="824496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4083050" y="2451353"/>
              <a:ext cx="373380" cy="690880"/>
            </a:xfrm>
            <a:custGeom>
              <a:avLst/>
              <a:gdLst/>
              <a:ahLst/>
              <a:cxnLst/>
              <a:rect l="l" t="t" r="r" b="b"/>
              <a:pathLst>
                <a:path w="373379" h="690880">
                  <a:moveTo>
                    <a:pt x="322779" y="631825"/>
                  </a:moveTo>
                  <a:lnTo>
                    <a:pt x="265302" y="665353"/>
                  </a:lnTo>
                  <a:lnTo>
                    <a:pt x="259207" y="668782"/>
                  </a:lnTo>
                  <a:lnTo>
                    <a:pt x="257175" y="676656"/>
                  </a:lnTo>
                  <a:lnTo>
                    <a:pt x="260730" y="682625"/>
                  </a:lnTo>
                  <a:lnTo>
                    <a:pt x="264287" y="688721"/>
                  </a:lnTo>
                  <a:lnTo>
                    <a:pt x="272034" y="690753"/>
                  </a:lnTo>
                  <a:lnTo>
                    <a:pt x="351337" y="644525"/>
                  </a:lnTo>
                  <a:lnTo>
                    <a:pt x="347852" y="644525"/>
                  </a:lnTo>
                  <a:lnTo>
                    <a:pt x="347852" y="642747"/>
                  </a:lnTo>
                  <a:lnTo>
                    <a:pt x="341502" y="642747"/>
                  </a:lnTo>
                  <a:lnTo>
                    <a:pt x="322779" y="631825"/>
                  </a:lnTo>
                  <a:close/>
                </a:path>
                <a:path w="373379" h="690880">
                  <a:moveTo>
                    <a:pt x="25400" y="0"/>
                  </a:moveTo>
                  <a:lnTo>
                    <a:pt x="0" y="0"/>
                  </a:lnTo>
                  <a:lnTo>
                    <a:pt x="0" y="638810"/>
                  </a:lnTo>
                  <a:lnTo>
                    <a:pt x="5714" y="644525"/>
                  </a:lnTo>
                  <a:lnTo>
                    <a:pt x="301008" y="644525"/>
                  </a:lnTo>
                  <a:lnTo>
                    <a:pt x="322779" y="631825"/>
                  </a:lnTo>
                  <a:lnTo>
                    <a:pt x="25400" y="631825"/>
                  </a:lnTo>
                  <a:lnTo>
                    <a:pt x="12700" y="619125"/>
                  </a:lnTo>
                  <a:lnTo>
                    <a:pt x="25400" y="619125"/>
                  </a:lnTo>
                  <a:lnTo>
                    <a:pt x="25400" y="0"/>
                  </a:lnTo>
                  <a:close/>
                </a:path>
                <a:path w="373379" h="690880">
                  <a:moveTo>
                    <a:pt x="351338" y="619125"/>
                  </a:moveTo>
                  <a:lnTo>
                    <a:pt x="347852" y="619125"/>
                  </a:lnTo>
                  <a:lnTo>
                    <a:pt x="347852" y="644525"/>
                  </a:lnTo>
                  <a:lnTo>
                    <a:pt x="351337" y="644525"/>
                  </a:lnTo>
                  <a:lnTo>
                    <a:pt x="373125" y="631825"/>
                  </a:lnTo>
                  <a:lnTo>
                    <a:pt x="351338" y="619125"/>
                  </a:lnTo>
                  <a:close/>
                </a:path>
                <a:path w="373379" h="690880">
                  <a:moveTo>
                    <a:pt x="341502" y="620903"/>
                  </a:moveTo>
                  <a:lnTo>
                    <a:pt x="322779" y="631825"/>
                  </a:lnTo>
                  <a:lnTo>
                    <a:pt x="341502" y="642747"/>
                  </a:lnTo>
                  <a:lnTo>
                    <a:pt x="341502" y="620903"/>
                  </a:lnTo>
                  <a:close/>
                </a:path>
                <a:path w="373379" h="690880">
                  <a:moveTo>
                    <a:pt x="347852" y="620903"/>
                  </a:moveTo>
                  <a:lnTo>
                    <a:pt x="341502" y="620903"/>
                  </a:lnTo>
                  <a:lnTo>
                    <a:pt x="341502" y="642747"/>
                  </a:lnTo>
                  <a:lnTo>
                    <a:pt x="347852" y="642747"/>
                  </a:lnTo>
                  <a:lnTo>
                    <a:pt x="347852" y="620903"/>
                  </a:lnTo>
                  <a:close/>
                </a:path>
                <a:path w="373379" h="690880">
                  <a:moveTo>
                    <a:pt x="25400" y="619125"/>
                  </a:moveTo>
                  <a:lnTo>
                    <a:pt x="12700" y="619125"/>
                  </a:lnTo>
                  <a:lnTo>
                    <a:pt x="25400" y="631825"/>
                  </a:lnTo>
                  <a:lnTo>
                    <a:pt x="25400" y="619125"/>
                  </a:lnTo>
                  <a:close/>
                </a:path>
                <a:path w="373379" h="690880">
                  <a:moveTo>
                    <a:pt x="301008" y="619125"/>
                  </a:moveTo>
                  <a:lnTo>
                    <a:pt x="25400" y="619125"/>
                  </a:lnTo>
                  <a:lnTo>
                    <a:pt x="25400" y="631825"/>
                  </a:lnTo>
                  <a:lnTo>
                    <a:pt x="322779" y="631825"/>
                  </a:lnTo>
                  <a:lnTo>
                    <a:pt x="301008" y="619125"/>
                  </a:lnTo>
                  <a:close/>
                </a:path>
                <a:path w="373379" h="690880">
                  <a:moveTo>
                    <a:pt x="272034" y="572897"/>
                  </a:moveTo>
                  <a:lnTo>
                    <a:pt x="264287" y="574929"/>
                  </a:lnTo>
                  <a:lnTo>
                    <a:pt x="260730" y="581025"/>
                  </a:lnTo>
                  <a:lnTo>
                    <a:pt x="257175" y="586994"/>
                  </a:lnTo>
                  <a:lnTo>
                    <a:pt x="259207" y="594868"/>
                  </a:lnTo>
                  <a:lnTo>
                    <a:pt x="265302" y="598297"/>
                  </a:lnTo>
                  <a:lnTo>
                    <a:pt x="322779" y="631825"/>
                  </a:lnTo>
                  <a:lnTo>
                    <a:pt x="341502" y="620903"/>
                  </a:lnTo>
                  <a:lnTo>
                    <a:pt x="347852" y="620903"/>
                  </a:lnTo>
                  <a:lnTo>
                    <a:pt x="347852" y="619125"/>
                  </a:lnTo>
                  <a:lnTo>
                    <a:pt x="351338" y="619125"/>
                  </a:lnTo>
                  <a:lnTo>
                    <a:pt x="272034" y="572897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96" name="object 9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040123" y="3098304"/>
              <a:ext cx="638530" cy="929627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4083050" y="3120390"/>
              <a:ext cx="444500" cy="795655"/>
            </a:xfrm>
            <a:custGeom>
              <a:avLst/>
              <a:gdLst/>
              <a:ahLst/>
              <a:cxnLst/>
              <a:rect l="l" t="t" r="r" b="b"/>
              <a:pathLst>
                <a:path w="444500" h="795654">
                  <a:moveTo>
                    <a:pt x="394280" y="736600"/>
                  </a:moveTo>
                  <a:lnTo>
                    <a:pt x="336803" y="770128"/>
                  </a:lnTo>
                  <a:lnTo>
                    <a:pt x="330708" y="773557"/>
                  </a:lnTo>
                  <a:lnTo>
                    <a:pt x="328675" y="781431"/>
                  </a:lnTo>
                  <a:lnTo>
                    <a:pt x="332232" y="787400"/>
                  </a:lnTo>
                  <a:lnTo>
                    <a:pt x="335661" y="793496"/>
                  </a:lnTo>
                  <a:lnTo>
                    <a:pt x="343535" y="795528"/>
                  </a:lnTo>
                  <a:lnTo>
                    <a:pt x="349503" y="791972"/>
                  </a:lnTo>
                  <a:lnTo>
                    <a:pt x="422711" y="749300"/>
                  </a:lnTo>
                  <a:lnTo>
                    <a:pt x="419353" y="749300"/>
                  </a:lnTo>
                  <a:lnTo>
                    <a:pt x="419353" y="747522"/>
                  </a:lnTo>
                  <a:lnTo>
                    <a:pt x="413003" y="747522"/>
                  </a:lnTo>
                  <a:lnTo>
                    <a:pt x="394280" y="736600"/>
                  </a:lnTo>
                  <a:close/>
                </a:path>
                <a:path w="444500" h="795654">
                  <a:moveTo>
                    <a:pt x="25400" y="0"/>
                  </a:moveTo>
                  <a:lnTo>
                    <a:pt x="0" y="0"/>
                  </a:lnTo>
                  <a:lnTo>
                    <a:pt x="0" y="743585"/>
                  </a:lnTo>
                  <a:lnTo>
                    <a:pt x="5714" y="749300"/>
                  </a:lnTo>
                  <a:lnTo>
                    <a:pt x="372509" y="749300"/>
                  </a:lnTo>
                  <a:lnTo>
                    <a:pt x="394280" y="736600"/>
                  </a:lnTo>
                  <a:lnTo>
                    <a:pt x="25400" y="736600"/>
                  </a:lnTo>
                  <a:lnTo>
                    <a:pt x="12700" y="723900"/>
                  </a:lnTo>
                  <a:lnTo>
                    <a:pt x="25400" y="723900"/>
                  </a:lnTo>
                  <a:lnTo>
                    <a:pt x="25400" y="0"/>
                  </a:lnTo>
                  <a:close/>
                </a:path>
                <a:path w="444500" h="795654">
                  <a:moveTo>
                    <a:pt x="422711" y="723900"/>
                  </a:moveTo>
                  <a:lnTo>
                    <a:pt x="419353" y="723900"/>
                  </a:lnTo>
                  <a:lnTo>
                    <a:pt x="419353" y="749300"/>
                  </a:lnTo>
                  <a:lnTo>
                    <a:pt x="422711" y="749300"/>
                  </a:lnTo>
                  <a:lnTo>
                    <a:pt x="444500" y="736600"/>
                  </a:lnTo>
                  <a:lnTo>
                    <a:pt x="422711" y="723900"/>
                  </a:lnTo>
                  <a:close/>
                </a:path>
                <a:path w="444500" h="795654">
                  <a:moveTo>
                    <a:pt x="413003" y="725678"/>
                  </a:moveTo>
                  <a:lnTo>
                    <a:pt x="394280" y="736600"/>
                  </a:lnTo>
                  <a:lnTo>
                    <a:pt x="413003" y="747522"/>
                  </a:lnTo>
                  <a:lnTo>
                    <a:pt x="413003" y="725678"/>
                  </a:lnTo>
                  <a:close/>
                </a:path>
                <a:path w="444500" h="795654">
                  <a:moveTo>
                    <a:pt x="419353" y="725678"/>
                  </a:moveTo>
                  <a:lnTo>
                    <a:pt x="413003" y="725678"/>
                  </a:lnTo>
                  <a:lnTo>
                    <a:pt x="413003" y="747522"/>
                  </a:lnTo>
                  <a:lnTo>
                    <a:pt x="419353" y="747522"/>
                  </a:lnTo>
                  <a:lnTo>
                    <a:pt x="419353" y="725678"/>
                  </a:lnTo>
                  <a:close/>
                </a:path>
                <a:path w="444500" h="795654">
                  <a:moveTo>
                    <a:pt x="25400" y="723900"/>
                  </a:moveTo>
                  <a:lnTo>
                    <a:pt x="12700" y="723900"/>
                  </a:lnTo>
                  <a:lnTo>
                    <a:pt x="25400" y="736600"/>
                  </a:lnTo>
                  <a:lnTo>
                    <a:pt x="25400" y="723900"/>
                  </a:lnTo>
                  <a:close/>
                </a:path>
                <a:path w="444500" h="795654">
                  <a:moveTo>
                    <a:pt x="372509" y="723900"/>
                  </a:moveTo>
                  <a:lnTo>
                    <a:pt x="25400" y="723900"/>
                  </a:lnTo>
                  <a:lnTo>
                    <a:pt x="25400" y="736600"/>
                  </a:lnTo>
                  <a:lnTo>
                    <a:pt x="394280" y="736600"/>
                  </a:lnTo>
                  <a:lnTo>
                    <a:pt x="372509" y="723900"/>
                  </a:lnTo>
                  <a:close/>
                </a:path>
                <a:path w="444500" h="795654">
                  <a:moveTo>
                    <a:pt x="343535" y="677672"/>
                  </a:moveTo>
                  <a:lnTo>
                    <a:pt x="335661" y="679704"/>
                  </a:lnTo>
                  <a:lnTo>
                    <a:pt x="332232" y="685800"/>
                  </a:lnTo>
                  <a:lnTo>
                    <a:pt x="328675" y="691769"/>
                  </a:lnTo>
                  <a:lnTo>
                    <a:pt x="330708" y="699643"/>
                  </a:lnTo>
                  <a:lnTo>
                    <a:pt x="336803" y="703072"/>
                  </a:lnTo>
                  <a:lnTo>
                    <a:pt x="394280" y="736600"/>
                  </a:lnTo>
                  <a:lnTo>
                    <a:pt x="413003" y="725678"/>
                  </a:lnTo>
                  <a:lnTo>
                    <a:pt x="419353" y="725678"/>
                  </a:lnTo>
                  <a:lnTo>
                    <a:pt x="419353" y="723900"/>
                  </a:lnTo>
                  <a:lnTo>
                    <a:pt x="422711" y="723900"/>
                  </a:lnTo>
                  <a:lnTo>
                    <a:pt x="349503" y="681228"/>
                  </a:lnTo>
                  <a:lnTo>
                    <a:pt x="343535" y="677672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98" name="object 98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679191" y="2744723"/>
              <a:ext cx="307822" cy="1284732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2776473" y="2766822"/>
              <a:ext cx="118110" cy="1090930"/>
            </a:xfrm>
            <a:custGeom>
              <a:avLst/>
              <a:gdLst/>
              <a:ahLst/>
              <a:cxnLst/>
              <a:rect l="l" t="t" r="r" b="b"/>
              <a:pathLst>
                <a:path w="118110" h="1090929">
                  <a:moveTo>
                    <a:pt x="14096" y="974725"/>
                  </a:moveTo>
                  <a:lnTo>
                    <a:pt x="8127" y="978280"/>
                  </a:lnTo>
                  <a:lnTo>
                    <a:pt x="2031" y="981836"/>
                  </a:lnTo>
                  <a:lnTo>
                    <a:pt x="0" y="989583"/>
                  </a:lnTo>
                  <a:lnTo>
                    <a:pt x="58927" y="1090676"/>
                  </a:lnTo>
                  <a:lnTo>
                    <a:pt x="73585" y="1065529"/>
                  </a:lnTo>
                  <a:lnTo>
                    <a:pt x="46227" y="1065529"/>
                  </a:lnTo>
                  <a:lnTo>
                    <a:pt x="46227" y="1018558"/>
                  </a:lnTo>
                  <a:lnTo>
                    <a:pt x="25400" y="982852"/>
                  </a:lnTo>
                  <a:lnTo>
                    <a:pt x="21970" y="976757"/>
                  </a:lnTo>
                  <a:lnTo>
                    <a:pt x="14096" y="974725"/>
                  </a:lnTo>
                  <a:close/>
                </a:path>
                <a:path w="118110" h="1090929">
                  <a:moveTo>
                    <a:pt x="46228" y="1018558"/>
                  </a:moveTo>
                  <a:lnTo>
                    <a:pt x="46227" y="1065529"/>
                  </a:lnTo>
                  <a:lnTo>
                    <a:pt x="71627" y="1065529"/>
                  </a:lnTo>
                  <a:lnTo>
                    <a:pt x="71627" y="1059052"/>
                  </a:lnTo>
                  <a:lnTo>
                    <a:pt x="48006" y="1059052"/>
                  </a:lnTo>
                  <a:lnTo>
                    <a:pt x="58927" y="1040329"/>
                  </a:lnTo>
                  <a:lnTo>
                    <a:pt x="46228" y="1018558"/>
                  </a:lnTo>
                  <a:close/>
                </a:path>
                <a:path w="118110" h="1090929">
                  <a:moveTo>
                    <a:pt x="103758" y="974725"/>
                  </a:moveTo>
                  <a:lnTo>
                    <a:pt x="95884" y="976757"/>
                  </a:lnTo>
                  <a:lnTo>
                    <a:pt x="92456" y="982852"/>
                  </a:lnTo>
                  <a:lnTo>
                    <a:pt x="71627" y="1018558"/>
                  </a:lnTo>
                  <a:lnTo>
                    <a:pt x="71627" y="1065529"/>
                  </a:lnTo>
                  <a:lnTo>
                    <a:pt x="73585" y="1065529"/>
                  </a:lnTo>
                  <a:lnTo>
                    <a:pt x="117856" y="989583"/>
                  </a:lnTo>
                  <a:lnTo>
                    <a:pt x="115824" y="981836"/>
                  </a:lnTo>
                  <a:lnTo>
                    <a:pt x="109727" y="978280"/>
                  </a:lnTo>
                  <a:lnTo>
                    <a:pt x="103758" y="974725"/>
                  </a:lnTo>
                  <a:close/>
                </a:path>
                <a:path w="118110" h="1090929">
                  <a:moveTo>
                    <a:pt x="58927" y="1040329"/>
                  </a:moveTo>
                  <a:lnTo>
                    <a:pt x="48006" y="1059052"/>
                  </a:lnTo>
                  <a:lnTo>
                    <a:pt x="69850" y="1059052"/>
                  </a:lnTo>
                  <a:lnTo>
                    <a:pt x="58927" y="1040329"/>
                  </a:lnTo>
                  <a:close/>
                </a:path>
                <a:path w="118110" h="1090929">
                  <a:moveTo>
                    <a:pt x="71627" y="1018558"/>
                  </a:moveTo>
                  <a:lnTo>
                    <a:pt x="58927" y="1040329"/>
                  </a:lnTo>
                  <a:lnTo>
                    <a:pt x="69850" y="1059052"/>
                  </a:lnTo>
                  <a:lnTo>
                    <a:pt x="71627" y="1059052"/>
                  </a:lnTo>
                  <a:lnTo>
                    <a:pt x="71627" y="1018558"/>
                  </a:lnTo>
                  <a:close/>
                </a:path>
                <a:path w="118110" h="1090929">
                  <a:moveTo>
                    <a:pt x="71627" y="0"/>
                  </a:moveTo>
                  <a:lnTo>
                    <a:pt x="46227" y="0"/>
                  </a:lnTo>
                  <a:lnTo>
                    <a:pt x="46228" y="1018558"/>
                  </a:lnTo>
                  <a:lnTo>
                    <a:pt x="58927" y="1040329"/>
                  </a:lnTo>
                  <a:lnTo>
                    <a:pt x="71627" y="1018558"/>
                  </a:lnTo>
                  <a:lnTo>
                    <a:pt x="7162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100" name="object 100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103119" y="4344936"/>
              <a:ext cx="652284" cy="563867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2259329" y="4367783"/>
              <a:ext cx="457200" cy="370840"/>
            </a:xfrm>
            <a:custGeom>
              <a:avLst/>
              <a:gdLst/>
              <a:ahLst/>
              <a:cxnLst/>
              <a:rect l="l" t="t" r="r" b="b"/>
              <a:pathLst>
                <a:path w="457200" h="370839">
                  <a:moveTo>
                    <a:pt x="49275" y="257810"/>
                  </a:moveTo>
                  <a:lnTo>
                    <a:pt x="41909" y="261112"/>
                  </a:lnTo>
                  <a:lnTo>
                    <a:pt x="39369" y="267589"/>
                  </a:lnTo>
                  <a:lnTo>
                    <a:pt x="0" y="370332"/>
                  </a:lnTo>
                  <a:lnTo>
                    <a:pt x="39068" y="364490"/>
                  </a:lnTo>
                  <a:lnTo>
                    <a:pt x="27558" y="364490"/>
                  </a:lnTo>
                  <a:lnTo>
                    <a:pt x="11683" y="344678"/>
                  </a:lnTo>
                  <a:lnTo>
                    <a:pt x="48298" y="315303"/>
                  </a:lnTo>
                  <a:lnTo>
                    <a:pt x="65658" y="270129"/>
                  </a:lnTo>
                  <a:lnTo>
                    <a:pt x="62356" y="262890"/>
                  </a:lnTo>
                  <a:lnTo>
                    <a:pt x="49275" y="257810"/>
                  </a:lnTo>
                  <a:close/>
                </a:path>
                <a:path w="457200" h="370839">
                  <a:moveTo>
                    <a:pt x="48298" y="315303"/>
                  </a:moveTo>
                  <a:lnTo>
                    <a:pt x="11683" y="344678"/>
                  </a:lnTo>
                  <a:lnTo>
                    <a:pt x="27558" y="364490"/>
                  </a:lnTo>
                  <a:lnTo>
                    <a:pt x="34366" y="359029"/>
                  </a:lnTo>
                  <a:lnTo>
                    <a:pt x="31495" y="359029"/>
                  </a:lnTo>
                  <a:lnTo>
                    <a:pt x="17780" y="342011"/>
                  </a:lnTo>
                  <a:lnTo>
                    <a:pt x="39273" y="338791"/>
                  </a:lnTo>
                  <a:lnTo>
                    <a:pt x="48298" y="315303"/>
                  </a:lnTo>
                  <a:close/>
                </a:path>
                <a:path w="457200" h="370839">
                  <a:moveTo>
                    <a:pt x="111887" y="327914"/>
                  </a:moveTo>
                  <a:lnTo>
                    <a:pt x="64257" y="335048"/>
                  </a:lnTo>
                  <a:lnTo>
                    <a:pt x="27558" y="364490"/>
                  </a:lnTo>
                  <a:lnTo>
                    <a:pt x="39068" y="364490"/>
                  </a:lnTo>
                  <a:lnTo>
                    <a:pt x="115696" y="353060"/>
                  </a:lnTo>
                  <a:lnTo>
                    <a:pt x="120522" y="346583"/>
                  </a:lnTo>
                  <a:lnTo>
                    <a:pt x="119260" y="338791"/>
                  </a:lnTo>
                  <a:lnTo>
                    <a:pt x="118363" y="332740"/>
                  </a:lnTo>
                  <a:lnTo>
                    <a:pt x="111887" y="327914"/>
                  </a:lnTo>
                  <a:close/>
                </a:path>
                <a:path w="457200" h="370839">
                  <a:moveTo>
                    <a:pt x="39273" y="338791"/>
                  </a:moveTo>
                  <a:lnTo>
                    <a:pt x="17780" y="342011"/>
                  </a:lnTo>
                  <a:lnTo>
                    <a:pt x="31495" y="359029"/>
                  </a:lnTo>
                  <a:lnTo>
                    <a:pt x="39273" y="338791"/>
                  </a:lnTo>
                  <a:close/>
                </a:path>
                <a:path w="457200" h="370839">
                  <a:moveTo>
                    <a:pt x="64257" y="335048"/>
                  </a:moveTo>
                  <a:lnTo>
                    <a:pt x="39273" y="338791"/>
                  </a:lnTo>
                  <a:lnTo>
                    <a:pt x="31495" y="359029"/>
                  </a:lnTo>
                  <a:lnTo>
                    <a:pt x="34366" y="359029"/>
                  </a:lnTo>
                  <a:lnTo>
                    <a:pt x="64257" y="335048"/>
                  </a:lnTo>
                  <a:close/>
                </a:path>
                <a:path w="457200" h="370839">
                  <a:moveTo>
                    <a:pt x="441325" y="0"/>
                  </a:moveTo>
                  <a:lnTo>
                    <a:pt x="48298" y="315303"/>
                  </a:lnTo>
                  <a:lnTo>
                    <a:pt x="39273" y="338791"/>
                  </a:lnTo>
                  <a:lnTo>
                    <a:pt x="64257" y="335048"/>
                  </a:lnTo>
                  <a:lnTo>
                    <a:pt x="457200" y="19812"/>
                  </a:lnTo>
                  <a:lnTo>
                    <a:pt x="441325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102" name="object 102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2657855" y="4344936"/>
              <a:ext cx="633996" cy="563867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2700781" y="4367910"/>
              <a:ext cx="440055" cy="370205"/>
            </a:xfrm>
            <a:custGeom>
              <a:avLst/>
              <a:gdLst/>
              <a:ahLst/>
              <a:cxnLst/>
              <a:rect l="l" t="t" r="r" b="b"/>
              <a:pathLst>
                <a:path w="440055" h="370204">
                  <a:moveTo>
                    <a:pt x="328803" y="325627"/>
                  </a:moveTo>
                  <a:lnTo>
                    <a:pt x="322325" y="330326"/>
                  </a:lnTo>
                  <a:lnTo>
                    <a:pt x="321056" y="337184"/>
                  </a:lnTo>
                  <a:lnTo>
                    <a:pt x="319913" y="344169"/>
                  </a:lnTo>
                  <a:lnTo>
                    <a:pt x="324612" y="350646"/>
                  </a:lnTo>
                  <a:lnTo>
                    <a:pt x="439928" y="370205"/>
                  </a:lnTo>
                  <a:lnTo>
                    <a:pt x="437591" y="363727"/>
                  </a:lnTo>
                  <a:lnTo>
                    <a:pt x="412495" y="363727"/>
                  </a:lnTo>
                  <a:lnTo>
                    <a:pt x="376456" y="333657"/>
                  </a:lnTo>
                  <a:lnTo>
                    <a:pt x="328803" y="325627"/>
                  </a:lnTo>
                  <a:close/>
                </a:path>
                <a:path w="440055" h="370204">
                  <a:moveTo>
                    <a:pt x="376456" y="333657"/>
                  </a:moveTo>
                  <a:lnTo>
                    <a:pt x="412495" y="363727"/>
                  </a:lnTo>
                  <a:lnTo>
                    <a:pt x="416958" y="358394"/>
                  </a:lnTo>
                  <a:lnTo>
                    <a:pt x="408686" y="358394"/>
                  </a:lnTo>
                  <a:lnTo>
                    <a:pt x="401276" y="337861"/>
                  </a:lnTo>
                  <a:lnTo>
                    <a:pt x="376456" y="333657"/>
                  </a:lnTo>
                  <a:close/>
                </a:path>
                <a:path w="440055" h="370204">
                  <a:moveTo>
                    <a:pt x="392811" y="256794"/>
                  </a:moveTo>
                  <a:lnTo>
                    <a:pt x="386334" y="259080"/>
                  </a:lnTo>
                  <a:lnTo>
                    <a:pt x="379730" y="261493"/>
                  </a:lnTo>
                  <a:lnTo>
                    <a:pt x="376300" y="268858"/>
                  </a:lnTo>
                  <a:lnTo>
                    <a:pt x="378713" y="275336"/>
                  </a:lnTo>
                  <a:lnTo>
                    <a:pt x="392757" y="314253"/>
                  </a:lnTo>
                  <a:lnTo>
                    <a:pt x="428751" y="344296"/>
                  </a:lnTo>
                  <a:lnTo>
                    <a:pt x="412495" y="363727"/>
                  </a:lnTo>
                  <a:lnTo>
                    <a:pt x="437591" y="363727"/>
                  </a:lnTo>
                  <a:lnTo>
                    <a:pt x="402590" y="266700"/>
                  </a:lnTo>
                  <a:lnTo>
                    <a:pt x="400176" y="260222"/>
                  </a:lnTo>
                  <a:lnTo>
                    <a:pt x="392811" y="256794"/>
                  </a:lnTo>
                  <a:close/>
                </a:path>
                <a:path w="440055" h="370204">
                  <a:moveTo>
                    <a:pt x="401276" y="337861"/>
                  </a:moveTo>
                  <a:lnTo>
                    <a:pt x="408686" y="358394"/>
                  </a:lnTo>
                  <a:lnTo>
                    <a:pt x="422782" y="341502"/>
                  </a:lnTo>
                  <a:lnTo>
                    <a:pt x="401276" y="337861"/>
                  </a:lnTo>
                  <a:close/>
                </a:path>
                <a:path w="440055" h="370204">
                  <a:moveTo>
                    <a:pt x="392757" y="314253"/>
                  </a:moveTo>
                  <a:lnTo>
                    <a:pt x="401276" y="337861"/>
                  </a:lnTo>
                  <a:lnTo>
                    <a:pt x="422782" y="341502"/>
                  </a:lnTo>
                  <a:lnTo>
                    <a:pt x="408686" y="358394"/>
                  </a:lnTo>
                  <a:lnTo>
                    <a:pt x="416958" y="358394"/>
                  </a:lnTo>
                  <a:lnTo>
                    <a:pt x="428751" y="344296"/>
                  </a:lnTo>
                  <a:lnTo>
                    <a:pt x="392757" y="314253"/>
                  </a:lnTo>
                  <a:close/>
                </a:path>
                <a:path w="440055" h="370204">
                  <a:moveTo>
                    <a:pt x="16256" y="0"/>
                  </a:moveTo>
                  <a:lnTo>
                    <a:pt x="0" y="19557"/>
                  </a:lnTo>
                  <a:lnTo>
                    <a:pt x="376456" y="333657"/>
                  </a:lnTo>
                  <a:lnTo>
                    <a:pt x="401276" y="337861"/>
                  </a:lnTo>
                  <a:lnTo>
                    <a:pt x="392757" y="314253"/>
                  </a:lnTo>
                  <a:lnTo>
                    <a:pt x="1625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104" name="object 104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421123" y="4890515"/>
              <a:ext cx="835164" cy="306324"/>
            </a:xfrm>
            <a:prstGeom prst="rect">
              <a:avLst/>
            </a:prstGeom>
          </p:spPr>
        </p:pic>
        <p:sp>
          <p:nvSpPr>
            <p:cNvPr id="105" name="object 105"/>
            <p:cNvSpPr/>
            <p:nvPr/>
          </p:nvSpPr>
          <p:spPr>
            <a:xfrm>
              <a:off x="4463541" y="4958969"/>
              <a:ext cx="641350" cy="117475"/>
            </a:xfrm>
            <a:custGeom>
              <a:avLst/>
              <a:gdLst/>
              <a:ahLst/>
              <a:cxnLst/>
              <a:rect l="l" t="t" r="r" b="b"/>
              <a:pathLst>
                <a:path w="641350" h="117475">
                  <a:moveTo>
                    <a:pt x="567816" y="73762"/>
                  </a:moveTo>
                  <a:lnTo>
                    <a:pt x="530606" y="91566"/>
                  </a:lnTo>
                  <a:lnTo>
                    <a:pt x="524383" y="94614"/>
                  </a:lnTo>
                  <a:lnTo>
                    <a:pt x="521716" y="102234"/>
                  </a:lnTo>
                  <a:lnTo>
                    <a:pt x="524637" y="108457"/>
                  </a:lnTo>
                  <a:lnTo>
                    <a:pt x="527685" y="114807"/>
                  </a:lnTo>
                  <a:lnTo>
                    <a:pt x="535305" y="117474"/>
                  </a:lnTo>
                  <a:lnTo>
                    <a:pt x="618770" y="77596"/>
                  </a:lnTo>
                  <a:lnTo>
                    <a:pt x="614680" y="77596"/>
                  </a:lnTo>
                  <a:lnTo>
                    <a:pt x="567816" y="73762"/>
                  </a:lnTo>
                  <a:close/>
                </a:path>
                <a:path w="641350" h="117475">
                  <a:moveTo>
                    <a:pt x="590589" y="62866"/>
                  </a:moveTo>
                  <a:lnTo>
                    <a:pt x="567816" y="73762"/>
                  </a:lnTo>
                  <a:lnTo>
                    <a:pt x="614680" y="77596"/>
                  </a:lnTo>
                  <a:lnTo>
                    <a:pt x="614863" y="75310"/>
                  </a:lnTo>
                  <a:lnTo>
                    <a:pt x="608457" y="75310"/>
                  </a:lnTo>
                  <a:lnTo>
                    <a:pt x="590589" y="62866"/>
                  </a:lnTo>
                  <a:close/>
                </a:path>
                <a:path w="641350" h="117475">
                  <a:moveTo>
                    <a:pt x="544957" y="0"/>
                  </a:moveTo>
                  <a:lnTo>
                    <a:pt x="536956" y="1396"/>
                  </a:lnTo>
                  <a:lnTo>
                    <a:pt x="533019" y="7111"/>
                  </a:lnTo>
                  <a:lnTo>
                    <a:pt x="528955" y="12953"/>
                  </a:lnTo>
                  <a:lnTo>
                    <a:pt x="530352" y="20827"/>
                  </a:lnTo>
                  <a:lnTo>
                    <a:pt x="536067" y="24891"/>
                  </a:lnTo>
                  <a:lnTo>
                    <a:pt x="569945" y="48487"/>
                  </a:lnTo>
                  <a:lnTo>
                    <a:pt x="616712" y="52323"/>
                  </a:lnTo>
                  <a:lnTo>
                    <a:pt x="614680" y="77596"/>
                  </a:lnTo>
                  <a:lnTo>
                    <a:pt x="618770" y="77596"/>
                  </a:lnTo>
                  <a:lnTo>
                    <a:pt x="640842" y="67055"/>
                  </a:lnTo>
                  <a:lnTo>
                    <a:pt x="550672" y="4063"/>
                  </a:lnTo>
                  <a:lnTo>
                    <a:pt x="544957" y="0"/>
                  </a:lnTo>
                  <a:close/>
                </a:path>
                <a:path w="641350" h="117475">
                  <a:moveTo>
                    <a:pt x="610235" y="53466"/>
                  </a:moveTo>
                  <a:lnTo>
                    <a:pt x="590589" y="62866"/>
                  </a:lnTo>
                  <a:lnTo>
                    <a:pt x="608457" y="75310"/>
                  </a:lnTo>
                  <a:lnTo>
                    <a:pt x="610235" y="53466"/>
                  </a:lnTo>
                  <a:close/>
                </a:path>
                <a:path w="641350" h="117475">
                  <a:moveTo>
                    <a:pt x="616620" y="53466"/>
                  </a:moveTo>
                  <a:lnTo>
                    <a:pt x="610235" y="53466"/>
                  </a:lnTo>
                  <a:lnTo>
                    <a:pt x="608457" y="75310"/>
                  </a:lnTo>
                  <a:lnTo>
                    <a:pt x="614863" y="75310"/>
                  </a:lnTo>
                  <a:lnTo>
                    <a:pt x="616620" y="53466"/>
                  </a:lnTo>
                  <a:close/>
                </a:path>
                <a:path w="641350" h="117475">
                  <a:moveTo>
                    <a:pt x="2032" y="1904"/>
                  </a:moveTo>
                  <a:lnTo>
                    <a:pt x="0" y="27304"/>
                  </a:lnTo>
                  <a:lnTo>
                    <a:pt x="567816" y="73762"/>
                  </a:lnTo>
                  <a:lnTo>
                    <a:pt x="590589" y="62866"/>
                  </a:lnTo>
                  <a:lnTo>
                    <a:pt x="569945" y="48487"/>
                  </a:lnTo>
                  <a:lnTo>
                    <a:pt x="2032" y="1904"/>
                  </a:lnTo>
                  <a:close/>
                </a:path>
                <a:path w="641350" h="117475">
                  <a:moveTo>
                    <a:pt x="569945" y="48487"/>
                  </a:moveTo>
                  <a:lnTo>
                    <a:pt x="590589" y="62866"/>
                  </a:lnTo>
                  <a:lnTo>
                    <a:pt x="610235" y="53466"/>
                  </a:lnTo>
                  <a:lnTo>
                    <a:pt x="616620" y="53466"/>
                  </a:lnTo>
                  <a:lnTo>
                    <a:pt x="616712" y="52323"/>
                  </a:lnTo>
                  <a:lnTo>
                    <a:pt x="569945" y="48487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106" name="object 106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4277867" y="5138927"/>
              <a:ext cx="473938" cy="473938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4319904" y="5161152"/>
              <a:ext cx="280670" cy="280670"/>
            </a:xfrm>
            <a:custGeom>
              <a:avLst/>
              <a:gdLst/>
              <a:ahLst/>
              <a:cxnLst/>
              <a:rect l="l" t="t" r="r" b="b"/>
              <a:pathLst>
                <a:path w="280670" h="280670">
                  <a:moveTo>
                    <a:pt x="173862" y="226187"/>
                  </a:moveTo>
                  <a:lnTo>
                    <a:pt x="166878" y="230251"/>
                  </a:lnTo>
                  <a:lnTo>
                    <a:pt x="165100" y="236982"/>
                  </a:lnTo>
                  <a:lnTo>
                    <a:pt x="163322" y="243840"/>
                  </a:lnTo>
                  <a:lnTo>
                    <a:pt x="167386" y="250698"/>
                  </a:lnTo>
                  <a:lnTo>
                    <a:pt x="280543" y="280543"/>
                  </a:lnTo>
                  <a:lnTo>
                    <a:pt x="278198" y="271653"/>
                  </a:lnTo>
                  <a:lnTo>
                    <a:pt x="253746" y="271653"/>
                  </a:lnTo>
                  <a:lnTo>
                    <a:pt x="220567" y="238491"/>
                  </a:lnTo>
                  <a:lnTo>
                    <a:pt x="173862" y="226187"/>
                  </a:lnTo>
                  <a:close/>
                </a:path>
                <a:path w="280670" h="280670">
                  <a:moveTo>
                    <a:pt x="220567" y="238491"/>
                  </a:moveTo>
                  <a:lnTo>
                    <a:pt x="253746" y="271653"/>
                  </a:lnTo>
                  <a:lnTo>
                    <a:pt x="259461" y="265938"/>
                  </a:lnTo>
                  <a:lnTo>
                    <a:pt x="250444" y="265938"/>
                  </a:lnTo>
                  <a:lnTo>
                    <a:pt x="244902" y="244902"/>
                  </a:lnTo>
                  <a:lnTo>
                    <a:pt x="220567" y="238491"/>
                  </a:lnTo>
                  <a:close/>
                </a:path>
                <a:path w="280670" h="280670">
                  <a:moveTo>
                    <a:pt x="243840" y="163322"/>
                  </a:moveTo>
                  <a:lnTo>
                    <a:pt x="230250" y="166878"/>
                  </a:lnTo>
                  <a:lnTo>
                    <a:pt x="226187" y="173863"/>
                  </a:lnTo>
                  <a:lnTo>
                    <a:pt x="238491" y="220567"/>
                  </a:lnTo>
                  <a:lnTo>
                    <a:pt x="271653" y="253746"/>
                  </a:lnTo>
                  <a:lnTo>
                    <a:pt x="253746" y="271653"/>
                  </a:lnTo>
                  <a:lnTo>
                    <a:pt x="278198" y="271653"/>
                  </a:lnTo>
                  <a:lnTo>
                    <a:pt x="250698" y="167386"/>
                  </a:lnTo>
                  <a:lnTo>
                    <a:pt x="243840" y="163322"/>
                  </a:lnTo>
                  <a:close/>
                </a:path>
                <a:path w="280670" h="280670">
                  <a:moveTo>
                    <a:pt x="244902" y="244902"/>
                  </a:moveTo>
                  <a:lnTo>
                    <a:pt x="250444" y="265938"/>
                  </a:lnTo>
                  <a:lnTo>
                    <a:pt x="265938" y="250444"/>
                  </a:lnTo>
                  <a:lnTo>
                    <a:pt x="244902" y="244902"/>
                  </a:lnTo>
                  <a:close/>
                </a:path>
                <a:path w="280670" h="280670">
                  <a:moveTo>
                    <a:pt x="238491" y="220567"/>
                  </a:moveTo>
                  <a:lnTo>
                    <a:pt x="244902" y="244902"/>
                  </a:lnTo>
                  <a:lnTo>
                    <a:pt x="265938" y="250444"/>
                  </a:lnTo>
                  <a:lnTo>
                    <a:pt x="250444" y="265938"/>
                  </a:lnTo>
                  <a:lnTo>
                    <a:pt x="259461" y="265938"/>
                  </a:lnTo>
                  <a:lnTo>
                    <a:pt x="271653" y="253746"/>
                  </a:lnTo>
                  <a:lnTo>
                    <a:pt x="238491" y="220567"/>
                  </a:lnTo>
                  <a:close/>
                </a:path>
                <a:path w="280670" h="280670">
                  <a:moveTo>
                    <a:pt x="18034" y="0"/>
                  </a:moveTo>
                  <a:lnTo>
                    <a:pt x="0" y="18034"/>
                  </a:lnTo>
                  <a:lnTo>
                    <a:pt x="220567" y="238491"/>
                  </a:lnTo>
                  <a:lnTo>
                    <a:pt x="244902" y="244902"/>
                  </a:lnTo>
                  <a:lnTo>
                    <a:pt x="238491" y="220567"/>
                  </a:lnTo>
                  <a:lnTo>
                    <a:pt x="1803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108" name="object 108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6341363" y="1667230"/>
              <a:ext cx="874763" cy="694969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6383274" y="1744726"/>
              <a:ext cx="681355" cy="559435"/>
            </a:xfrm>
            <a:custGeom>
              <a:avLst/>
              <a:gdLst/>
              <a:ahLst/>
              <a:cxnLst/>
              <a:rect l="l" t="t" r="r" b="b"/>
              <a:pathLst>
                <a:path w="681354" h="559435">
                  <a:moveTo>
                    <a:pt x="327786" y="533653"/>
                  </a:moveTo>
                  <a:lnTo>
                    <a:pt x="0" y="533653"/>
                  </a:lnTo>
                  <a:lnTo>
                    <a:pt x="0" y="559053"/>
                  </a:lnTo>
                  <a:lnTo>
                    <a:pt x="347472" y="559053"/>
                  </a:lnTo>
                  <a:lnTo>
                    <a:pt x="353186" y="553338"/>
                  </a:lnTo>
                  <a:lnTo>
                    <a:pt x="353186" y="546353"/>
                  </a:lnTo>
                  <a:lnTo>
                    <a:pt x="327786" y="546353"/>
                  </a:lnTo>
                  <a:lnTo>
                    <a:pt x="327786" y="533653"/>
                  </a:lnTo>
                  <a:close/>
                </a:path>
                <a:path w="681354" h="559435">
                  <a:moveTo>
                    <a:pt x="608983" y="46227"/>
                  </a:moveTo>
                  <a:lnTo>
                    <a:pt x="333501" y="46227"/>
                  </a:lnTo>
                  <a:lnTo>
                    <a:pt x="327786" y="51943"/>
                  </a:lnTo>
                  <a:lnTo>
                    <a:pt x="327786" y="546353"/>
                  </a:lnTo>
                  <a:lnTo>
                    <a:pt x="340486" y="533653"/>
                  </a:lnTo>
                  <a:lnTo>
                    <a:pt x="353186" y="533653"/>
                  </a:lnTo>
                  <a:lnTo>
                    <a:pt x="353186" y="71627"/>
                  </a:lnTo>
                  <a:lnTo>
                    <a:pt x="340486" y="71627"/>
                  </a:lnTo>
                  <a:lnTo>
                    <a:pt x="353186" y="58927"/>
                  </a:lnTo>
                  <a:lnTo>
                    <a:pt x="630754" y="58927"/>
                  </a:lnTo>
                  <a:lnTo>
                    <a:pt x="608983" y="46227"/>
                  </a:lnTo>
                  <a:close/>
                </a:path>
                <a:path w="681354" h="559435">
                  <a:moveTo>
                    <a:pt x="353186" y="533653"/>
                  </a:moveTo>
                  <a:lnTo>
                    <a:pt x="340486" y="533653"/>
                  </a:lnTo>
                  <a:lnTo>
                    <a:pt x="327786" y="546353"/>
                  </a:lnTo>
                  <a:lnTo>
                    <a:pt x="353186" y="546353"/>
                  </a:lnTo>
                  <a:lnTo>
                    <a:pt x="353186" y="533653"/>
                  </a:lnTo>
                  <a:close/>
                </a:path>
                <a:path w="681354" h="559435">
                  <a:moveTo>
                    <a:pt x="630754" y="58927"/>
                  </a:moveTo>
                  <a:lnTo>
                    <a:pt x="573277" y="92456"/>
                  </a:lnTo>
                  <a:lnTo>
                    <a:pt x="567181" y="95885"/>
                  </a:lnTo>
                  <a:lnTo>
                    <a:pt x="565150" y="103759"/>
                  </a:lnTo>
                  <a:lnTo>
                    <a:pt x="568705" y="109727"/>
                  </a:lnTo>
                  <a:lnTo>
                    <a:pt x="572261" y="115824"/>
                  </a:lnTo>
                  <a:lnTo>
                    <a:pt x="580008" y="117856"/>
                  </a:lnTo>
                  <a:lnTo>
                    <a:pt x="659312" y="71627"/>
                  </a:lnTo>
                  <a:lnTo>
                    <a:pt x="655827" y="71627"/>
                  </a:lnTo>
                  <a:lnTo>
                    <a:pt x="655827" y="69850"/>
                  </a:lnTo>
                  <a:lnTo>
                    <a:pt x="649477" y="69850"/>
                  </a:lnTo>
                  <a:lnTo>
                    <a:pt x="630754" y="58927"/>
                  </a:lnTo>
                  <a:close/>
                </a:path>
                <a:path w="681354" h="559435">
                  <a:moveTo>
                    <a:pt x="353186" y="58927"/>
                  </a:moveTo>
                  <a:lnTo>
                    <a:pt x="340486" y="71627"/>
                  </a:lnTo>
                  <a:lnTo>
                    <a:pt x="353186" y="71627"/>
                  </a:lnTo>
                  <a:lnTo>
                    <a:pt x="353186" y="58927"/>
                  </a:lnTo>
                  <a:close/>
                </a:path>
                <a:path w="681354" h="559435">
                  <a:moveTo>
                    <a:pt x="630754" y="58927"/>
                  </a:moveTo>
                  <a:lnTo>
                    <a:pt x="353186" y="58927"/>
                  </a:lnTo>
                  <a:lnTo>
                    <a:pt x="353186" y="71627"/>
                  </a:lnTo>
                  <a:lnTo>
                    <a:pt x="608983" y="71627"/>
                  </a:lnTo>
                  <a:lnTo>
                    <a:pt x="630754" y="58927"/>
                  </a:lnTo>
                  <a:close/>
                </a:path>
                <a:path w="681354" h="559435">
                  <a:moveTo>
                    <a:pt x="659313" y="46227"/>
                  </a:moveTo>
                  <a:lnTo>
                    <a:pt x="655827" y="46227"/>
                  </a:lnTo>
                  <a:lnTo>
                    <a:pt x="655827" y="71627"/>
                  </a:lnTo>
                  <a:lnTo>
                    <a:pt x="659312" y="71627"/>
                  </a:lnTo>
                  <a:lnTo>
                    <a:pt x="681101" y="58927"/>
                  </a:lnTo>
                  <a:lnTo>
                    <a:pt x="659313" y="46227"/>
                  </a:lnTo>
                  <a:close/>
                </a:path>
                <a:path w="681354" h="559435">
                  <a:moveTo>
                    <a:pt x="649477" y="48006"/>
                  </a:moveTo>
                  <a:lnTo>
                    <a:pt x="630754" y="58927"/>
                  </a:lnTo>
                  <a:lnTo>
                    <a:pt x="649477" y="69850"/>
                  </a:lnTo>
                  <a:lnTo>
                    <a:pt x="649477" y="48006"/>
                  </a:lnTo>
                  <a:close/>
                </a:path>
                <a:path w="681354" h="559435">
                  <a:moveTo>
                    <a:pt x="655827" y="48006"/>
                  </a:moveTo>
                  <a:lnTo>
                    <a:pt x="649477" y="48006"/>
                  </a:lnTo>
                  <a:lnTo>
                    <a:pt x="649477" y="69850"/>
                  </a:lnTo>
                  <a:lnTo>
                    <a:pt x="655827" y="69850"/>
                  </a:lnTo>
                  <a:lnTo>
                    <a:pt x="655827" y="48006"/>
                  </a:lnTo>
                  <a:close/>
                </a:path>
                <a:path w="681354" h="559435">
                  <a:moveTo>
                    <a:pt x="580008" y="0"/>
                  </a:moveTo>
                  <a:lnTo>
                    <a:pt x="572261" y="2032"/>
                  </a:lnTo>
                  <a:lnTo>
                    <a:pt x="568705" y="8127"/>
                  </a:lnTo>
                  <a:lnTo>
                    <a:pt x="565150" y="14097"/>
                  </a:lnTo>
                  <a:lnTo>
                    <a:pt x="567181" y="21971"/>
                  </a:lnTo>
                  <a:lnTo>
                    <a:pt x="573277" y="25400"/>
                  </a:lnTo>
                  <a:lnTo>
                    <a:pt x="630754" y="58927"/>
                  </a:lnTo>
                  <a:lnTo>
                    <a:pt x="649477" y="48006"/>
                  </a:lnTo>
                  <a:lnTo>
                    <a:pt x="655827" y="48006"/>
                  </a:lnTo>
                  <a:lnTo>
                    <a:pt x="655827" y="46227"/>
                  </a:lnTo>
                  <a:lnTo>
                    <a:pt x="659313" y="46227"/>
                  </a:lnTo>
                  <a:lnTo>
                    <a:pt x="58000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110" name="object 110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6353555" y="3031197"/>
              <a:ext cx="774179" cy="422186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6395593" y="3053588"/>
              <a:ext cx="581025" cy="247650"/>
            </a:xfrm>
            <a:custGeom>
              <a:avLst/>
              <a:gdLst/>
              <a:ahLst/>
              <a:cxnLst/>
              <a:rect l="l" t="t" r="r" b="b"/>
              <a:pathLst>
                <a:path w="581025" h="247650">
                  <a:moveTo>
                    <a:pt x="508728" y="214415"/>
                  </a:moveTo>
                  <a:lnTo>
                    <a:pt x="468122" y="221361"/>
                  </a:lnTo>
                  <a:lnTo>
                    <a:pt x="461137" y="222631"/>
                  </a:lnTo>
                  <a:lnTo>
                    <a:pt x="456564" y="229108"/>
                  </a:lnTo>
                  <a:lnTo>
                    <a:pt x="458851" y="242950"/>
                  </a:lnTo>
                  <a:lnTo>
                    <a:pt x="465455" y="247650"/>
                  </a:lnTo>
                  <a:lnTo>
                    <a:pt x="472313" y="246379"/>
                  </a:lnTo>
                  <a:lnTo>
                    <a:pt x="562942" y="230886"/>
                  </a:lnTo>
                  <a:lnTo>
                    <a:pt x="552704" y="230886"/>
                  </a:lnTo>
                  <a:lnTo>
                    <a:pt x="508728" y="214415"/>
                  </a:lnTo>
                  <a:close/>
                </a:path>
                <a:path w="581025" h="247650">
                  <a:moveTo>
                    <a:pt x="533593" y="210161"/>
                  </a:moveTo>
                  <a:lnTo>
                    <a:pt x="508728" y="214415"/>
                  </a:lnTo>
                  <a:lnTo>
                    <a:pt x="552704" y="230886"/>
                  </a:lnTo>
                  <a:lnTo>
                    <a:pt x="554130" y="227075"/>
                  </a:lnTo>
                  <a:lnTo>
                    <a:pt x="547370" y="227075"/>
                  </a:lnTo>
                  <a:lnTo>
                    <a:pt x="533593" y="210161"/>
                  </a:lnTo>
                  <a:close/>
                </a:path>
                <a:path w="581025" h="247650">
                  <a:moveTo>
                    <a:pt x="498856" y="136398"/>
                  </a:moveTo>
                  <a:lnTo>
                    <a:pt x="487934" y="145287"/>
                  </a:lnTo>
                  <a:lnTo>
                    <a:pt x="487172" y="153288"/>
                  </a:lnTo>
                  <a:lnTo>
                    <a:pt x="491616" y="158623"/>
                  </a:lnTo>
                  <a:lnTo>
                    <a:pt x="517746" y="190704"/>
                  </a:lnTo>
                  <a:lnTo>
                    <a:pt x="561593" y="207137"/>
                  </a:lnTo>
                  <a:lnTo>
                    <a:pt x="552704" y="230886"/>
                  </a:lnTo>
                  <a:lnTo>
                    <a:pt x="562942" y="230886"/>
                  </a:lnTo>
                  <a:lnTo>
                    <a:pt x="580771" y="227837"/>
                  </a:lnTo>
                  <a:lnTo>
                    <a:pt x="511175" y="142621"/>
                  </a:lnTo>
                  <a:lnTo>
                    <a:pt x="506857" y="137160"/>
                  </a:lnTo>
                  <a:lnTo>
                    <a:pt x="498856" y="136398"/>
                  </a:lnTo>
                  <a:close/>
                </a:path>
                <a:path w="581025" h="247650">
                  <a:moveTo>
                    <a:pt x="554989" y="206501"/>
                  </a:moveTo>
                  <a:lnTo>
                    <a:pt x="533593" y="210161"/>
                  </a:lnTo>
                  <a:lnTo>
                    <a:pt x="547370" y="227075"/>
                  </a:lnTo>
                  <a:lnTo>
                    <a:pt x="554989" y="206501"/>
                  </a:lnTo>
                  <a:close/>
                </a:path>
                <a:path w="581025" h="247650">
                  <a:moveTo>
                    <a:pt x="559899" y="206501"/>
                  </a:moveTo>
                  <a:lnTo>
                    <a:pt x="554989" y="206501"/>
                  </a:lnTo>
                  <a:lnTo>
                    <a:pt x="547370" y="227075"/>
                  </a:lnTo>
                  <a:lnTo>
                    <a:pt x="554130" y="227075"/>
                  </a:lnTo>
                  <a:lnTo>
                    <a:pt x="561593" y="207137"/>
                  </a:lnTo>
                  <a:lnTo>
                    <a:pt x="559899" y="206501"/>
                  </a:lnTo>
                  <a:close/>
                </a:path>
                <a:path w="581025" h="247650">
                  <a:moveTo>
                    <a:pt x="8890" y="0"/>
                  </a:moveTo>
                  <a:lnTo>
                    <a:pt x="0" y="23875"/>
                  </a:lnTo>
                  <a:lnTo>
                    <a:pt x="508728" y="214415"/>
                  </a:lnTo>
                  <a:lnTo>
                    <a:pt x="533593" y="210161"/>
                  </a:lnTo>
                  <a:lnTo>
                    <a:pt x="517746" y="190704"/>
                  </a:lnTo>
                  <a:lnTo>
                    <a:pt x="8890" y="0"/>
                  </a:lnTo>
                  <a:close/>
                </a:path>
                <a:path w="581025" h="247650">
                  <a:moveTo>
                    <a:pt x="517746" y="190704"/>
                  </a:moveTo>
                  <a:lnTo>
                    <a:pt x="533593" y="210161"/>
                  </a:lnTo>
                  <a:lnTo>
                    <a:pt x="554989" y="206501"/>
                  </a:lnTo>
                  <a:lnTo>
                    <a:pt x="559899" y="206501"/>
                  </a:lnTo>
                  <a:lnTo>
                    <a:pt x="517746" y="190704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112" name="object 112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6358127" y="2494749"/>
              <a:ext cx="914425" cy="640118"/>
            </a:xfrm>
            <a:prstGeom prst="rect">
              <a:avLst/>
            </a:prstGeom>
          </p:spPr>
        </p:pic>
        <p:sp>
          <p:nvSpPr>
            <p:cNvPr id="113" name="object 113"/>
            <p:cNvSpPr/>
            <p:nvPr/>
          </p:nvSpPr>
          <p:spPr>
            <a:xfrm>
              <a:off x="6400037" y="2572257"/>
              <a:ext cx="720725" cy="505459"/>
            </a:xfrm>
            <a:custGeom>
              <a:avLst/>
              <a:gdLst/>
              <a:ahLst/>
              <a:cxnLst/>
              <a:rect l="l" t="t" r="r" b="b"/>
              <a:pathLst>
                <a:path w="720725" h="505460">
                  <a:moveTo>
                    <a:pt x="347598" y="479678"/>
                  </a:moveTo>
                  <a:lnTo>
                    <a:pt x="0" y="479678"/>
                  </a:lnTo>
                  <a:lnTo>
                    <a:pt x="0" y="505078"/>
                  </a:lnTo>
                  <a:lnTo>
                    <a:pt x="367411" y="505078"/>
                  </a:lnTo>
                  <a:lnTo>
                    <a:pt x="372998" y="499363"/>
                  </a:lnTo>
                  <a:lnTo>
                    <a:pt x="372998" y="492378"/>
                  </a:lnTo>
                  <a:lnTo>
                    <a:pt x="347598" y="492378"/>
                  </a:lnTo>
                  <a:lnTo>
                    <a:pt x="347598" y="479678"/>
                  </a:lnTo>
                  <a:close/>
                </a:path>
                <a:path w="720725" h="505460">
                  <a:moveTo>
                    <a:pt x="648734" y="46227"/>
                  </a:moveTo>
                  <a:lnTo>
                    <a:pt x="353313" y="46227"/>
                  </a:lnTo>
                  <a:lnTo>
                    <a:pt x="347598" y="51942"/>
                  </a:lnTo>
                  <a:lnTo>
                    <a:pt x="347598" y="492378"/>
                  </a:lnTo>
                  <a:lnTo>
                    <a:pt x="360298" y="479678"/>
                  </a:lnTo>
                  <a:lnTo>
                    <a:pt x="372998" y="479678"/>
                  </a:lnTo>
                  <a:lnTo>
                    <a:pt x="372998" y="71627"/>
                  </a:lnTo>
                  <a:lnTo>
                    <a:pt x="360298" y="71627"/>
                  </a:lnTo>
                  <a:lnTo>
                    <a:pt x="372998" y="58927"/>
                  </a:lnTo>
                  <a:lnTo>
                    <a:pt x="670505" y="58927"/>
                  </a:lnTo>
                  <a:lnTo>
                    <a:pt x="648734" y="46227"/>
                  </a:lnTo>
                  <a:close/>
                </a:path>
                <a:path w="720725" h="505460">
                  <a:moveTo>
                    <a:pt x="372998" y="479678"/>
                  </a:moveTo>
                  <a:lnTo>
                    <a:pt x="360298" y="479678"/>
                  </a:lnTo>
                  <a:lnTo>
                    <a:pt x="347598" y="492378"/>
                  </a:lnTo>
                  <a:lnTo>
                    <a:pt x="372998" y="492378"/>
                  </a:lnTo>
                  <a:lnTo>
                    <a:pt x="372998" y="479678"/>
                  </a:lnTo>
                  <a:close/>
                </a:path>
                <a:path w="720725" h="505460">
                  <a:moveTo>
                    <a:pt x="670505" y="58927"/>
                  </a:moveTo>
                  <a:lnTo>
                    <a:pt x="613029" y="92455"/>
                  </a:lnTo>
                  <a:lnTo>
                    <a:pt x="606933" y="95884"/>
                  </a:lnTo>
                  <a:lnTo>
                    <a:pt x="604901" y="103758"/>
                  </a:lnTo>
                  <a:lnTo>
                    <a:pt x="608457" y="109727"/>
                  </a:lnTo>
                  <a:lnTo>
                    <a:pt x="611886" y="115824"/>
                  </a:lnTo>
                  <a:lnTo>
                    <a:pt x="619760" y="117855"/>
                  </a:lnTo>
                  <a:lnTo>
                    <a:pt x="625729" y="114300"/>
                  </a:lnTo>
                  <a:lnTo>
                    <a:pt x="698936" y="71627"/>
                  </a:lnTo>
                  <a:lnTo>
                    <a:pt x="695579" y="71627"/>
                  </a:lnTo>
                  <a:lnTo>
                    <a:pt x="695579" y="69850"/>
                  </a:lnTo>
                  <a:lnTo>
                    <a:pt x="689229" y="69850"/>
                  </a:lnTo>
                  <a:lnTo>
                    <a:pt x="670505" y="58927"/>
                  </a:lnTo>
                  <a:close/>
                </a:path>
                <a:path w="720725" h="505460">
                  <a:moveTo>
                    <a:pt x="372998" y="58927"/>
                  </a:moveTo>
                  <a:lnTo>
                    <a:pt x="360298" y="71627"/>
                  </a:lnTo>
                  <a:lnTo>
                    <a:pt x="372998" y="71627"/>
                  </a:lnTo>
                  <a:lnTo>
                    <a:pt x="372998" y="58927"/>
                  </a:lnTo>
                  <a:close/>
                </a:path>
                <a:path w="720725" h="505460">
                  <a:moveTo>
                    <a:pt x="670505" y="58927"/>
                  </a:moveTo>
                  <a:lnTo>
                    <a:pt x="372998" y="58927"/>
                  </a:lnTo>
                  <a:lnTo>
                    <a:pt x="372998" y="71627"/>
                  </a:lnTo>
                  <a:lnTo>
                    <a:pt x="648734" y="71627"/>
                  </a:lnTo>
                  <a:lnTo>
                    <a:pt x="670505" y="58927"/>
                  </a:lnTo>
                  <a:close/>
                </a:path>
                <a:path w="720725" h="505460">
                  <a:moveTo>
                    <a:pt x="698936" y="46227"/>
                  </a:moveTo>
                  <a:lnTo>
                    <a:pt x="695579" y="46227"/>
                  </a:lnTo>
                  <a:lnTo>
                    <a:pt x="695579" y="71627"/>
                  </a:lnTo>
                  <a:lnTo>
                    <a:pt x="698936" y="71627"/>
                  </a:lnTo>
                  <a:lnTo>
                    <a:pt x="720725" y="58927"/>
                  </a:lnTo>
                  <a:lnTo>
                    <a:pt x="698936" y="46227"/>
                  </a:lnTo>
                  <a:close/>
                </a:path>
                <a:path w="720725" h="505460">
                  <a:moveTo>
                    <a:pt x="689229" y="48005"/>
                  </a:moveTo>
                  <a:lnTo>
                    <a:pt x="670505" y="58927"/>
                  </a:lnTo>
                  <a:lnTo>
                    <a:pt x="689229" y="69850"/>
                  </a:lnTo>
                  <a:lnTo>
                    <a:pt x="689229" y="48005"/>
                  </a:lnTo>
                  <a:close/>
                </a:path>
                <a:path w="720725" h="505460">
                  <a:moveTo>
                    <a:pt x="695579" y="48005"/>
                  </a:moveTo>
                  <a:lnTo>
                    <a:pt x="689229" y="48005"/>
                  </a:lnTo>
                  <a:lnTo>
                    <a:pt x="689229" y="69850"/>
                  </a:lnTo>
                  <a:lnTo>
                    <a:pt x="695579" y="69850"/>
                  </a:lnTo>
                  <a:lnTo>
                    <a:pt x="695579" y="48005"/>
                  </a:lnTo>
                  <a:close/>
                </a:path>
                <a:path w="720725" h="505460">
                  <a:moveTo>
                    <a:pt x="619760" y="0"/>
                  </a:moveTo>
                  <a:lnTo>
                    <a:pt x="611886" y="2031"/>
                  </a:lnTo>
                  <a:lnTo>
                    <a:pt x="608457" y="8127"/>
                  </a:lnTo>
                  <a:lnTo>
                    <a:pt x="604901" y="14096"/>
                  </a:lnTo>
                  <a:lnTo>
                    <a:pt x="606933" y="21970"/>
                  </a:lnTo>
                  <a:lnTo>
                    <a:pt x="613029" y="25400"/>
                  </a:lnTo>
                  <a:lnTo>
                    <a:pt x="670505" y="58927"/>
                  </a:lnTo>
                  <a:lnTo>
                    <a:pt x="689229" y="48005"/>
                  </a:lnTo>
                  <a:lnTo>
                    <a:pt x="695579" y="48005"/>
                  </a:lnTo>
                  <a:lnTo>
                    <a:pt x="695579" y="46227"/>
                  </a:lnTo>
                  <a:lnTo>
                    <a:pt x="698936" y="46227"/>
                  </a:lnTo>
                  <a:lnTo>
                    <a:pt x="625729" y="3555"/>
                  </a:lnTo>
                  <a:lnTo>
                    <a:pt x="61976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114" name="object 114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6356604" y="3883177"/>
              <a:ext cx="771156" cy="307822"/>
            </a:xfrm>
            <a:prstGeom prst="rect">
              <a:avLst/>
            </a:prstGeom>
          </p:spPr>
        </p:pic>
        <p:sp>
          <p:nvSpPr>
            <p:cNvPr id="115" name="object 115"/>
            <p:cNvSpPr/>
            <p:nvPr/>
          </p:nvSpPr>
          <p:spPr>
            <a:xfrm>
              <a:off x="6400037" y="3960621"/>
              <a:ext cx="576580" cy="118110"/>
            </a:xfrm>
            <a:custGeom>
              <a:avLst/>
              <a:gdLst/>
              <a:ahLst/>
              <a:cxnLst/>
              <a:rect l="l" t="t" r="r" b="b"/>
              <a:pathLst>
                <a:path w="576579" h="118110">
                  <a:moveTo>
                    <a:pt x="525979" y="58927"/>
                  </a:moveTo>
                  <a:lnTo>
                    <a:pt x="468503" y="92455"/>
                  </a:lnTo>
                  <a:lnTo>
                    <a:pt x="462407" y="95884"/>
                  </a:lnTo>
                  <a:lnTo>
                    <a:pt x="460375" y="103758"/>
                  </a:lnTo>
                  <a:lnTo>
                    <a:pt x="463931" y="109727"/>
                  </a:lnTo>
                  <a:lnTo>
                    <a:pt x="467487" y="115823"/>
                  </a:lnTo>
                  <a:lnTo>
                    <a:pt x="475234" y="117855"/>
                  </a:lnTo>
                  <a:lnTo>
                    <a:pt x="554538" y="71627"/>
                  </a:lnTo>
                  <a:lnTo>
                    <a:pt x="551053" y="71627"/>
                  </a:lnTo>
                  <a:lnTo>
                    <a:pt x="551053" y="69850"/>
                  </a:lnTo>
                  <a:lnTo>
                    <a:pt x="544703" y="69850"/>
                  </a:lnTo>
                  <a:lnTo>
                    <a:pt x="525979" y="58927"/>
                  </a:lnTo>
                  <a:close/>
                </a:path>
                <a:path w="576579" h="118110">
                  <a:moveTo>
                    <a:pt x="504208" y="46227"/>
                  </a:moveTo>
                  <a:lnTo>
                    <a:pt x="0" y="46227"/>
                  </a:lnTo>
                  <a:lnTo>
                    <a:pt x="0" y="71627"/>
                  </a:lnTo>
                  <a:lnTo>
                    <a:pt x="504208" y="71627"/>
                  </a:lnTo>
                  <a:lnTo>
                    <a:pt x="525979" y="58927"/>
                  </a:lnTo>
                  <a:lnTo>
                    <a:pt x="504208" y="46227"/>
                  </a:lnTo>
                  <a:close/>
                </a:path>
                <a:path w="576579" h="118110">
                  <a:moveTo>
                    <a:pt x="554537" y="46227"/>
                  </a:moveTo>
                  <a:lnTo>
                    <a:pt x="551053" y="46227"/>
                  </a:lnTo>
                  <a:lnTo>
                    <a:pt x="551053" y="71627"/>
                  </a:lnTo>
                  <a:lnTo>
                    <a:pt x="554538" y="71627"/>
                  </a:lnTo>
                  <a:lnTo>
                    <a:pt x="576326" y="58927"/>
                  </a:lnTo>
                  <a:lnTo>
                    <a:pt x="554537" y="46227"/>
                  </a:lnTo>
                  <a:close/>
                </a:path>
                <a:path w="576579" h="118110">
                  <a:moveTo>
                    <a:pt x="544703" y="48005"/>
                  </a:moveTo>
                  <a:lnTo>
                    <a:pt x="525979" y="58927"/>
                  </a:lnTo>
                  <a:lnTo>
                    <a:pt x="544703" y="69850"/>
                  </a:lnTo>
                  <a:lnTo>
                    <a:pt x="544703" y="48005"/>
                  </a:lnTo>
                  <a:close/>
                </a:path>
                <a:path w="576579" h="118110">
                  <a:moveTo>
                    <a:pt x="551053" y="48005"/>
                  </a:moveTo>
                  <a:lnTo>
                    <a:pt x="544703" y="48005"/>
                  </a:lnTo>
                  <a:lnTo>
                    <a:pt x="544703" y="69850"/>
                  </a:lnTo>
                  <a:lnTo>
                    <a:pt x="551053" y="69850"/>
                  </a:lnTo>
                  <a:lnTo>
                    <a:pt x="551053" y="48005"/>
                  </a:lnTo>
                  <a:close/>
                </a:path>
                <a:path w="576579" h="118110">
                  <a:moveTo>
                    <a:pt x="475234" y="0"/>
                  </a:moveTo>
                  <a:lnTo>
                    <a:pt x="467487" y="2031"/>
                  </a:lnTo>
                  <a:lnTo>
                    <a:pt x="463931" y="8127"/>
                  </a:lnTo>
                  <a:lnTo>
                    <a:pt x="460375" y="14096"/>
                  </a:lnTo>
                  <a:lnTo>
                    <a:pt x="462407" y="21970"/>
                  </a:lnTo>
                  <a:lnTo>
                    <a:pt x="468503" y="25400"/>
                  </a:lnTo>
                  <a:lnTo>
                    <a:pt x="525979" y="58927"/>
                  </a:lnTo>
                  <a:lnTo>
                    <a:pt x="544703" y="48005"/>
                  </a:lnTo>
                  <a:lnTo>
                    <a:pt x="551053" y="48005"/>
                  </a:lnTo>
                  <a:lnTo>
                    <a:pt x="551053" y="46227"/>
                  </a:lnTo>
                  <a:lnTo>
                    <a:pt x="554537" y="46227"/>
                  </a:lnTo>
                  <a:lnTo>
                    <a:pt x="47523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116" name="object 116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8371331" y="2494813"/>
              <a:ext cx="554723" cy="307822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8414765" y="2572257"/>
              <a:ext cx="360680" cy="118110"/>
            </a:xfrm>
            <a:custGeom>
              <a:avLst/>
              <a:gdLst/>
              <a:ahLst/>
              <a:cxnLst/>
              <a:rect l="l" t="t" r="r" b="b"/>
              <a:pathLst>
                <a:path w="360679" h="118110">
                  <a:moveTo>
                    <a:pt x="310079" y="58927"/>
                  </a:moveTo>
                  <a:lnTo>
                    <a:pt x="252602" y="92455"/>
                  </a:lnTo>
                  <a:lnTo>
                    <a:pt x="246506" y="95884"/>
                  </a:lnTo>
                  <a:lnTo>
                    <a:pt x="244475" y="103758"/>
                  </a:lnTo>
                  <a:lnTo>
                    <a:pt x="248030" y="109727"/>
                  </a:lnTo>
                  <a:lnTo>
                    <a:pt x="251586" y="115824"/>
                  </a:lnTo>
                  <a:lnTo>
                    <a:pt x="259333" y="117855"/>
                  </a:lnTo>
                  <a:lnTo>
                    <a:pt x="338638" y="71627"/>
                  </a:lnTo>
                  <a:lnTo>
                    <a:pt x="335152" y="71627"/>
                  </a:lnTo>
                  <a:lnTo>
                    <a:pt x="335152" y="69850"/>
                  </a:lnTo>
                  <a:lnTo>
                    <a:pt x="328802" y="69850"/>
                  </a:lnTo>
                  <a:lnTo>
                    <a:pt x="310079" y="58927"/>
                  </a:lnTo>
                  <a:close/>
                </a:path>
                <a:path w="360679" h="118110">
                  <a:moveTo>
                    <a:pt x="288308" y="46227"/>
                  </a:moveTo>
                  <a:lnTo>
                    <a:pt x="0" y="46227"/>
                  </a:lnTo>
                  <a:lnTo>
                    <a:pt x="0" y="71627"/>
                  </a:lnTo>
                  <a:lnTo>
                    <a:pt x="288308" y="71627"/>
                  </a:lnTo>
                  <a:lnTo>
                    <a:pt x="310079" y="58927"/>
                  </a:lnTo>
                  <a:lnTo>
                    <a:pt x="288308" y="46227"/>
                  </a:lnTo>
                  <a:close/>
                </a:path>
                <a:path w="360679" h="118110">
                  <a:moveTo>
                    <a:pt x="338637" y="46227"/>
                  </a:moveTo>
                  <a:lnTo>
                    <a:pt x="335152" y="46227"/>
                  </a:lnTo>
                  <a:lnTo>
                    <a:pt x="335152" y="71627"/>
                  </a:lnTo>
                  <a:lnTo>
                    <a:pt x="338638" y="71627"/>
                  </a:lnTo>
                  <a:lnTo>
                    <a:pt x="360425" y="58927"/>
                  </a:lnTo>
                  <a:lnTo>
                    <a:pt x="338637" y="46227"/>
                  </a:lnTo>
                  <a:close/>
                </a:path>
                <a:path w="360679" h="118110">
                  <a:moveTo>
                    <a:pt x="328802" y="48005"/>
                  </a:moveTo>
                  <a:lnTo>
                    <a:pt x="310079" y="58927"/>
                  </a:lnTo>
                  <a:lnTo>
                    <a:pt x="328802" y="69850"/>
                  </a:lnTo>
                  <a:lnTo>
                    <a:pt x="328802" y="48005"/>
                  </a:lnTo>
                  <a:close/>
                </a:path>
                <a:path w="360679" h="118110">
                  <a:moveTo>
                    <a:pt x="335152" y="48005"/>
                  </a:moveTo>
                  <a:lnTo>
                    <a:pt x="328802" y="48005"/>
                  </a:lnTo>
                  <a:lnTo>
                    <a:pt x="328802" y="69850"/>
                  </a:lnTo>
                  <a:lnTo>
                    <a:pt x="335152" y="69850"/>
                  </a:lnTo>
                  <a:lnTo>
                    <a:pt x="335152" y="48005"/>
                  </a:lnTo>
                  <a:close/>
                </a:path>
                <a:path w="360679" h="118110">
                  <a:moveTo>
                    <a:pt x="259333" y="0"/>
                  </a:moveTo>
                  <a:lnTo>
                    <a:pt x="251586" y="2031"/>
                  </a:lnTo>
                  <a:lnTo>
                    <a:pt x="248030" y="8127"/>
                  </a:lnTo>
                  <a:lnTo>
                    <a:pt x="244475" y="14096"/>
                  </a:lnTo>
                  <a:lnTo>
                    <a:pt x="246506" y="21970"/>
                  </a:lnTo>
                  <a:lnTo>
                    <a:pt x="252602" y="25400"/>
                  </a:lnTo>
                  <a:lnTo>
                    <a:pt x="310079" y="58927"/>
                  </a:lnTo>
                  <a:lnTo>
                    <a:pt x="328802" y="48005"/>
                  </a:lnTo>
                  <a:lnTo>
                    <a:pt x="335152" y="48005"/>
                  </a:lnTo>
                  <a:lnTo>
                    <a:pt x="335152" y="46227"/>
                  </a:lnTo>
                  <a:lnTo>
                    <a:pt x="338637" y="46227"/>
                  </a:lnTo>
                  <a:lnTo>
                    <a:pt x="25933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118" name="object 118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8732519" y="3162325"/>
              <a:ext cx="499859" cy="307822"/>
            </a:xfrm>
            <a:prstGeom prst="rect">
              <a:avLst/>
            </a:prstGeom>
          </p:spPr>
        </p:pic>
        <p:sp>
          <p:nvSpPr>
            <p:cNvPr id="119" name="object 119"/>
            <p:cNvSpPr/>
            <p:nvPr/>
          </p:nvSpPr>
          <p:spPr>
            <a:xfrm>
              <a:off x="8775953" y="3239769"/>
              <a:ext cx="304800" cy="118110"/>
            </a:xfrm>
            <a:custGeom>
              <a:avLst/>
              <a:gdLst/>
              <a:ahLst/>
              <a:cxnLst/>
              <a:rect l="l" t="t" r="r" b="b"/>
              <a:pathLst>
                <a:path w="304800" h="118110">
                  <a:moveTo>
                    <a:pt x="254580" y="58927"/>
                  </a:moveTo>
                  <a:lnTo>
                    <a:pt x="197103" y="92455"/>
                  </a:lnTo>
                  <a:lnTo>
                    <a:pt x="191007" y="95884"/>
                  </a:lnTo>
                  <a:lnTo>
                    <a:pt x="188975" y="103758"/>
                  </a:lnTo>
                  <a:lnTo>
                    <a:pt x="192531" y="109727"/>
                  </a:lnTo>
                  <a:lnTo>
                    <a:pt x="195961" y="115824"/>
                  </a:lnTo>
                  <a:lnTo>
                    <a:pt x="203835" y="117855"/>
                  </a:lnTo>
                  <a:lnTo>
                    <a:pt x="209803" y="114300"/>
                  </a:lnTo>
                  <a:lnTo>
                    <a:pt x="283011" y="71627"/>
                  </a:lnTo>
                  <a:lnTo>
                    <a:pt x="279653" y="71627"/>
                  </a:lnTo>
                  <a:lnTo>
                    <a:pt x="279653" y="69850"/>
                  </a:lnTo>
                  <a:lnTo>
                    <a:pt x="273303" y="69850"/>
                  </a:lnTo>
                  <a:lnTo>
                    <a:pt x="254580" y="58927"/>
                  </a:lnTo>
                  <a:close/>
                </a:path>
                <a:path w="304800" h="118110">
                  <a:moveTo>
                    <a:pt x="232809" y="46227"/>
                  </a:moveTo>
                  <a:lnTo>
                    <a:pt x="0" y="46227"/>
                  </a:lnTo>
                  <a:lnTo>
                    <a:pt x="0" y="71627"/>
                  </a:lnTo>
                  <a:lnTo>
                    <a:pt x="232809" y="71627"/>
                  </a:lnTo>
                  <a:lnTo>
                    <a:pt x="254580" y="58927"/>
                  </a:lnTo>
                  <a:lnTo>
                    <a:pt x="232809" y="46227"/>
                  </a:lnTo>
                  <a:close/>
                </a:path>
                <a:path w="304800" h="118110">
                  <a:moveTo>
                    <a:pt x="283011" y="46227"/>
                  </a:moveTo>
                  <a:lnTo>
                    <a:pt x="279653" y="46227"/>
                  </a:lnTo>
                  <a:lnTo>
                    <a:pt x="279653" y="71627"/>
                  </a:lnTo>
                  <a:lnTo>
                    <a:pt x="283011" y="71627"/>
                  </a:lnTo>
                  <a:lnTo>
                    <a:pt x="304800" y="58927"/>
                  </a:lnTo>
                  <a:lnTo>
                    <a:pt x="283011" y="46227"/>
                  </a:lnTo>
                  <a:close/>
                </a:path>
                <a:path w="304800" h="118110">
                  <a:moveTo>
                    <a:pt x="273303" y="48005"/>
                  </a:moveTo>
                  <a:lnTo>
                    <a:pt x="254580" y="58927"/>
                  </a:lnTo>
                  <a:lnTo>
                    <a:pt x="273303" y="69850"/>
                  </a:lnTo>
                  <a:lnTo>
                    <a:pt x="273303" y="48005"/>
                  </a:lnTo>
                  <a:close/>
                </a:path>
                <a:path w="304800" h="118110">
                  <a:moveTo>
                    <a:pt x="279653" y="48005"/>
                  </a:moveTo>
                  <a:lnTo>
                    <a:pt x="273303" y="48005"/>
                  </a:lnTo>
                  <a:lnTo>
                    <a:pt x="273303" y="69850"/>
                  </a:lnTo>
                  <a:lnTo>
                    <a:pt x="279653" y="69850"/>
                  </a:lnTo>
                  <a:lnTo>
                    <a:pt x="279653" y="48005"/>
                  </a:lnTo>
                  <a:close/>
                </a:path>
                <a:path w="304800" h="118110">
                  <a:moveTo>
                    <a:pt x="203835" y="0"/>
                  </a:moveTo>
                  <a:lnTo>
                    <a:pt x="195961" y="2031"/>
                  </a:lnTo>
                  <a:lnTo>
                    <a:pt x="192531" y="8127"/>
                  </a:lnTo>
                  <a:lnTo>
                    <a:pt x="188975" y="14096"/>
                  </a:lnTo>
                  <a:lnTo>
                    <a:pt x="191007" y="21970"/>
                  </a:lnTo>
                  <a:lnTo>
                    <a:pt x="197103" y="25400"/>
                  </a:lnTo>
                  <a:lnTo>
                    <a:pt x="254580" y="58927"/>
                  </a:lnTo>
                  <a:lnTo>
                    <a:pt x="273303" y="48005"/>
                  </a:lnTo>
                  <a:lnTo>
                    <a:pt x="279653" y="48005"/>
                  </a:lnTo>
                  <a:lnTo>
                    <a:pt x="279653" y="46227"/>
                  </a:lnTo>
                  <a:lnTo>
                    <a:pt x="283011" y="46227"/>
                  </a:lnTo>
                  <a:lnTo>
                    <a:pt x="209803" y="3555"/>
                  </a:lnTo>
                  <a:lnTo>
                    <a:pt x="203835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120" name="object 120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7610855" y="3421367"/>
              <a:ext cx="307822" cy="569988"/>
            </a:xfrm>
            <a:prstGeom prst="rect">
              <a:avLst/>
            </a:prstGeom>
          </p:spPr>
        </p:pic>
        <p:sp>
          <p:nvSpPr>
            <p:cNvPr id="121" name="object 121"/>
            <p:cNvSpPr/>
            <p:nvPr/>
          </p:nvSpPr>
          <p:spPr>
            <a:xfrm>
              <a:off x="7708137" y="3443478"/>
              <a:ext cx="118110" cy="376555"/>
            </a:xfrm>
            <a:custGeom>
              <a:avLst/>
              <a:gdLst/>
              <a:ahLst/>
              <a:cxnLst/>
              <a:rect l="l" t="t" r="r" b="b"/>
              <a:pathLst>
                <a:path w="118109" h="376554">
                  <a:moveTo>
                    <a:pt x="14096" y="260350"/>
                  </a:moveTo>
                  <a:lnTo>
                    <a:pt x="8127" y="263906"/>
                  </a:lnTo>
                  <a:lnTo>
                    <a:pt x="2031" y="267462"/>
                  </a:lnTo>
                  <a:lnTo>
                    <a:pt x="0" y="275209"/>
                  </a:lnTo>
                  <a:lnTo>
                    <a:pt x="58927" y="376301"/>
                  </a:lnTo>
                  <a:lnTo>
                    <a:pt x="73659" y="351028"/>
                  </a:lnTo>
                  <a:lnTo>
                    <a:pt x="46227" y="351028"/>
                  </a:lnTo>
                  <a:lnTo>
                    <a:pt x="46227" y="304183"/>
                  </a:lnTo>
                  <a:lnTo>
                    <a:pt x="25400" y="268478"/>
                  </a:lnTo>
                  <a:lnTo>
                    <a:pt x="21970" y="262382"/>
                  </a:lnTo>
                  <a:lnTo>
                    <a:pt x="14096" y="260350"/>
                  </a:lnTo>
                  <a:close/>
                </a:path>
                <a:path w="118109" h="376554">
                  <a:moveTo>
                    <a:pt x="46227" y="304183"/>
                  </a:moveTo>
                  <a:lnTo>
                    <a:pt x="46227" y="351028"/>
                  </a:lnTo>
                  <a:lnTo>
                    <a:pt x="71627" y="351028"/>
                  </a:lnTo>
                  <a:lnTo>
                    <a:pt x="71627" y="344678"/>
                  </a:lnTo>
                  <a:lnTo>
                    <a:pt x="48005" y="344678"/>
                  </a:lnTo>
                  <a:lnTo>
                    <a:pt x="58927" y="325954"/>
                  </a:lnTo>
                  <a:lnTo>
                    <a:pt x="46227" y="304183"/>
                  </a:lnTo>
                  <a:close/>
                </a:path>
                <a:path w="118109" h="376554">
                  <a:moveTo>
                    <a:pt x="103758" y="260350"/>
                  </a:moveTo>
                  <a:lnTo>
                    <a:pt x="95884" y="262382"/>
                  </a:lnTo>
                  <a:lnTo>
                    <a:pt x="92455" y="268478"/>
                  </a:lnTo>
                  <a:lnTo>
                    <a:pt x="71627" y="304183"/>
                  </a:lnTo>
                  <a:lnTo>
                    <a:pt x="71627" y="351028"/>
                  </a:lnTo>
                  <a:lnTo>
                    <a:pt x="73659" y="351028"/>
                  </a:lnTo>
                  <a:lnTo>
                    <a:pt x="117855" y="275209"/>
                  </a:lnTo>
                  <a:lnTo>
                    <a:pt x="115823" y="267462"/>
                  </a:lnTo>
                  <a:lnTo>
                    <a:pt x="109727" y="263906"/>
                  </a:lnTo>
                  <a:lnTo>
                    <a:pt x="103758" y="260350"/>
                  </a:lnTo>
                  <a:close/>
                </a:path>
                <a:path w="118109" h="376554">
                  <a:moveTo>
                    <a:pt x="58927" y="325954"/>
                  </a:moveTo>
                  <a:lnTo>
                    <a:pt x="48005" y="344678"/>
                  </a:lnTo>
                  <a:lnTo>
                    <a:pt x="69850" y="344678"/>
                  </a:lnTo>
                  <a:lnTo>
                    <a:pt x="58927" y="325954"/>
                  </a:lnTo>
                  <a:close/>
                </a:path>
                <a:path w="118109" h="376554">
                  <a:moveTo>
                    <a:pt x="71627" y="304183"/>
                  </a:moveTo>
                  <a:lnTo>
                    <a:pt x="58927" y="325954"/>
                  </a:lnTo>
                  <a:lnTo>
                    <a:pt x="69850" y="344678"/>
                  </a:lnTo>
                  <a:lnTo>
                    <a:pt x="71627" y="344678"/>
                  </a:lnTo>
                  <a:lnTo>
                    <a:pt x="71627" y="304183"/>
                  </a:lnTo>
                  <a:close/>
                </a:path>
                <a:path w="118109" h="376554">
                  <a:moveTo>
                    <a:pt x="71627" y="0"/>
                  </a:moveTo>
                  <a:lnTo>
                    <a:pt x="46227" y="0"/>
                  </a:lnTo>
                  <a:lnTo>
                    <a:pt x="46227" y="304183"/>
                  </a:lnTo>
                  <a:lnTo>
                    <a:pt x="58927" y="325954"/>
                  </a:lnTo>
                  <a:lnTo>
                    <a:pt x="71627" y="304183"/>
                  </a:lnTo>
                  <a:lnTo>
                    <a:pt x="7162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122" name="object 122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6286499" y="3983761"/>
              <a:ext cx="786409" cy="739114"/>
            </a:xfrm>
            <a:prstGeom prst="rect">
              <a:avLst/>
            </a:prstGeom>
          </p:spPr>
        </p:pic>
        <p:sp>
          <p:nvSpPr>
            <p:cNvPr id="123" name="object 123"/>
            <p:cNvSpPr/>
            <p:nvPr/>
          </p:nvSpPr>
          <p:spPr>
            <a:xfrm>
              <a:off x="6328410" y="4006850"/>
              <a:ext cx="593725" cy="603885"/>
            </a:xfrm>
            <a:custGeom>
              <a:avLst/>
              <a:gdLst/>
              <a:ahLst/>
              <a:cxnLst/>
              <a:rect l="l" t="t" r="r" b="b"/>
              <a:pathLst>
                <a:path w="593725" h="603885">
                  <a:moveTo>
                    <a:pt x="543396" y="544512"/>
                  </a:moveTo>
                  <a:lnTo>
                    <a:pt x="479933" y="581532"/>
                  </a:lnTo>
                  <a:lnTo>
                    <a:pt x="477900" y="589280"/>
                  </a:lnTo>
                  <a:lnTo>
                    <a:pt x="481457" y="595376"/>
                  </a:lnTo>
                  <a:lnTo>
                    <a:pt x="484886" y="601472"/>
                  </a:lnTo>
                  <a:lnTo>
                    <a:pt x="492760" y="603504"/>
                  </a:lnTo>
                  <a:lnTo>
                    <a:pt x="498729" y="599948"/>
                  </a:lnTo>
                  <a:lnTo>
                    <a:pt x="571986" y="557149"/>
                  </a:lnTo>
                  <a:lnTo>
                    <a:pt x="568579" y="557149"/>
                  </a:lnTo>
                  <a:lnTo>
                    <a:pt x="568579" y="555498"/>
                  </a:lnTo>
                  <a:lnTo>
                    <a:pt x="562229" y="555498"/>
                  </a:lnTo>
                  <a:lnTo>
                    <a:pt x="543396" y="544512"/>
                  </a:lnTo>
                  <a:close/>
                </a:path>
                <a:path w="593725" h="603885">
                  <a:moveTo>
                    <a:pt x="284098" y="12700"/>
                  </a:moveTo>
                  <a:lnTo>
                    <a:pt x="284098" y="551561"/>
                  </a:lnTo>
                  <a:lnTo>
                    <a:pt x="289813" y="557149"/>
                  </a:lnTo>
                  <a:lnTo>
                    <a:pt x="521734" y="557149"/>
                  </a:lnTo>
                  <a:lnTo>
                    <a:pt x="543396" y="544512"/>
                  </a:lnTo>
                  <a:lnTo>
                    <a:pt x="309498" y="544449"/>
                  </a:lnTo>
                  <a:lnTo>
                    <a:pt x="296798" y="531749"/>
                  </a:lnTo>
                  <a:lnTo>
                    <a:pt x="309498" y="531749"/>
                  </a:lnTo>
                  <a:lnTo>
                    <a:pt x="309498" y="25400"/>
                  </a:lnTo>
                  <a:lnTo>
                    <a:pt x="296798" y="25400"/>
                  </a:lnTo>
                  <a:lnTo>
                    <a:pt x="284098" y="12700"/>
                  </a:lnTo>
                  <a:close/>
                </a:path>
                <a:path w="593725" h="603885">
                  <a:moveTo>
                    <a:pt x="571936" y="531749"/>
                  </a:moveTo>
                  <a:lnTo>
                    <a:pt x="568579" y="531749"/>
                  </a:lnTo>
                  <a:lnTo>
                    <a:pt x="568579" y="557149"/>
                  </a:lnTo>
                  <a:lnTo>
                    <a:pt x="571986" y="557149"/>
                  </a:lnTo>
                  <a:lnTo>
                    <a:pt x="593724" y="544449"/>
                  </a:lnTo>
                  <a:lnTo>
                    <a:pt x="571936" y="531749"/>
                  </a:lnTo>
                  <a:close/>
                </a:path>
                <a:path w="593725" h="603885">
                  <a:moveTo>
                    <a:pt x="562229" y="533526"/>
                  </a:moveTo>
                  <a:lnTo>
                    <a:pt x="543396" y="544512"/>
                  </a:lnTo>
                  <a:lnTo>
                    <a:pt x="562229" y="555498"/>
                  </a:lnTo>
                  <a:lnTo>
                    <a:pt x="562229" y="533526"/>
                  </a:lnTo>
                  <a:close/>
                </a:path>
                <a:path w="593725" h="603885">
                  <a:moveTo>
                    <a:pt x="568579" y="533526"/>
                  </a:moveTo>
                  <a:lnTo>
                    <a:pt x="562229" y="533526"/>
                  </a:lnTo>
                  <a:lnTo>
                    <a:pt x="562229" y="555498"/>
                  </a:lnTo>
                  <a:lnTo>
                    <a:pt x="568579" y="555498"/>
                  </a:lnTo>
                  <a:lnTo>
                    <a:pt x="568579" y="533526"/>
                  </a:lnTo>
                  <a:close/>
                </a:path>
                <a:path w="593725" h="603885">
                  <a:moveTo>
                    <a:pt x="492760" y="485520"/>
                  </a:moveTo>
                  <a:lnTo>
                    <a:pt x="484886" y="487552"/>
                  </a:lnTo>
                  <a:lnTo>
                    <a:pt x="481457" y="493649"/>
                  </a:lnTo>
                  <a:lnTo>
                    <a:pt x="477900" y="499744"/>
                  </a:lnTo>
                  <a:lnTo>
                    <a:pt x="479933" y="507492"/>
                  </a:lnTo>
                  <a:lnTo>
                    <a:pt x="543396" y="544512"/>
                  </a:lnTo>
                  <a:lnTo>
                    <a:pt x="562229" y="533526"/>
                  </a:lnTo>
                  <a:lnTo>
                    <a:pt x="568579" y="533526"/>
                  </a:lnTo>
                  <a:lnTo>
                    <a:pt x="568579" y="531749"/>
                  </a:lnTo>
                  <a:lnTo>
                    <a:pt x="571936" y="531749"/>
                  </a:lnTo>
                  <a:lnTo>
                    <a:pt x="498729" y="489076"/>
                  </a:lnTo>
                  <a:lnTo>
                    <a:pt x="492760" y="485520"/>
                  </a:lnTo>
                  <a:close/>
                </a:path>
                <a:path w="593725" h="603885">
                  <a:moveTo>
                    <a:pt x="309498" y="531749"/>
                  </a:moveTo>
                  <a:lnTo>
                    <a:pt x="296798" y="531749"/>
                  </a:lnTo>
                  <a:lnTo>
                    <a:pt x="309498" y="544449"/>
                  </a:lnTo>
                  <a:lnTo>
                    <a:pt x="309498" y="531749"/>
                  </a:lnTo>
                  <a:close/>
                </a:path>
                <a:path w="593725" h="603885">
                  <a:moveTo>
                    <a:pt x="521516" y="531749"/>
                  </a:moveTo>
                  <a:lnTo>
                    <a:pt x="309498" y="531749"/>
                  </a:lnTo>
                  <a:lnTo>
                    <a:pt x="309498" y="544449"/>
                  </a:lnTo>
                  <a:lnTo>
                    <a:pt x="543287" y="544449"/>
                  </a:lnTo>
                  <a:lnTo>
                    <a:pt x="521516" y="531749"/>
                  </a:lnTo>
                  <a:close/>
                </a:path>
                <a:path w="593725" h="603885">
                  <a:moveTo>
                    <a:pt x="303911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284098" y="25400"/>
                  </a:lnTo>
                  <a:lnTo>
                    <a:pt x="284098" y="12700"/>
                  </a:lnTo>
                  <a:lnTo>
                    <a:pt x="309498" y="12700"/>
                  </a:lnTo>
                  <a:lnTo>
                    <a:pt x="309498" y="5714"/>
                  </a:lnTo>
                  <a:lnTo>
                    <a:pt x="303911" y="0"/>
                  </a:lnTo>
                  <a:close/>
                </a:path>
                <a:path w="593725" h="603885">
                  <a:moveTo>
                    <a:pt x="309498" y="12700"/>
                  </a:moveTo>
                  <a:lnTo>
                    <a:pt x="284098" y="12700"/>
                  </a:lnTo>
                  <a:lnTo>
                    <a:pt x="296798" y="25400"/>
                  </a:lnTo>
                  <a:lnTo>
                    <a:pt x="309498" y="25400"/>
                  </a:lnTo>
                  <a:lnTo>
                    <a:pt x="309498" y="1270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124" name="object 124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6332219" y="3107448"/>
              <a:ext cx="867143" cy="867143"/>
            </a:xfrm>
            <a:prstGeom prst="rect">
              <a:avLst/>
            </a:prstGeom>
          </p:spPr>
        </p:pic>
        <p:sp>
          <p:nvSpPr>
            <p:cNvPr id="125" name="object 125"/>
            <p:cNvSpPr/>
            <p:nvPr/>
          </p:nvSpPr>
          <p:spPr>
            <a:xfrm>
              <a:off x="6374256" y="3129660"/>
              <a:ext cx="674370" cy="674370"/>
            </a:xfrm>
            <a:custGeom>
              <a:avLst/>
              <a:gdLst/>
              <a:ahLst/>
              <a:cxnLst/>
              <a:rect l="l" t="t" r="r" b="b"/>
              <a:pathLst>
                <a:path w="674370" h="674370">
                  <a:moveTo>
                    <a:pt x="567563" y="619887"/>
                  </a:moveTo>
                  <a:lnTo>
                    <a:pt x="560577" y="623951"/>
                  </a:lnTo>
                  <a:lnTo>
                    <a:pt x="558799" y="630682"/>
                  </a:lnTo>
                  <a:lnTo>
                    <a:pt x="557021" y="637539"/>
                  </a:lnTo>
                  <a:lnTo>
                    <a:pt x="561086" y="644397"/>
                  </a:lnTo>
                  <a:lnTo>
                    <a:pt x="674242" y="674243"/>
                  </a:lnTo>
                  <a:lnTo>
                    <a:pt x="671898" y="665352"/>
                  </a:lnTo>
                  <a:lnTo>
                    <a:pt x="647445" y="665352"/>
                  </a:lnTo>
                  <a:lnTo>
                    <a:pt x="614281" y="632194"/>
                  </a:lnTo>
                  <a:lnTo>
                    <a:pt x="567563" y="619887"/>
                  </a:lnTo>
                  <a:close/>
                </a:path>
                <a:path w="674370" h="674370">
                  <a:moveTo>
                    <a:pt x="614281" y="632194"/>
                  </a:moveTo>
                  <a:lnTo>
                    <a:pt x="647445" y="665352"/>
                  </a:lnTo>
                  <a:lnTo>
                    <a:pt x="653160" y="659638"/>
                  </a:lnTo>
                  <a:lnTo>
                    <a:pt x="644143" y="659638"/>
                  </a:lnTo>
                  <a:lnTo>
                    <a:pt x="638602" y="638602"/>
                  </a:lnTo>
                  <a:lnTo>
                    <a:pt x="614281" y="632194"/>
                  </a:lnTo>
                  <a:close/>
                </a:path>
                <a:path w="674370" h="674370">
                  <a:moveTo>
                    <a:pt x="637539" y="557021"/>
                  </a:moveTo>
                  <a:lnTo>
                    <a:pt x="623950" y="560577"/>
                  </a:lnTo>
                  <a:lnTo>
                    <a:pt x="619887" y="567563"/>
                  </a:lnTo>
                  <a:lnTo>
                    <a:pt x="632194" y="614281"/>
                  </a:lnTo>
                  <a:lnTo>
                    <a:pt x="665352" y="647445"/>
                  </a:lnTo>
                  <a:lnTo>
                    <a:pt x="647445" y="665352"/>
                  </a:lnTo>
                  <a:lnTo>
                    <a:pt x="671898" y="665352"/>
                  </a:lnTo>
                  <a:lnTo>
                    <a:pt x="644397" y="561086"/>
                  </a:lnTo>
                  <a:lnTo>
                    <a:pt x="637539" y="557021"/>
                  </a:lnTo>
                  <a:close/>
                </a:path>
                <a:path w="674370" h="674370">
                  <a:moveTo>
                    <a:pt x="638602" y="638602"/>
                  </a:moveTo>
                  <a:lnTo>
                    <a:pt x="644143" y="659638"/>
                  </a:lnTo>
                  <a:lnTo>
                    <a:pt x="659638" y="644144"/>
                  </a:lnTo>
                  <a:lnTo>
                    <a:pt x="638602" y="638602"/>
                  </a:lnTo>
                  <a:close/>
                </a:path>
                <a:path w="674370" h="674370">
                  <a:moveTo>
                    <a:pt x="632194" y="614281"/>
                  </a:moveTo>
                  <a:lnTo>
                    <a:pt x="638602" y="638602"/>
                  </a:lnTo>
                  <a:lnTo>
                    <a:pt x="659638" y="644144"/>
                  </a:lnTo>
                  <a:lnTo>
                    <a:pt x="644143" y="659638"/>
                  </a:lnTo>
                  <a:lnTo>
                    <a:pt x="653160" y="659638"/>
                  </a:lnTo>
                  <a:lnTo>
                    <a:pt x="665352" y="647445"/>
                  </a:lnTo>
                  <a:lnTo>
                    <a:pt x="632194" y="614281"/>
                  </a:lnTo>
                  <a:close/>
                </a:path>
                <a:path w="674370" h="674370">
                  <a:moveTo>
                    <a:pt x="18033" y="0"/>
                  </a:moveTo>
                  <a:lnTo>
                    <a:pt x="0" y="18034"/>
                  </a:lnTo>
                  <a:lnTo>
                    <a:pt x="614281" y="632194"/>
                  </a:lnTo>
                  <a:lnTo>
                    <a:pt x="638602" y="638602"/>
                  </a:lnTo>
                  <a:lnTo>
                    <a:pt x="632194" y="614281"/>
                  </a:lnTo>
                  <a:lnTo>
                    <a:pt x="1803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26" name="object 126"/>
            <p:cNvSpPr/>
            <p:nvPr/>
          </p:nvSpPr>
          <p:spPr>
            <a:xfrm>
              <a:off x="1863089" y="706373"/>
              <a:ext cx="2304415" cy="1009015"/>
            </a:xfrm>
            <a:custGeom>
              <a:avLst/>
              <a:gdLst/>
              <a:ahLst/>
              <a:cxnLst/>
              <a:rect l="l" t="t" r="r" b="b"/>
              <a:pathLst>
                <a:path w="2304415" h="1009014">
                  <a:moveTo>
                    <a:pt x="0" y="504443"/>
                  </a:moveTo>
                  <a:lnTo>
                    <a:pt x="7231" y="447605"/>
                  </a:lnTo>
                  <a:lnTo>
                    <a:pt x="28405" y="392614"/>
                  </a:lnTo>
                  <a:lnTo>
                    <a:pt x="62745" y="339812"/>
                  </a:lnTo>
                  <a:lnTo>
                    <a:pt x="109471" y="289539"/>
                  </a:lnTo>
                  <a:lnTo>
                    <a:pt x="167806" y="242136"/>
                  </a:lnTo>
                  <a:lnTo>
                    <a:pt x="201083" y="219616"/>
                  </a:lnTo>
                  <a:lnTo>
                    <a:pt x="236970" y="197942"/>
                  </a:lnTo>
                  <a:lnTo>
                    <a:pt x="275371" y="177155"/>
                  </a:lnTo>
                  <a:lnTo>
                    <a:pt x="316187" y="157298"/>
                  </a:lnTo>
                  <a:lnTo>
                    <a:pt x="359321" y="138414"/>
                  </a:lnTo>
                  <a:lnTo>
                    <a:pt x="404677" y="120546"/>
                  </a:lnTo>
                  <a:lnTo>
                    <a:pt x="452156" y="103735"/>
                  </a:lnTo>
                  <a:lnTo>
                    <a:pt x="501661" y="88024"/>
                  </a:lnTo>
                  <a:lnTo>
                    <a:pt x="553096" y="73456"/>
                  </a:lnTo>
                  <a:lnTo>
                    <a:pt x="606363" y="60074"/>
                  </a:lnTo>
                  <a:lnTo>
                    <a:pt x="661364" y="47920"/>
                  </a:lnTo>
                  <a:lnTo>
                    <a:pt x="718002" y="37036"/>
                  </a:lnTo>
                  <a:lnTo>
                    <a:pt x="776181" y="27465"/>
                  </a:lnTo>
                  <a:lnTo>
                    <a:pt x="835802" y="19250"/>
                  </a:lnTo>
                  <a:lnTo>
                    <a:pt x="896769" y="12433"/>
                  </a:lnTo>
                  <a:lnTo>
                    <a:pt x="958983" y="7057"/>
                  </a:lnTo>
                  <a:lnTo>
                    <a:pt x="1022349" y="3165"/>
                  </a:lnTo>
                  <a:lnTo>
                    <a:pt x="1086768" y="798"/>
                  </a:lnTo>
                  <a:lnTo>
                    <a:pt x="1152144" y="0"/>
                  </a:lnTo>
                  <a:lnTo>
                    <a:pt x="1217519" y="798"/>
                  </a:lnTo>
                  <a:lnTo>
                    <a:pt x="1281938" y="3165"/>
                  </a:lnTo>
                  <a:lnTo>
                    <a:pt x="1345304" y="7057"/>
                  </a:lnTo>
                  <a:lnTo>
                    <a:pt x="1407518" y="12433"/>
                  </a:lnTo>
                  <a:lnTo>
                    <a:pt x="1468485" y="19250"/>
                  </a:lnTo>
                  <a:lnTo>
                    <a:pt x="1528106" y="27465"/>
                  </a:lnTo>
                  <a:lnTo>
                    <a:pt x="1586285" y="37036"/>
                  </a:lnTo>
                  <a:lnTo>
                    <a:pt x="1642923" y="47920"/>
                  </a:lnTo>
                  <a:lnTo>
                    <a:pt x="1697924" y="60074"/>
                  </a:lnTo>
                  <a:lnTo>
                    <a:pt x="1751191" y="73456"/>
                  </a:lnTo>
                  <a:lnTo>
                    <a:pt x="1802626" y="88024"/>
                  </a:lnTo>
                  <a:lnTo>
                    <a:pt x="1852131" y="103735"/>
                  </a:lnTo>
                  <a:lnTo>
                    <a:pt x="1899610" y="120546"/>
                  </a:lnTo>
                  <a:lnTo>
                    <a:pt x="1944966" y="138414"/>
                  </a:lnTo>
                  <a:lnTo>
                    <a:pt x="1988100" y="157298"/>
                  </a:lnTo>
                  <a:lnTo>
                    <a:pt x="2028916" y="177155"/>
                  </a:lnTo>
                  <a:lnTo>
                    <a:pt x="2067317" y="197942"/>
                  </a:lnTo>
                  <a:lnTo>
                    <a:pt x="2103204" y="219616"/>
                  </a:lnTo>
                  <a:lnTo>
                    <a:pt x="2136481" y="242136"/>
                  </a:lnTo>
                  <a:lnTo>
                    <a:pt x="2167051" y="265458"/>
                  </a:lnTo>
                  <a:lnTo>
                    <a:pt x="2219679" y="314338"/>
                  </a:lnTo>
                  <a:lnTo>
                    <a:pt x="2260309" y="365918"/>
                  </a:lnTo>
                  <a:lnTo>
                    <a:pt x="2288163" y="419857"/>
                  </a:lnTo>
                  <a:lnTo>
                    <a:pt x="2302463" y="475814"/>
                  </a:lnTo>
                  <a:lnTo>
                    <a:pt x="2304288" y="504443"/>
                  </a:lnTo>
                  <a:lnTo>
                    <a:pt x="2302463" y="533073"/>
                  </a:lnTo>
                  <a:lnTo>
                    <a:pt x="2288163" y="589030"/>
                  </a:lnTo>
                  <a:lnTo>
                    <a:pt x="2260309" y="642969"/>
                  </a:lnTo>
                  <a:lnTo>
                    <a:pt x="2219679" y="694549"/>
                  </a:lnTo>
                  <a:lnTo>
                    <a:pt x="2167051" y="743429"/>
                  </a:lnTo>
                  <a:lnTo>
                    <a:pt x="2136481" y="766751"/>
                  </a:lnTo>
                  <a:lnTo>
                    <a:pt x="2103204" y="789271"/>
                  </a:lnTo>
                  <a:lnTo>
                    <a:pt x="2067317" y="810945"/>
                  </a:lnTo>
                  <a:lnTo>
                    <a:pt x="2028916" y="831732"/>
                  </a:lnTo>
                  <a:lnTo>
                    <a:pt x="1988100" y="851589"/>
                  </a:lnTo>
                  <a:lnTo>
                    <a:pt x="1944966" y="870473"/>
                  </a:lnTo>
                  <a:lnTo>
                    <a:pt x="1899610" y="888341"/>
                  </a:lnTo>
                  <a:lnTo>
                    <a:pt x="1852131" y="905152"/>
                  </a:lnTo>
                  <a:lnTo>
                    <a:pt x="1802626" y="920863"/>
                  </a:lnTo>
                  <a:lnTo>
                    <a:pt x="1751191" y="935431"/>
                  </a:lnTo>
                  <a:lnTo>
                    <a:pt x="1697924" y="948813"/>
                  </a:lnTo>
                  <a:lnTo>
                    <a:pt x="1642923" y="960967"/>
                  </a:lnTo>
                  <a:lnTo>
                    <a:pt x="1586285" y="971851"/>
                  </a:lnTo>
                  <a:lnTo>
                    <a:pt x="1528106" y="981422"/>
                  </a:lnTo>
                  <a:lnTo>
                    <a:pt x="1468485" y="989637"/>
                  </a:lnTo>
                  <a:lnTo>
                    <a:pt x="1407518" y="996454"/>
                  </a:lnTo>
                  <a:lnTo>
                    <a:pt x="1345304" y="1001830"/>
                  </a:lnTo>
                  <a:lnTo>
                    <a:pt x="1281938" y="1005722"/>
                  </a:lnTo>
                  <a:lnTo>
                    <a:pt x="1217519" y="1008089"/>
                  </a:lnTo>
                  <a:lnTo>
                    <a:pt x="1152144" y="1008888"/>
                  </a:lnTo>
                  <a:lnTo>
                    <a:pt x="1086768" y="1008089"/>
                  </a:lnTo>
                  <a:lnTo>
                    <a:pt x="1022349" y="1005722"/>
                  </a:lnTo>
                  <a:lnTo>
                    <a:pt x="958983" y="1001830"/>
                  </a:lnTo>
                  <a:lnTo>
                    <a:pt x="896769" y="996454"/>
                  </a:lnTo>
                  <a:lnTo>
                    <a:pt x="835802" y="989637"/>
                  </a:lnTo>
                  <a:lnTo>
                    <a:pt x="776181" y="981422"/>
                  </a:lnTo>
                  <a:lnTo>
                    <a:pt x="718002" y="971851"/>
                  </a:lnTo>
                  <a:lnTo>
                    <a:pt x="661364" y="960967"/>
                  </a:lnTo>
                  <a:lnTo>
                    <a:pt x="606363" y="948813"/>
                  </a:lnTo>
                  <a:lnTo>
                    <a:pt x="553096" y="935431"/>
                  </a:lnTo>
                  <a:lnTo>
                    <a:pt x="501661" y="920863"/>
                  </a:lnTo>
                  <a:lnTo>
                    <a:pt x="452156" y="905152"/>
                  </a:lnTo>
                  <a:lnTo>
                    <a:pt x="404677" y="888341"/>
                  </a:lnTo>
                  <a:lnTo>
                    <a:pt x="359321" y="870473"/>
                  </a:lnTo>
                  <a:lnTo>
                    <a:pt x="316187" y="851589"/>
                  </a:lnTo>
                  <a:lnTo>
                    <a:pt x="275371" y="831732"/>
                  </a:lnTo>
                  <a:lnTo>
                    <a:pt x="236970" y="810945"/>
                  </a:lnTo>
                  <a:lnTo>
                    <a:pt x="201083" y="789271"/>
                  </a:lnTo>
                  <a:lnTo>
                    <a:pt x="167806" y="766751"/>
                  </a:lnTo>
                  <a:lnTo>
                    <a:pt x="137236" y="743429"/>
                  </a:lnTo>
                  <a:lnTo>
                    <a:pt x="84608" y="694549"/>
                  </a:lnTo>
                  <a:lnTo>
                    <a:pt x="43978" y="642969"/>
                  </a:lnTo>
                  <a:lnTo>
                    <a:pt x="16124" y="589030"/>
                  </a:lnTo>
                  <a:lnTo>
                    <a:pt x="1824" y="533073"/>
                  </a:lnTo>
                  <a:lnTo>
                    <a:pt x="0" y="504443"/>
                  </a:lnTo>
                  <a:close/>
                </a:path>
              </a:pathLst>
            </a:custGeom>
            <a:ln w="25399">
              <a:solidFill>
                <a:srgbClr val="385D89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27" name="object 127"/>
            <p:cNvSpPr/>
            <p:nvPr/>
          </p:nvSpPr>
          <p:spPr>
            <a:xfrm>
              <a:off x="1719833" y="3441953"/>
              <a:ext cx="2304415" cy="1009015"/>
            </a:xfrm>
            <a:custGeom>
              <a:avLst/>
              <a:gdLst/>
              <a:ahLst/>
              <a:cxnLst/>
              <a:rect l="l" t="t" r="r" b="b"/>
              <a:pathLst>
                <a:path w="2304415" h="1009014">
                  <a:moveTo>
                    <a:pt x="0" y="504444"/>
                  </a:moveTo>
                  <a:lnTo>
                    <a:pt x="7231" y="447605"/>
                  </a:lnTo>
                  <a:lnTo>
                    <a:pt x="28405" y="392614"/>
                  </a:lnTo>
                  <a:lnTo>
                    <a:pt x="62745" y="339812"/>
                  </a:lnTo>
                  <a:lnTo>
                    <a:pt x="109471" y="289539"/>
                  </a:lnTo>
                  <a:lnTo>
                    <a:pt x="167806" y="242136"/>
                  </a:lnTo>
                  <a:lnTo>
                    <a:pt x="201083" y="219616"/>
                  </a:lnTo>
                  <a:lnTo>
                    <a:pt x="236970" y="197942"/>
                  </a:lnTo>
                  <a:lnTo>
                    <a:pt x="275371" y="177155"/>
                  </a:lnTo>
                  <a:lnTo>
                    <a:pt x="316187" y="157298"/>
                  </a:lnTo>
                  <a:lnTo>
                    <a:pt x="359321" y="138414"/>
                  </a:lnTo>
                  <a:lnTo>
                    <a:pt x="404677" y="120546"/>
                  </a:lnTo>
                  <a:lnTo>
                    <a:pt x="452156" y="103735"/>
                  </a:lnTo>
                  <a:lnTo>
                    <a:pt x="501661" y="88024"/>
                  </a:lnTo>
                  <a:lnTo>
                    <a:pt x="553096" y="73456"/>
                  </a:lnTo>
                  <a:lnTo>
                    <a:pt x="606363" y="60074"/>
                  </a:lnTo>
                  <a:lnTo>
                    <a:pt x="661364" y="47920"/>
                  </a:lnTo>
                  <a:lnTo>
                    <a:pt x="718002" y="37036"/>
                  </a:lnTo>
                  <a:lnTo>
                    <a:pt x="776181" y="27465"/>
                  </a:lnTo>
                  <a:lnTo>
                    <a:pt x="835802" y="19250"/>
                  </a:lnTo>
                  <a:lnTo>
                    <a:pt x="896769" y="12433"/>
                  </a:lnTo>
                  <a:lnTo>
                    <a:pt x="958983" y="7057"/>
                  </a:lnTo>
                  <a:lnTo>
                    <a:pt x="1022349" y="3165"/>
                  </a:lnTo>
                  <a:lnTo>
                    <a:pt x="1086768" y="798"/>
                  </a:lnTo>
                  <a:lnTo>
                    <a:pt x="1152144" y="0"/>
                  </a:lnTo>
                  <a:lnTo>
                    <a:pt x="1217519" y="798"/>
                  </a:lnTo>
                  <a:lnTo>
                    <a:pt x="1281938" y="3165"/>
                  </a:lnTo>
                  <a:lnTo>
                    <a:pt x="1345304" y="7057"/>
                  </a:lnTo>
                  <a:lnTo>
                    <a:pt x="1407518" y="12433"/>
                  </a:lnTo>
                  <a:lnTo>
                    <a:pt x="1468485" y="19250"/>
                  </a:lnTo>
                  <a:lnTo>
                    <a:pt x="1528106" y="27465"/>
                  </a:lnTo>
                  <a:lnTo>
                    <a:pt x="1586285" y="37036"/>
                  </a:lnTo>
                  <a:lnTo>
                    <a:pt x="1642923" y="47920"/>
                  </a:lnTo>
                  <a:lnTo>
                    <a:pt x="1697924" y="60074"/>
                  </a:lnTo>
                  <a:lnTo>
                    <a:pt x="1751191" y="73456"/>
                  </a:lnTo>
                  <a:lnTo>
                    <a:pt x="1802626" y="88024"/>
                  </a:lnTo>
                  <a:lnTo>
                    <a:pt x="1852131" y="103735"/>
                  </a:lnTo>
                  <a:lnTo>
                    <a:pt x="1899610" y="120546"/>
                  </a:lnTo>
                  <a:lnTo>
                    <a:pt x="1944966" y="138414"/>
                  </a:lnTo>
                  <a:lnTo>
                    <a:pt x="1988100" y="157298"/>
                  </a:lnTo>
                  <a:lnTo>
                    <a:pt x="2028916" y="177155"/>
                  </a:lnTo>
                  <a:lnTo>
                    <a:pt x="2067317" y="197942"/>
                  </a:lnTo>
                  <a:lnTo>
                    <a:pt x="2103204" y="219616"/>
                  </a:lnTo>
                  <a:lnTo>
                    <a:pt x="2136481" y="242136"/>
                  </a:lnTo>
                  <a:lnTo>
                    <a:pt x="2167051" y="265458"/>
                  </a:lnTo>
                  <a:lnTo>
                    <a:pt x="2219679" y="314338"/>
                  </a:lnTo>
                  <a:lnTo>
                    <a:pt x="2260309" y="365918"/>
                  </a:lnTo>
                  <a:lnTo>
                    <a:pt x="2288163" y="419857"/>
                  </a:lnTo>
                  <a:lnTo>
                    <a:pt x="2302463" y="475814"/>
                  </a:lnTo>
                  <a:lnTo>
                    <a:pt x="2304288" y="504444"/>
                  </a:lnTo>
                  <a:lnTo>
                    <a:pt x="2302463" y="533073"/>
                  </a:lnTo>
                  <a:lnTo>
                    <a:pt x="2288163" y="589030"/>
                  </a:lnTo>
                  <a:lnTo>
                    <a:pt x="2260309" y="642969"/>
                  </a:lnTo>
                  <a:lnTo>
                    <a:pt x="2219679" y="694549"/>
                  </a:lnTo>
                  <a:lnTo>
                    <a:pt x="2167051" y="743429"/>
                  </a:lnTo>
                  <a:lnTo>
                    <a:pt x="2136481" y="766751"/>
                  </a:lnTo>
                  <a:lnTo>
                    <a:pt x="2103204" y="789271"/>
                  </a:lnTo>
                  <a:lnTo>
                    <a:pt x="2067317" y="810945"/>
                  </a:lnTo>
                  <a:lnTo>
                    <a:pt x="2028916" y="831732"/>
                  </a:lnTo>
                  <a:lnTo>
                    <a:pt x="1988100" y="851589"/>
                  </a:lnTo>
                  <a:lnTo>
                    <a:pt x="1944966" y="870473"/>
                  </a:lnTo>
                  <a:lnTo>
                    <a:pt x="1899610" y="888341"/>
                  </a:lnTo>
                  <a:lnTo>
                    <a:pt x="1852131" y="905152"/>
                  </a:lnTo>
                  <a:lnTo>
                    <a:pt x="1802626" y="920863"/>
                  </a:lnTo>
                  <a:lnTo>
                    <a:pt x="1751191" y="935431"/>
                  </a:lnTo>
                  <a:lnTo>
                    <a:pt x="1697924" y="948813"/>
                  </a:lnTo>
                  <a:lnTo>
                    <a:pt x="1642923" y="960967"/>
                  </a:lnTo>
                  <a:lnTo>
                    <a:pt x="1586285" y="971851"/>
                  </a:lnTo>
                  <a:lnTo>
                    <a:pt x="1528106" y="981422"/>
                  </a:lnTo>
                  <a:lnTo>
                    <a:pt x="1468485" y="989637"/>
                  </a:lnTo>
                  <a:lnTo>
                    <a:pt x="1407518" y="996454"/>
                  </a:lnTo>
                  <a:lnTo>
                    <a:pt x="1345304" y="1001830"/>
                  </a:lnTo>
                  <a:lnTo>
                    <a:pt x="1281938" y="1005722"/>
                  </a:lnTo>
                  <a:lnTo>
                    <a:pt x="1217519" y="1008089"/>
                  </a:lnTo>
                  <a:lnTo>
                    <a:pt x="1152144" y="1008888"/>
                  </a:lnTo>
                  <a:lnTo>
                    <a:pt x="1086768" y="1008089"/>
                  </a:lnTo>
                  <a:lnTo>
                    <a:pt x="1022349" y="1005722"/>
                  </a:lnTo>
                  <a:lnTo>
                    <a:pt x="958983" y="1001830"/>
                  </a:lnTo>
                  <a:lnTo>
                    <a:pt x="896769" y="996454"/>
                  </a:lnTo>
                  <a:lnTo>
                    <a:pt x="835802" y="989637"/>
                  </a:lnTo>
                  <a:lnTo>
                    <a:pt x="776181" y="981422"/>
                  </a:lnTo>
                  <a:lnTo>
                    <a:pt x="718002" y="971851"/>
                  </a:lnTo>
                  <a:lnTo>
                    <a:pt x="661364" y="960967"/>
                  </a:lnTo>
                  <a:lnTo>
                    <a:pt x="606363" y="948813"/>
                  </a:lnTo>
                  <a:lnTo>
                    <a:pt x="553096" y="935431"/>
                  </a:lnTo>
                  <a:lnTo>
                    <a:pt x="501661" y="920863"/>
                  </a:lnTo>
                  <a:lnTo>
                    <a:pt x="452156" y="905152"/>
                  </a:lnTo>
                  <a:lnTo>
                    <a:pt x="404677" y="888341"/>
                  </a:lnTo>
                  <a:lnTo>
                    <a:pt x="359321" y="870473"/>
                  </a:lnTo>
                  <a:lnTo>
                    <a:pt x="316187" y="851589"/>
                  </a:lnTo>
                  <a:lnTo>
                    <a:pt x="275371" y="831732"/>
                  </a:lnTo>
                  <a:lnTo>
                    <a:pt x="236970" y="810945"/>
                  </a:lnTo>
                  <a:lnTo>
                    <a:pt x="201083" y="789271"/>
                  </a:lnTo>
                  <a:lnTo>
                    <a:pt x="167806" y="766751"/>
                  </a:lnTo>
                  <a:lnTo>
                    <a:pt x="137236" y="743429"/>
                  </a:lnTo>
                  <a:lnTo>
                    <a:pt x="84608" y="694549"/>
                  </a:lnTo>
                  <a:lnTo>
                    <a:pt x="43978" y="642969"/>
                  </a:lnTo>
                  <a:lnTo>
                    <a:pt x="16124" y="589030"/>
                  </a:lnTo>
                  <a:lnTo>
                    <a:pt x="1824" y="533073"/>
                  </a:lnTo>
                  <a:lnTo>
                    <a:pt x="0" y="504444"/>
                  </a:lnTo>
                  <a:close/>
                </a:path>
              </a:pathLst>
            </a:custGeom>
            <a:ln w="38100">
              <a:solidFill>
                <a:srgbClr val="385D89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pic>
        <p:nvPicPr>
          <p:cNvPr id="128" name="Imagen 127">
            <a:extLst>
              <a:ext uri="{FF2B5EF4-FFF2-40B4-BE49-F238E27FC236}">
                <a16:creationId xmlns:a16="http://schemas.microsoft.com/office/drawing/2014/main" id="{0C0DD369-FC91-CAAF-E4C6-7C19DEEC5DAF}"/>
              </a:ext>
            </a:extLst>
          </p:cNvPr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0" y="5167712"/>
            <a:ext cx="9144000" cy="169028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6985" y="2317515"/>
            <a:ext cx="1542573" cy="779124"/>
          </a:xfrm>
          <a:prstGeom prst="rect">
            <a:avLst/>
          </a:prstGeom>
        </p:spPr>
        <p:txBody>
          <a:bodyPr vert="horz" wrap="square" lIns="0" tIns="9525" rIns="0" bIns="0" rtlCol="0" anchor="ctr">
            <a:spAutoFit/>
          </a:bodyPr>
          <a:lstStyle/>
          <a:p>
            <a:pPr marL="9525" marR="3810" algn="ctr">
              <a:lnSpc>
                <a:spcPct val="114999"/>
              </a:lnSpc>
              <a:spcBef>
                <a:spcPts val="75"/>
              </a:spcBef>
            </a:pPr>
            <a:r>
              <a:rPr sz="1500" spc="-15" dirty="0"/>
              <a:t>Eficacia</a:t>
            </a:r>
            <a:r>
              <a:rPr sz="1500" spc="-90" dirty="0"/>
              <a:t> </a:t>
            </a:r>
            <a:r>
              <a:rPr sz="1500" dirty="0"/>
              <a:t>de</a:t>
            </a:r>
            <a:r>
              <a:rPr sz="1500" spc="-79" dirty="0"/>
              <a:t> </a:t>
            </a:r>
            <a:r>
              <a:rPr sz="1500" spc="-19" dirty="0"/>
              <a:t>los </a:t>
            </a:r>
            <a:r>
              <a:rPr sz="1500" spc="-8" dirty="0"/>
              <a:t>métodos Anticonceptivos</a:t>
            </a:r>
            <a:endParaRPr sz="15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C7EBAAC-AB2F-2D35-2394-5E709F411A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54796"/>
            <a:ext cx="9144000" cy="141685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49718" y="510362"/>
            <a:ext cx="6777306" cy="556497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80432"/>
            <a:ext cx="9144000" cy="187756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15D3F63D-2C36-28AC-12C1-7432B66C01AC}"/>
              </a:ext>
            </a:extLst>
          </p:cNvPr>
          <p:cNvSpPr txBox="1"/>
          <p:nvPr/>
        </p:nvSpPr>
        <p:spPr>
          <a:xfrm>
            <a:off x="871871" y="1028343"/>
            <a:ext cx="680483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1755" algn="ctr">
              <a:lnSpc>
                <a:spcPct val="100000"/>
              </a:lnSpc>
              <a:spcBef>
                <a:spcPts val="105"/>
              </a:spcBef>
            </a:pPr>
            <a:r>
              <a:rPr lang="es-MX" sz="2000" b="1" dirty="0">
                <a:solidFill>
                  <a:srgbClr val="00AFEF"/>
                </a:solidFill>
                <a:latin typeface="+mj-lt"/>
                <a:cs typeface="Tahoma"/>
              </a:rPr>
              <a:t>METODOLOGÍA</a:t>
            </a:r>
            <a:r>
              <a:rPr lang="es-MX" sz="2000" b="1" spc="-114" dirty="0">
                <a:solidFill>
                  <a:srgbClr val="00AFEF"/>
                </a:solidFill>
                <a:latin typeface="+mj-lt"/>
                <a:cs typeface="Tahoma"/>
              </a:rPr>
              <a:t> </a:t>
            </a:r>
            <a:r>
              <a:rPr lang="es-MX" sz="2000" b="1" spc="-10" dirty="0">
                <a:solidFill>
                  <a:srgbClr val="00AFEF"/>
                </a:solidFill>
                <a:latin typeface="+mj-lt"/>
                <a:cs typeface="Tahoma"/>
              </a:rPr>
              <a:t>ANTICONCEPTIVA</a:t>
            </a:r>
            <a:endParaRPr lang="es-MX" sz="2000" b="1" dirty="0">
              <a:latin typeface="+mj-lt"/>
              <a:cs typeface="Tahoma"/>
            </a:endParaRPr>
          </a:p>
          <a:p>
            <a:pPr algn="just">
              <a:lnSpc>
                <a:spcPct val="100000"/>
              </a:lnSpc>
              <a:spcBef>
                <a:spcPts val="45"/>
              </a:spcBef>
            </a:pPr>
            <a:endParaRPr lang="es-MX" sz="1800" dirty="0">
              <a:latin typeface="Tahoma"/>
              <a:cs typeface="Tahoma"/>
            </a:endParaRPr>
          </a:p>
          <a:p>
            <a:pPr marL="12700" algn="just">
              <a:lnSpc>
                <a:spcPct val="100000"/>
              </a:lnSpc>
            </a:pPr>
            <a:r>
              <a:rPr lang="es-MX" sz="1800" dirty="0">
                <a:latin typeface="Tahoma"/>
                <a:cs typeface="Tahoma"/>
              </a:rPr>
              <a:t>Importante</a:t>
            </a:r>
            <a:r>
              <a:rPr lang="es-MX" sz="1800" spc="-75" dirty="0">
                <a:latin typeface="Tahoma"/>
                <a:cs typeface="Tahoma"/>
              </a:rPr>
              <a:t> </a:t>
            </a:r>
            <a:r>
              <a:rPr lang="es-MX" sz="1800" spc="45" dirty="0">
                <a:latin typeface="Tahoma"/>
                <a:cs typeface="Tahoma"/>
              </a:rPr>
              <a:t>mencionar</a:t>
            </a:r>
            <a:r>
              <a:rPr lang="es-MX" sz="1800" spc="-90" dirty="0">
                <a:latin typeface="Tahoma"/>
                <a:cs typeface="Tahoma"/>
              </a:rPr>
              <a:t> </a:t>
            </a:r>
            <a:r>
              <a:rPr lang="es-MX" sz="1800" dirty="0">
                <a:latin typeface="Tahoma"/>
                <a:cs typeface="Tahoma"/>
              </a:rPr>
              <a:t>durante</a:t>
            </a:r>
            <a:r>
              <a:rPr lang="es-MX" sz="1800" spc="-75" dirty="0">
                <a:latin typeface="Tahoma"/>
                <a:cs typeface="Tahoma"/>
              </a:rPr>
              <a:t> </a:t>
            </a:r>
            <a:r>
              <a:rPr lang="es-MX" sz="1800" spc="-20" dirty="0">
                <a:latin typeface="Tahoma"/>
                <a:cs typeface="Tahoma"/>
              </a:rPr>
              <a:t>la</a:t>
            </a:r>
            <a:r>
              <a:rPr lang="es-MX" sz="1800" spc="-10" dirty="0">
                <a:latin typeface="Tahoma"/>
                <a:cs typeface="Tahoma"/>
              </a:rPr>
              <a:t> </a:t>
            </a:r>
            <a:r>
              <a:rPr lang="es-MX" sz="1800" dirty="0">
                <a:latin typeface="Tahoma"/>
                <a:cs typeface="Tahoma"/>
              </a:rPr>
              <a:t>consejería</a:t>
            </a:r>
            <a:r>
              <a:rPr lang="es-MX" sz="1800" spc="-70" dirty="0">
                <a:latin typeface="Tahoma"/>
                <a:cs typeface="Tahoma"/>
              </a:rPr>
              <a:t> </a:t>
            </a:r>
            <a:r>
              <a:rPr lang="es-MX" sz="1800" dirty="0">
                <a:latin typeface="Tahoma"/>
                <a:cs typeface="Tahoma"/>
              </a:rPr>
              <a:t>y</a:t>
            </a:r>
            <a:r>
              <a:rPr lang="es-MX" sz="1800" spc="-30" dirty="0">
                <a:latin typeface="Tahoma"/>
                <a:cs typeface="Tahoma"/>
              </a:rPr>
              <a:t> </a:t>
            </a:r>
            <a:r>
              <a:rPr lang="es-MX" sz="1800" spc="65" dirty="0">
                <a:latin typeface="Tahoma"/>
                <a:cs typeface="Tahoma"/>
              </a:rPr>
              <a:t>oferta</a:t>
            </a:r>
            <a:r>
              <a:rPr lang="es-MX" sz="1800" spc="-55" dirty="0">
                <a:latin typeface="Tahoma"/>
                <a:cs typeface="Tahoma"/>
              </a:rPr>
              <a:t> </a:t>
            </a:r>
            <a:r>
              <a:rPr lang="es-MX" sz="1800" spc="85" dirty="0">
                <a:latin typeface="Tahoma"/>
                <a:cs typeface="Tahoma"/>
              </a:rPr>
              <a:t>de</a:t>
            </a:r>
            <a:r>
              <a:rPr lang="es-MX" sz="1800" spc="-55" dirty="0">
                <a:latin typeface="Tahoma"/>
                <a:cs typeface="Tahoma"/>
              </a:rPr>
              <a:t> </a:t>
            </a:r>
            <a:r>
              <a:rPr lang="es-MX" sz="1800" spc="-10" dirty="0">
                <a:latin typeface="Tahoma"/>
                <a:cs typeface="Tahoma"/>
              </a:rPr>
              <a:t>método:</a:t>
            </a:r>
            <a:endParaRPr lang="es-MX" sz="1800" dirty="0">
              <a:latin typeface="Tahoma"/>
              <a:cs typeface="Tahoma"/>
            </a:endParaRPr>
          </a:p>
          <a:p>
            <a:pPr algn="just">
              <a:lnSpc>
                <a:spcPct val="100000"/>
              </a:lnSpc>
              <a:spcBef>
                <a:spcPts val="45"/>
              </a:spcBef>
            </a:pPr>
            <a:endParaRPr lang="es-MX" sz="1800" dirty="0">
              <a:latin typeface="Tahoma"/>
              <a:cs typeface="Tahoma"/>
            </a:endParaRPr>
          </a:p>
          <a:p>
            <a:pPr marL="414655" indent="-401955" algn="just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414655" algn="l"/>
              </a:tabLst>
            </a:pPr>
            <a:r>
              <a:rPr lang="es-MX" sz="1800" spc="70" dirty="0">
                <a:latin typeface="Tahoma"/>
                <a:cs typeface="Tahoma"/>
              </a:rPr>
              <a:t>Mecanismo</a:t>
            </a:r>
            <a:r>
              <a:rPr lang="es-MX" sz="1800" spc="-185" dirty="0">
                <a:latin typeface="Tahoma"/>
                <a:cs typeface="Tahoma"/>
              </a:rPr>
              <a:t> </a:t>
            </a:r>
            <a:r>
              <a:rPr lang="es-MX" sz="1800" spc="85" dirty="0">
                <a:latin typeface="Tahoma"/>
                <a:cs typeface="Tahoma"/>
              </a:rPr>
              <a:t>de</a:t>
            </a:r>
            <a:r>
              <a:rPr lang="es-MX" sz="1800" spc="-160" dirty="0">
                <a:latin typeface="Tahoma"/>
                <a:cs typeface="Tahoma"/>
              </a:rPr>
              <a:t> </a:t>
            </a:r>
            <a:r>
              <a:rPr lang="es-MX" sz="1800" spc="60" dirty="0">
                <a:latin typeface="Tahoma"/>
                <a:cs typeface="Tahoma"/>
              </a:rPr>
              <a:t>acción</a:t>
            </a:r>
            <a:endParaRPr lang="es-MX" sz="1800" dirty="0">
              <a:latin typeface="Tahoma"/>
              <a:cs typeface="Tahoma"/>
            </a:endParaRPr>
          </a:p>
          <a:p>
            <a:pPr marL="414655" indent="-401955" algn="just">
              <a:lnSpc>
                <a:spcPct val="100000"/>
              </a:lnSpc>
              <a:buFont typeface="Arial MT"/>
              <a:buChar char="•"/>
              <a:tabLst>
                <a:tab pos="414655" algn="l"/>
              </a:tabLst>
            </a:pPr>
            <a:r>
              <a:rPr lang="es-MX" sz="1800" dirty="0">
                <a:latin typeface="Tahoma"/>
                <a:cs typeface="Tahoma"/>
              </a:rPr>
              <a:t>Duración</a:t>
            </a:r>
            <a:r>
              <a:rPr lang="es-MX" sz="1800" spc="-60" dirty="0">
                <a:latin typeface="Tahoma"/>
                <a:cs typeface="Tahoma"/>
              </a:rPr>
              <a:t> </a:t>
            </a:r>
            <a:r>
              <a:rPr lang="es-MX" sz="1800" dirty="0">
                <a:latin typeface="Tahoma"/>
                <a:cs typeface="Tahoma"/>
              </a:rPr>
              <a:t>del</a:t>
            </a:r>
            <a:r>
              <a:rPr lang="es-MX" sz="1800" spc="-5" dirty="0">
                <a:latin typeface="Tahoma"/>
                <a:cs typeface="Tahoma"/>
              </a:rPr>
              <a:t> </a:t>
            </a:r>
            <a:r>
              <a:rPr lang="es-MX" sz="1800" spc="95" dirty="0">
                <a:latin typeface="Tahoma"/>
                <a:cs typeface="Tahoma"/>
              </a:rPr>
              <a:t>efecto</a:t>
            </a:r>
            <a:r>
              <a:rPr lang="es-MX" sz="1800" spc="5" dirty="0">
                <a:latin typeface="Tahoma"/>
                <a:cs typeface="Tahoma"/>
              </a:rPr>
              <a:t> </a:t>
            </a:r>
            <a:r>
              <a:rPr lang="es-MX" sz="1800" spc="50" dirty="0">
                <a:latin typeface="Tahoma"/>
                <a:cs typeface="Tahoma"/>
              </a:rPr>
              <a:t>anticonceptivo</a:t>
            </a:r>
            <a:endParaRPr lang="es-MX" sz="1800" dirty="0">
              <a:latin typeface="Tahoma"/>
              <a:cs typeface="Tahoma"/>
            </a:endParaRPr>
          </a:p>
          <a:p>
            <a:pPr marL="414655" indent="-401955" algn="just">
              <a:lnSpc>
                <a:spcPct val="100000"/>
              </a:lnSpc>
              <a:buFont typeface="Arial MT"/>
              <a:buChar char="•"/>
              <a:tabLst>
                <a:tab pos="414655" algn="l"/>
              </a:tabLst>
            </a:pPr>
            <a:r>
              <a:rPr lang="es-MX" sz="1800" dirty="0">
                <a:latin typeface="Tahoma"/>
                <a:cs typeface="Tahoma"/>
              </a:rPr>
              <a:t>Retorno</a:t>
            </a:r>
            <a:r>
              <a:rPr lang="es-MX" sz="1800" spc="-110" dirty="0">
                <a:latin typeface="Tahoma"/>
                <a:cs typeface="Tahoma"/>
              </a:rPr>
              <a:t> </a:t>
            </a:r>
            <a:r>
              <a:rPr lang="es-MX" sz="1800" spc="85" dirty="0">
                <a:latin typeface="Tahoma"/>
                <a:cs typeface="Tahoma"/>
              </a:rPr>
              <a:t>de</a:t>
            </a:r>
            <a:r>
              <a:rPr lang="es-MX" sz="1800" spc="-65" dirty="0">
                <a:latin typeface="Tahoma"/>
                <a:cs typeface="Tahoma"/>
              </a:rPr>
              <a:t> </a:t>
            </a:r>
            <a:r>
              <a:rPr lang="es-MX" sz="1800" spc="-25" dirty="0">
                <a:latin typeface="Tahoma"/>
                <a:cs typeface="Tahoma"/>
              </a:rPr>
              <a:t>la</a:t>
            </a:r>
            <a:r>
              <a:rPr lang="es-MX" sz="1800" spc="-65" dirty="0">
                <a:latin typeface="Tahoma"/>
                <a:cs typeface="Tahoma"/>
              </a:rPr>
              <a:t> </a:t>
            </a:r>
            <a:r>
              <a:rPr lang="es-MX" sz="1800" spc="-10" dirty="0">
                <a:latin typeface="Tahoma"/>
                <a:cs typeface="Tahoma"/>
              </a:rPr>
              <a:t>fertilidad</a:t>
            </a:r>
            <a:endParaRPr lang="es-MX" sz="1800" dirty="0">
              <a:latin typeface="Tahoma"/>
              <a:cs typeface="Tahoma"/>
            </a:endParaRPr>
          </a:p>
          <a:p>
            <a:pPr marL="414655" indent="-401955" algn="just">
              <a:lnSpc>
                <a:spcPct val="100000"/>
              </a:lnSpc>
              <a:buFont typeface="Arial MT"/>
              <a:buChar char="•"/>
              <a:tabLst>
                <a:tab pos="414655" algn="l"/>
              </a:tabLst>
            </a:pPr>
            <a:r>
              <a:rPr lang="es-MX" sz="1800" spc="10" dirty="0">
                <a:latin typeface="Tahoma"/>
                <a:cs typeface="Tahoma"/>
              </a:rPr>
              <a:t>Efectividad,</a:t>
            </a:r>
            <a:r>
              <a:rPr lang="es-MX" sz="1800" spc="155" dirty="0">
                <a:latin typeface="Tahoma"/>
                <a:cs typeface="Tahoma"/>
              </a:rPr>
              <a:t> </a:t>
            </a:r>
            <a:r>
              <a:rPr lang="es-MX" sz="1800" spc="50" dirty="0">
                <a:latin typeface="Tahoma"/>
                <a:cs typeface="Tahoma"/>
              </a:rPr>
              <a:t>Beneficios</a:t>
            </a:r>
            <a:endParaRPr lang="es-MX" sz="1800" dirty="0">
              <a:latin typeface="Tahoma"/>
              <a:cs typeface="Tahoma"/>
            </a:endParaRPr>
          </a:p>
          <a:p>
            <a:pPr marL="414655" indent="-401955" algn="just">
              <a:lnSpc>
                <a:spcPct val="100000"/>
              </a:lnSpc>
              <a:buFont typeface="Arial MT"/>
              <a:buChar char="•"/>
              <a:tabLst>
                <a:tab pos="414655" algn="l"/>
              </a:tabLst>
            </a:pPr>
            <a:r>
              <a:rPr lang="es-MX" sz="1800" spc="75" dirty="0">
                <a:latin typeface="Tahoma"/>
                <a:cs typeface="Tahoma"/>
              </a:rPr>
              <a:t>Efectos</a:t>
            </a:r>
            <a:r>
              <a:rPr lang="es-MX" sz="1800" spc="-170" dirty="0">
                <a:latin typeface="Tahoma"/>
                <a:cs typeface="Tahoma"/>
              </a:rPr>
              <a:t> </a:t>
            </a:r>
            <a:r>
              <a:rPr lang="es-MX" sz="1800" spc="50" dirty="0">
                <a:latin typeface="Tahoma"/>
                <a:cs typeface="Tahoma"/>
              </a:rPr>
              <a:t>secundarios</a:t>
            </a:r>
            <a:r>
              <a:rPr lang="es-MX" sz="1800" spc="-185" dirty="0">
                <a:latin typeface="Tahoma"/>
                <a:cs typeface="Tahoma"/>
              </a:rPr>
              <a:t> </a:t>
            </a:r>
            <a:r>
              <a:rPr lang="es-MX" sz="1800" spc="45" dirty="0">
                <a:latin typeface="Tahoma"/>
                <a:cs typeface="Tahoma"/>
              </a:rPr>
              <a:t>posibles</a:t>
            </a:r>
            <a:endParaRPr lang="es-MX" sz="1800" dirty="0">
              <a:latin typeface="Tahoma"/>
              <a:cs typeface="Tahoma"/>
            </a:endParaRPr>
          </a:p>
          <a:p>
            <a:pPr marL="414655" indent="-401955" algn="just">
              <a:lnSpc>
                <a:spcPct val="100000"/>
              </a:lnSpc>
              <a:buFont typeface="Arial MT"/>
              <a:buChar char="•"/>
              <a:tabLst>
                <a:tab pos="414655" algn="l"/>
              </a:tabLst>
            </a:pPr>
            <a:r>
              <a:rPr lang="es-MX" sz="1800" dirty="0">
                <a:latin typeface="Tahoma"/>
                <a:cs typeface="Tahoma"/>
              </a:rPr>
              <a:t>Uso</a:t>
            </a:r>
            <a:r>
              <a:rPr lang="es-MX" sz="1800" spc="-95" dirty="0">
                <a:latin typeface="Tahoma"/>
                <a:cs typeface="Tahoma"/>
              </a:rPr>
              <a:t> </a:t>
            </a:r>
            <a:r>
              <a:rPr lang="es-MX" sz="1800" spc="90" dirty="0">
                <a:latin typeface="Tahoma"/>
                <a:cs typeface="Tahoma"/>
              </a:rPr>
              <a:t>correcto</a:t>
            </a:r>
            <a:r>
              <a:rPr lang="es-MX" sz="1800" spc="-120" dirty="0">
                <a:latin typeface="Tahoma"/>
                <a:cs typeface="Tahoma"/>
              </a:rPr>
              <a:t> </a:t>
            </a:r>
            <a:r>
              <a:rPr lang="es-MX" sz="1800" dirty="0">
                <a:latin typeface="Tahoma"/>
                <a:cs typeface="Tahoma"/>
              </a:rPr>
              <a:t>del</a:t>
            </a:r>
            <a:r>
              <a:rPr lang="es-MX" sz="1800" spc="-75" dirty="0">
                <a:latin typeface="Tahoma"/>
                <a:cs typeface="Tahoma"/>
              </a:rPr>
              <a:t> </a:t>
            </a:r>
            <a:r>
              <a:rPr lang="es-MX" sz="1800" spc="65" dirty="0">
                <a:latin typeface="Tahoma"/>
                <a:cs typeface="Tahoma"/>
              </a:rPr>
              <a:t>método</a:t>
            </a:r>
            <a:endParaRPr lang="es-MX" sz="1800" dirty="0">
              <a:latin typeface="Tahoma"/>
              <a:cs typeface="Tahoma"/>
            </a:endParaRPr>
          </a:p>
          <a:p>
            <a:pPr marL="414655" indent="-401955" algn="just">
              <a:lnSpc>
                <a:spcPct val="100000"/>
              </a:lnSpc>
              <a:buFont typeface="Arial MT"/>
              <a:buChar char="•"/>
              <a:tabLst>
                <a:tab pos="414655" algn="l"/>
              </a:tabLst>
            </a:pPr>
            <a:r>
              <a:rPr lang="es-MX" sz="1800" spc="50" dirty="0">
                <a:latin typeface="Tahoma"/>
                <a:cs typeface="Tahoma"/>
              </a:rPr>
              <a:t>Consultar</a:t>
            </a:r>
            <a:r>
              <a:rPr lang="es-MX" sz="1800" spc="-30" dirty="0">
                <a:latin typeface="Tahoma"/>
                <a:cs typeface="Tahoma"/>
              </a:rPr>
              <a:t> </a:t>
            </a:r>
            <a:r>
              <a:rPr lang="es-MX" sz="1800" spc="10" dirty="0">
                <a:latin typeface="Tahoma"/>
                <a:cs typeface="Tahoma"/>
              </a:rPr>
              <a:t>inmediatamente</a:t>
            </a:r>
            <a:r>
              <a:rPr lang="es-MX" sz="1800" spc="-60" dirty="0">
                <a:latin typeface="Tahoma"/>
                <a:cs typeface="Tahoma"/>
              </a:rPr>
              <a:t> </a:t>
            </a:r>
            <a:r>
              <a:rPr lang="es-MX" sz="1800" spc="10" dirty="0">
                <a:latin typeface="Tahoma"/>
                <a:cs typeface="Tahoma"/>
              </a:rPr>
              <a:t>si</a:t>
            </a:r>
            <a:r>
              <a:rPr lang="es-MX" sz="1800" spc="-15" dirty="0">
                <a:latin typeface="Tahoma"/>
                <a:cs typeface="Tahoma"/>
              </a:rPr>
              <a:t> </a:t>
            </a:r>
            <a:r>
              <a:rPr lang="es-MX" sz="1800" spc="10" dirty="0">
                <a:latin typeface="Tahoma"/>
                <a:cs typeface="Tahoma"/>
              </a:rPr>
              <a:t>existiera</a:t>
            </a:r>
            <a:r>
              <a:rPr lang="es-MX" sz="1800" spc="-30" dirty="0">
                <a:latin typeface="Tahoma"/>
                <a:cs typeface="Tahoma"/>
              </a:rPr>
              <a:t> </a:t>
            </a:r>
            <a:r>
              <a:rPr lang="es-MX" sz="1800" spc="10" dirty="0">
                <a:latin typeface="Tahoma"/>
                <a:cs typeface="Tahoma"/>
              </a:rPr>
              <a:t>razón</a:t>
            </a:r>
            <a:r>
              <a:rPr lang="es-MX" sz="1800" spc="-50" dirty="0">
                <a:latin typeface="Tahoma"/>
                <a:cs typeface="Tahoma"/>
              </a:rPr>
              <a:t> </a:t>
            </a:r>
            <a:r>
              <a:rPr lang="es-MX" sz="1800" spc="10" dirty="0">
                <a:latin typeface="Tahoma"/>
                <a:cs typeface="Tahoma"/>
              </a:rPr>
              <a:t>para</a:t>
            </a:r>
            <a:r>
              <a:rPr lang="es-MX" sz="1800" spc="-25" dirty="0">
                <a:latin typeface="Tahoma"/>
                <a:cs typeface="Tahoma"/>
              </a:rPr>
              <a:t> </a:t>
            </a:r>
            <a:r>
              <a:rPr lang="es-MX" sz="1800" spc="40" dirty="0">
                <a:latin typeface="Tahoma"/>
                <a:cs typeface="Tahoma"/>
              </a:rPr>
              <a:t>suspender</a:t>
            </a:r>
            <a:endParaRPr lang="es-MX" sz="1800" dirty="0">
              <a:latin typeface="Tahoma"/>
              <a:cs typeface="Tahoma"/>
            </a:endParaRPr>
          </a:p>
          <a:p>
            <a:pPr marL="414655" indent="-401955" algn="just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414655" algn="l"/>
              </a:tabLst>
            </a:pPr>
            <a:r>
              <a:rPr lang="es-MX" sz="1800" spc="50" dirty="0">
                <a:latin typeface="Tahoma"/>
                <a:cs typeface="Tahoma"/>
              </a:rPr>
              <a:t>Aclarar</a:t>
            </a:r>
            <a:r>
              <a:rPr lang="es-MX" sz="1800" spc="-180" dirty="0">
                <a:latin typeface="Tahoma"/>
                <a:cs typeface="Tahoma"/>
              </a:rPr>
              <a:t> </a:t>
            </a:r>
            <a:r>
              <a:rPr lang="es-MX" sz="1800" spc="50" dirty="0">
                <a:latin typeface="Tahoma"/>
                <a:cs typeface="Tahoma"/>
              </a:rPr>
              <a:t>que</a:t>
            </a:r>
            <a:r>
              <a:rPr lang="es-MX" sz="1800" spc="-155" dirty="0">
                <a:latin typeface="Tahoma"/>
                <a:cs typeface="Tahoma"/>
              </a:rPr>
              <a:t> </a:t>
            </a:r>
            <a:r>
              <a:rPr lang="es-MX" sz="1800" spc="55" dirty="0">
                <a:latin typeface="Tahoma"/>
                <a:cs typeface="Tahoma"/>
              </a:rPr>
              <a:t>no</a:t>
            </a:r>
            <a:r>
              <a:rPr lang="es-MX" sz="1800" spc="-170" dirty="0">
                <a:latin typeface="Tahoma"/>
                <a:cs typeface="Tahoma"/>
              </a:rPr>
              <a:t> </a:t>
            </a:r>
            <a:r>
              <a:rPr lang="es-MX" sz="1800" spc="60" dirty="0">
                <a:latin typeface="Tahoma"/>
                <a:cs typeface="Tahoma"/>
              </a:rPr>
              <a:t>protegen</a:t>
            </a:r>
            <a:r>
              <a:rPr lang="es-MX" sz="1800" spc="-170" dirty="0">
                <a:latin typeface="Tahoma"/>
                <a:cs typeface="Tahoma"/>
              </a:rPr>
              <a:t> </a:t>
            </a:r>
            <a:r>
              <a:rPr lang="es-MX" sz="1800" spc="85" dirty="0">
                <a:latin typeface="Tahoma"/>
                <a:cs typeface="Tahoma"/>
              </a:rPr>
              <a:t>de</a:t>
            </a:r>
            <a:r>
              <a:rPr lang="es-MX" sz="1800" spc="-170" dirty="0">
                <a:latin typeface="Tahoma"/>
                <a:cs typeface="Tahoma"/>
              </a:rPr>
              <a:t> </a:t>
            </a:r>
            <a:r>
              <a:rPr lang="es-MX" sz="1800" spc="65" dirty="0">
                <a:latin typeface="Tahoma"/>
                <a:cs typeface="Tahoma"/>
              </a:rPr>
              <a:t>infecciones</a:t>
            </a:r>
            <a:r>
              <a:rPr lang="es-MX" sz="1800" spc="-195" dirty="0">
                <a:latin typeface="Tahoma"/>
                <a:cs typeface="Tahoma"/>
              </a:rPr>
              <a:t> </a:t>
            </a:r>
            <a:r>
              <a:rPr lang="es-MX" sz="1800" spc="-10" dirty="0">
                <a:latin typeface="Tahoma"/>
                <a:cs typeface="Tahoma"/>
              </a:rPr>
              <a:t>ITS/VIH</a:t>
            </a:r>
            <a:endParaRPr lang="es-MX" sz="1800" dirty="0">
              <a:latin typeface="Tahoma"/>
              <a:cs typeface="Tahoma"/>
            </a:endParaRPr>
          </a:p>
          <a:p>
            <a:pPr marL="414655" indent="-401955" algn="just">
              <a:lnSpc>
                <a:spcPct val="100000"/>
              </a:lnSpc>
              <a:buFont typeface="Arial MT"/>
              <a:buChar char="•"/>
              <a:tabLst>
                <a:tab pos="414655" algn="l"/>
              </a:tabLst>
            </a:pPr>
            <a:r>
              <a:rPr lang="es-MX" sz="1800" dirty="0">
                <a:latin typeface="Tahoma"/>
                <a:cs typeface="Tahoma"/>
              </a:rPr>
              <a:t>Disipar</a:t>
            </a:r>
            <a:r>
              <a:rPr lang="es-MX" sz="1800" spc="-5" dirty="0">
                <a:latin typeface="Tahoma"/>
                <a:cs typeface="Tahoma"/>
              </a:rPr>
              <a:t> </a:t>
            </a:r>
            <a:r>
              <a:rPr lang="es-MX" sz="1800" spc="45" dirty="0">
                <a:latin typeface="Tahoma"/>
                <a:cs typeface="Tahoma"/>
              </a:rPr>
              <a:t>mitos</a:t>
            </a:r>
            <a:endParaRPr lang="es-MX" sz="1800" dirty="0">
              <a:latin typeface="Tahoma"/>
              <a:cs typeface="Tahoma"/>
            </a:endParaRPr>
          </a:p>
          <a:p>
            <a:pPr marL="414655" indent="-401955" algn="just">
              <a:lnSpc>
                <a:spcPct val="100000"/>
              </a:lnSpc>
              <a:buFont typeface="Arial MT"/>
              <a:buChar char="•"/>
              <a:tabLst>
                <a:tab pos="414655" algn="l"/>
              </a:tabLst>
            </a:pPr>
            <a:r>
              <a:rPr lang="es-MX" sz="1800" dirty="0">
                <a:latin typeface="Tahoma"/>
                <a:cs typeface="Tahoma"/>
              </a:rPr>
              <a:t>Signos</a:t>
            </a:r>
            <a:r>
              <a:rPr lang="es-MX" sz="1800" spc="-70" dirty="0">
                <a:latin typeface="Tahoma"/>
                <a:cs typeface="Tahoma"/>
              </a:rPr>
              <a:t> </a:t>
            </a:r>
            <a:r>
              <a:rPr lang="es-MX" sz="1800" spc="85" dirty="0">
                <a:latin typeface="Tahoma"/>
                <a:cs typeface="Tahoma"/>
              </a:rPr>
              <a:t>de</a:t>
            </a:r>
            <a:r>
              <a:rPr lang="es-MX" sz="1800" spc="-50" dirty="0">
                <a:latin typeface="Tahoma"/>
                <a:cs typeface="Tahoma"/>
              </a:rPr>
              <a:t> </a:t>
            </a:r>
            <a:r>
              <a:rPr lang="es-MX" sz="1800" spc="-10" dirty="0">
                <a:latin typeface="Tahoma"/>
                <a:cs typeface="Tahoma"/>
              </a:rPr>
              <a:t>Alarma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08560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80432"/>
            <a:ext cx="9144000" cy="1877568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6BC4FD0A-1B97-2066-B687-E72E57A97E24}"/>
              </a:ext>
            </a:extLst>
          </p:cNvPr>
          <p:cNvSpPr txBox="1"/>
          <p:nvPr/>
        </p:nvSpPr>
        <p:spPr>
          <a:xfrm>
            <a:off x="1807535" y="2297762"/>
            <a:ext cx="552893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es-MX" sz="4400" b="1" spc="-30" dirty="0"/>
              <a:t>OFERTA</a:t>
            </a:r>
            <a:r>
              <a:rPr lang="es-MX" sz="4400" b="1" spc="-275" dirty="0"/>
              <a:t> </a:t>
            </a:r>
            <a:r>
              <a:rPr lang="es-MX" sz="4400" b="1" spc="-95" dirty="0"/>
              <a:t>DE</a:t>
            </a:r>
            <a:r>
              <a:rPr lang="es-MX" sz="4400" b="1" spc="-254" dirty="0"/>
              <a:t> </a:t>
            </a:r>
            <a:r>
              <a:rPr lang="es-MX" sz="4400" b="1" spc="-10" dirty="0"/>
              <a:t>MÉTODOS</a:t>
            </a:r>
            <a:endParaRPr lang="es-MX" sz="4400" b="1" dirty="0"/>
          </a:p>
          <a:p>
            <a:pPr marL="635" algn="ctr">
              <a:lnSpc>
                <a:spcPct val="100000"/>
              </a:lnSpc>
            </a:pPr>
            <a:r>
              <a:rPr lang="es-MX" sz="4400" b="1" spc="-10" dirty="0"/>
              <a:t>ANTICONCEPTIVOS</a:t>
            </a:r>
            <a:endParaRPr lang="es-MX" sz="4400" b="1" dirty="0"/>
          </a:p>
        </p:txBody>
      </p:sp>
    </p:spTree>
    <p:extLst>
      <p:ext uri="{BB962C8B-B14F-4D97-AF65-F5344CB8AC3E}">
        <p14:creationId xmlns:p14="http://schemas.microsoft.com/office/powerpoint/2010/main" val="713140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80432"/>
            <a:ext cx="9144000" cy="1877568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1303609-2BFC-2576-C970-DAFE860ECCA0}"/>
              </a:ext>
            </a:extLst>
          </p:cNvPr>
          <p:cNvSpPr txBox="1"/>
          <p:nvPr/>
        </p:nvSpPr>
        <p:spPr>
          <a:xfrm>
            <a:off x="2030819" y="457200"/>
            <a:ext cx="49228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spc="-20" dirty="0">
                <a:solidFill>
                  <a:srgbClr val="00B0F0"/>
                </a:solidFill>
              </a:rPr>
              <a:t>OFERTA</a:t>
            </a:r>
            <a:r>
              <a:rPr lang="es-MX" sz="2000" b="1" spc="-130" dirty="0">
                <a:solidFill>
                  <a:srgbClr val="00B0F0"/>
                </a:solidFill>
              </a:rPr>
              <a:t> </a:t>
            </a:r>
            <a:r>
              <a:rPr lang="es-MX" sz="2000" b="1" spc="-75" dirty="0">
                <a:solidFill>
                  <a:srgbClr val="00B0F0"/>
                </a:solidFill>
              </a:rPr>
              <a:t>DE</a:t>
            </a:r>
            <a:r>
              <a:rPr lang="es-MX" sz="2000" b="1" spc="-110" dirty="0">
                <a:solidFill>
                  <a:srgbClr val="00B0F0"/>
                </a:solidFill>
              </a:rPr>
              <a:t> </a:t>
            </a:r>
            <a:r>
              <a:rPr lang="es-MX" sz="2000" b="1" dirty="0">
                <a:solidFill>
                  <a:srgbClr val="00B0F0"/>
                </a:solidFill>
              </a:rPr>
              <a:t>METODOS</a:t>
            </a:r>
            <a:r>
              <a:rPr lang="es-MX" sz="2000" b="1" spc="-120" dirty="0">
                <a:solidFill>
                  <a:srgbClr val="00B0F0"/>
                </a:solidFill>
              </a:rPr>
              <a:t> </a:t>
            </a:r>
            <a:r>
              <a:rPr lang="es-MX" sz="2000" b="1" spc="-30" dirty="0">
                <a:solidFill>
                  <a:srgbClr val="00B0F0"/>
                </a:solidFill>
              </a:rPr>
              <a:t>ANTICONCEPTIVOS</a:t>
            </a:r>
            <a:endParaRPr lang="es-MX" sz="2000" b="1" dirty="0">
              <a:solidFill>
                <a:srgbClr val="00B0F0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874E15D-EDB0-BC2E-91C8-F8B4DEB7FD81}"/>
              </a:ext>
            </a:extLst>
          </p:cNvPr>
          <p:cNvSpPr txBox="1"/>
          <p:nvPr/>
        </p:nvSpPr>
        <p:spPr>
          <a:xfrm>
            <a:off x="925032" y="1360967"/>
            <a:ext cx="7697973" cy="45422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es-MX" sz="2000" b="1" spc="-50" dirty="0">
                <a:solidFill>
                  <a:srgbClr val="00AFEF"/>
                </a:solidFill>
                <a:cs typeface="Tahoma"/>
              </a:rPr>
              <a:t>TEMPORALES</a:t>
            </a:r>
            <a:r>
              <a:rPr lang="es-MX" sz="2000" b="1" spc="-95" dirty="0">
                <a:solidFill>
                  <a:srgbClr val="00AFEF"/>
                </a:solidFill>
                <a:cs typeface="Tahoma"/>
              </a:rPr>
              <a:t> </a:t>
            </a:r>
            <a:r>
              <a:rPr lang="es-MX" sz="2000" b="1" spc="-10" dirty="0">
                <a:solidFill>
                  <a:srgbClr val="00AFEF"/>
                </a:solidFill>
                <a:cs typeface="Tahoma"/>
              </a:rPr>
              <a:t>HORMONALES:</a:t>
            </a:r>
            <a:endParaRPr lang="es-MX" sz="2000" dirty="0">
              <a:cs typeface="Tahoma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lang="es-MX" sz="2000" b="1" spc="-10" dirty="0">
                <a:cs typeface="Tahoma"/>
              </a:rPr>
              <a:t>Combinados:</a:t>
            </a:r>
            <a:endParaRPr lang="es-MX" sz="2000" dirty="0">
              <a:cs typeface="Tahoma"/>
            </a:endParaRPr>
          </a:p>
          <a:p>
            <a:pPr marL="299085" indent="-286385" algn="just">
              <a:lnSpc>
                <a:spcPct val="100000"/>
              </a:lnSpc>
              <a:spcBef>
                <a:spcPts val="45"/>
              </a:spcBef>
              <a:buFont typeface="Arial MT"/>
              <a:buChar char="•"/>
              <a:tabLst>
                <a:tab pos="299085" algn="l"/>
              </a:tabLst>
            </a:pPr>
            <a:r>
              <a:rPr lang="es-MX" sz="1800" spc="10" dirty="0">
                <a:latin typeface="Tahoma"/>
                <a:cs typeface="Tahoma"/>
              </a:rPr>
              <a:t>Etinilestradiol+Levonorgestrel</a:t>
            </a:r>
            <a:r>
              <a:rPr lang="es-MX" sz="1800" spc="80" dirty="0">
                <a:latin typeface="Tahoma"/>
                <a:cs typeface="Tahoma"/>
              </a:rPr>
              <a:t> </a:t>
            </a:r>
            <a:r>
              <a:rPr lang="es-MX" sz="1800" spc="-10" dirty="0">
                <a:latin typeface="Tahoma"/>
                <a:cs typeface="Tahoma"/>
              </a:rPr>
              <a:t>(Microgynon)</a:t>
            </a:r>
            <a:endParaRPr lang="es-MX" sz="1800" dirty="0">
              <a:latin typeface="Tahoma"/>
              <a:cs typeface="Tahoma"/>
            </a:endParaRPr>
          </a:p>
          <a:p>
            <a:pPr marL="299085" indent="-286385" algn="just">
              <a:lnSpc>
                <a:spcPts val="2135"/>
              </a:lnSpc>
              <a:buFont typeface="Arial MT"/>
              <a:buChar char="•"/>
              <a:tabLst>
                <a:tab pos="299085" algn="l"/>
              </a:tabLst>
            </a:pPr>
            <a:r>
              <a:rPr lang="es-MX" sz="1800" dirty="0">
                <a:latin typeface="Tahoma"/>
                <a:cs typeface="Tahoma"/>
              </a:rPr>
              <a:t>NoretisteronaEnantato+Estradiol</a:t>
            </a:r>
            <a:r>
              <a:rPr lang="es-MX" sz="1800" spc="135" dirty="0">
                <a:latin typeface="Tahoma"/>
                <a:cs typeface="Tahoma"/>
              </a:rPr>
              <a:t> </a:t>
            </a:r>
            <a:r>
              <a:rPr lang="es-MX" sz="1800" dirty="0">
                <a:latin typeface="Tahoma"/>
                <a:cs typeface="Tahoma"/>
              </a:rPr>
              <a:t>Valerato</a:t>
            </a:r>
            <a:r>
              <a:rPr lang="es-MX" sz="1800" spc="55" dirty="0">
                <a:latin typeface="Tahoma"/>
                <a:cs typeface="Tahoma"/>
              </a:rPr>
              <a:t> </a:t>
            </a:r>
            <a:r>
              <a:rPr lang="es-MX" sz="1800" spc="-40" dirty="0">
                <a:latin typeface="Tahoma"/>
                <a:cs typeface="Tahoma"/>
              </a:rPr>
              <a:t>(50+5)mg/ml</a:t>
            </a:r>
            <a:r>
              <a:rPr lang="es-MX" sz="1800" spc="105" dirty="0">
                <a:latin typeface="Tahoma"/>
                <a:cs typeface="Tahoma"/>
              </a:rPr>
              <a:t> </a:t>
            </a:r>
            <a:r>
              <a:rPr lang="es-MX" sz="1800" spc="-120" dirty="0">
                <a:latin typeface="Tahoma"/>
                <a:cs typeface="Tahoma"/>
              </a:rPr>
              <a:t>(</a:t>
            </a:r>
            <a:r>
              <a:rPr lang="es-MX" sz="1800" spc="85" dirty="0">
                <a:latin typeface="Tahoma"/>
                <a:cs typeface="Tahoma"/>
              </a:rPr>
              <a:t> </a:t>
            </a:r>
            <a:r>
              <a:rPr lang="es-MX" sz="1800" spc="-10" dirty="0">
                <a:latin typeface="Tahoma"/>
                <a:cs typeface="Tahoma"/>
              </a:rPr>
              <a:t>Mensual)</a:t>
            </a:r>
            <a:endParaRPr lang="es-MX" sz="1800" dirty="0">
              <a:latin typeface="Tahoma"/>
              <a:cs typeface="Tahoma"/>
            </a:endParaRPr>
          </a:p>
          <a:p>
            <a:pPr marL="12700" algn="just">
              <a:lnSpc>
                <a:spcPts val="2855"/>
              </a:lnSpc>
            </a:pPr>
            <a:r>
              <a:rPr lang="es-MX" sz="2000" b="1" spc="-75" dirty="0">
                <a:cs typeface="Tahoma"/>
              </a:rPr>
              <a:t>Solo</a:t>
            </a:r>
            <a:r>
              <a:rPr lang="es-MX" sz="2000" b="1" spc="-155" dirty="0">
                <a:cs typeface="Tahoma"/>
              </a:rPr>
              <a:t> </a:t>
            </a:r>
            <a:r>
              <a:rPr lang="es-MX" sz="2000" b="1" dirty="0">
                <a:cs typeface="Tahoma"/>
              </a:rPr>
              <a:t>de</a:t>
            </a:r>
            <a:r>
              <a:rPr lang="es-MX" sz="2000" b="1" spc="-130" dirty="0">
                <a:cs typeface="Tahoma"/>
              </a:rPr>
              <a:t> </a:t>
            </a:r>
            <a:r>
              <a:rPr lang="es-MX" sz="2000" b="1" spc="-10" dirty="0">
                <a:cs typeface="Tahoma"/>
              </a:rPr>
              <a:t>Progestina:</a:t>
            </a:r>
            <a:endParaRPr lang="es-MX" sz="2000" dirty="0">
              <a:cs typeface="Tahoma"/>
            </a:endParaRPr>
          </a:p>
          <a:p>
            <a:pPr marL="299085" indent="-286385" algn="just">
              <a:lnSpc>
                <a:spcPct val="100000"/>
              </a:lnSpc>
              <a:spcBef>
                <a:spcPts val="50"/>
              </a:spcBef>
              <a:buFont typeface="Arial MT"/>
              <a:buChar char="•"/>
              <a:tabLst>
                <a:tab pos="299085" algn="l"/>
              </a:tabLst>
            </a:pPr>
            <a:r>
              <a:rPr lang="es-MX" sz="1800" spc="50" dirty="0">
                <a:latin typeface="Tahoma"/>
                <a:cs typeface="Tahoma"/>
              </a:rPr>
              <a:t>Medroxiprogesterona</a:t>
            </a:r>
            <a:r>
              <a:rPr lang="es-MX" sz="1800" spc="-85" dirty="0">
                <a:latin typeface="Tahoma"/>
                <a:cs typeface="Tahoma"/>
              </a:rPr>
              <a:t> </a:t>
            </a:r>
            <a:r>
              <a:rPr lang="es-MX" sz="1800" spc="70" dirty="0">
                <a:latin typeface="Tahoma"/>
                <a:cs typeface="Tahoma"/>
              </a:rPr>
              <a:t>Acetato</a:t>
            </a:r>
            <a:r>
              <a:rPr lang="es-MX" sz="1800" spc="-125" dirty="0">
                <a:latin typeface="Tahoma"/>
                <a:cs typeface="Tahoma"/>
              </a:rPr>
              <a:t> </a:t>
            </a:r>
            <a:r>
              <a:rPr lang="es-MX" sz="1800" spc="-10" dirty="0">
                <a:latin typeface="Tahoma"/>
                <a:cs typeface="Tahoma"/>
              </a:rPr>
              <a:t>150mg/ml</a:t>
            </a:r>
            <a:endParaRPr lang="es-MX" sz="1800" dirty="0">
              <a:latin typeface="Tahoma"/>
              <a:cs typeface="Tahoma"/>
            </a:endParaRPr>
          </a:p>
          <a:p>
            <a:pPr marL="299085" indent="-286385" algn="just">
              <a:lnSpc>
                <a:spcPts val="2135"/>
              </a:lnSpc>
              <a:buFont typeface="Arial MT"/>
              <a:buChar char="•"/>
              <a:tabLst>
                <a:tab pos="299085" algn="l"/>
              </a:tabLst>
            </a:pPr>
            <a:r>
              <a:rPr lang="es-MX" sz="1800" dirty="0">
                <a:latin typeface="Tahoma"/>
                <a:cs typeface="Tahoma"/>
              </a:rPr>
              <a:t>Implantes</a:t>
            </a:r>
            <a:r>
              <a:rPr lang="es-MX" sz="1800" spc="55" dirty="0">
                <a:latin typeface="Tahoma"/>
                <a:cs typeface="Tahoma"/>
              </a:rPr>
              <a:t> </a:t>
            </a:r>
            <a:r>
              <a:rPr lang="es-MX" sz="1800" spc="10" dirty="0">
                <a:latin typeface="Tahoma"/>
                <a:cs typeface="Tahoma"/>
              </a:rPr>
              <a:t>Subdermico:-Levonorgestrel</a:t>
            </a:r>
            <a:r>
              <a:rPr lang="es-MX" sz="1800" spc="185" dirty="0">
                <a:latin typeface="Tahoma"/>
                <a:cs typeface="Tahoma"/>
              </a:rPr>
              <a:t> </a:t>
            </a:r>
            <a:r>
              <a:rPr lang="es-MX" sz="1800" spc="10" dirty="0">
                <a:latin typeface="Tahoma"/>
                <a:cs typeface="Tahoma"/>
              </a:rPr>
              <a:t>75mgr</a:t>
            </a:r>
            <a:r>
              <a:rPr lang="es-MX" sz="1800" spc="90" dirty="0">
                <a:latin typeface="Tahoma"/>
                <a:cs typeface="Tahoma"/>
              </a:rPr>
              <a:t> </a:t>
            </a:r>
            <a:r>
              <a:rPr lang="es-MX" sz="1800" spc="10" dirty="0">
                <a:latin typeface="Tahoma"/>
                <a:cs typeface="Tahoma"/>
              </a:rPr>
              <a:t>y</a:t>
            </a:r>
            <a:r>
              <a:rPr lang="es-MX" sz="1800" spc="70" dirty="0">
                <a:latin typeface="Tahoma"/>
                <a:cs typeface="Tahoma"/>
              </a:rPr>
              <a:t> </a:t>
            </a:r>
            <a:r>
              <a:rPr lang="es-MX" sz="1800" spc="10" dirty="0">
                <a:latin typeface="Tahoma"/>
                <a:cs typeface="Tahoma"/>
              </a:rPr>
              <a:t>Etonorgestrel</a:t>
            </a:r>
            <a:r>
              <a:rPr lang="es-MX" sz="1800" spc="130" dirty="0">
                <a:latin typeface="Tahoma"/>
                <a:cs typeface="Tahoma"/>
              </a:rPr>
              <a:t> </a:t>
            </a:r>
            <a:r>
              <a:rPr lang="es-MX" sz="1800" spc="-10" dirty="0">
                <a:latin typeface="Tahoma"/>
                <a:cs typeface="Tahoma"/>
              </a:rPr>
              <a:t>68mgr</a:t>
            </a:r>
            <a:endParaRPr lang="es-MX" sz="1800" dirty="0">
              <a:latin typeface="Tahoma"/>
              <a:cs typeface="Tahoma"/>
            </a:endParaRPr>
          </a:p>
          <a:p>
            <a:pPr marL="12700" algn="just">
              <a:lnSpc>
                <a:spcPts val="2855"/>
              </a:lnSpc>
            </a:pPr>
            <a:r>
              <a:rPr lang="es-MX" sz="2000" b="1" spc="-35" dirty="0">
                <a:cs typeface="Tahoma"/>
              </a:rPr>
              <a:t>De</a:t>
            </a:r>
            <a:r>
              <a:rPr lang="es-MX" sz="2000" b="1" spc="-140" dirty="0">
                <a:cs typeface="Tahoma"/>
              </a:rPr>
              <a:t> </a:t>
            </a:r>
            <a:r>
              <a:rPr lang="es-MX" sz="2000" b="1" spc="-10" dirty="0">
                <a:cs typeface="Tahoma"/>
              </a:rPr>
              <a:t>Barrera:</a:t>
            </a:r>
            <a:endParaRPr lang="es-MX" sz="2000" b="1" dirty="0">
              <a:cs typeface="Tahoma"/>
            </a:endParaRPr>
          </a:p>
          <a:p>
            <a:pPr marL="354965" indent="-342265" algn="just">
              <a:lnSpc>
                <a:spcPct val="100000"/>
              </a:lnSpc>
              <a:spcBef>
                <a:spcPts val="50"/>
              </a:spcBef>
              <a:buFont typeface="Arial MT"/>
              <a:buChar char="•"/>
              <a:tabLst>
                <a:tab pos="354965" algn="l"/>
              </a:tabLst>
            </a:pPr>
            <a:r>
              <a:rPr lang="es-MX" sz="1800" spc="80" dirty="0">
                <a:latin typeface="Tahoma"/>
                <a:cs typeface="Tahoma"/>
              </a:rPr>
              <a:t>Condón</a:t>
            </a:r>
            <a:r>
              <a:rPr lang="es-MX" sz="1800" spc="-85" dirty="0">
                <a:latin typeface="Tahoma"/>
                <a:cs typeface="Tahoma"/>
              </a:rPr>
              <a:t> </a:t>
            </a:r>
            <a:r>
              <a:rPr lang="es-MX" sz="1800" spc="75" dirty="0">
                <a:latin typeface="Tahoma"/>
                <a:cs typeface="Tahoma"/>
              </a:rPr>
              <a:t>de</a:t>
            </a:r>
            <a:r>
              <a:rPr lang="es-MX" sz="1800" spc="-100" dirty="0">
                <a:latin typeface="Tahoma"/>
                <a:cs typeface="Tahoma"/>
              </a:rPr>
              <a:t> </a:t>
            </a:r>
            <a:r>
              <a:rPr lang="es-MX" sz="1800" dirty="0">
                <a:latin typeface="Tahoma"/>
                <a:cs typeface="Tahoma"/>
              </a:rPr>
              <a:t>Látex</a:t>
            </a:r>
            <a:r>
              <a:rPr lang="es-MX" sz="1800" spc="-125" dirty="0">
                <a:latin typeface="Tahoma"/>
                <a:cs typeface="Tahoma"/>
              </a:rPr>
              <a:t> </a:t>
            </a:r>
            <a:r>
              <a:rPr lang="es-MX" sz="1800" spc="-10" dirty="0">
                <a:latin typeface="Tahoma"/>
                <a:cs typeface="Tahoma"/>
              </a:rPr>
              <a:t>Masculino</a:t>
            </a:r>
            <a:endParaRPr lang="es-MX" sz="1800" dirty="0">
              <a:latin typeface="Tahoma"/>
              <a:cs typeface="Tahoma"/>
            </a:endParaRPr>
          </a:p>
          <a:p>
            <a:pPr marL="354965" indent="-342265" algn="just">
              <a:lnSpc>
                <a:spcPts val="2135"/>
              </a:lnSpc>
              <a:spcBef>
                <a:spcPts val="5"/>
              </a:spcBef>
              <a:buFont typeface="Arial MT"/>
              <a:buChar char="•"/>
              <a:tabLst>
                <a:tab pos="354965" algn="l"/>
              </a:tabLst>
            </a:pPr>
            <a:r>
              <a:rPr lang="es-MX" sz="1800" spc="80" dirty="0">
                <a:latin typeface="Tahoma"/>
                <a:cs typeface="Tahoma"/>
              </a:rPr>
              <a:t>Condón</a:t>
            </a:r>
            <a:r>
              <a:rPr lang="es-MX" sz="1800" spc="-120" dirty="0">
                <a:latin typeface="Tahoma"/>
                <a:cs typeface="Tahoma"/>
              </a:rPr>
              <a:t> </a:t>
            </a:r>
            <a:r>
              <a:rPr lang="es-MX" sz="1800" spc="-10" dirty="0">
                <a:latin typeface="Tahoma"/>
                <a:cs typeface="Tahoma"/>
              </a:rPr>
              <a:t>Femenino</a:t>
            </a:r>
            <a:endParaRPr lang="es-MX" sz="1800" dirty="0">
              <a:latin typeface="Tahoma"/>
              <a:cs typeface="Tahoma"/>
            </a:endParaRPr>
          </a:p>
          <a:p>
            <a:pPr marL="12700" algn="just">
              <a:lnSpc>
                <a:spcPts val="2855"/>
              </a:lnSpc>
            </a:pPr>
            <a:r>
              <a:rPr lang="es-MX" sz="2000" b="1" spc="-10" dirty="0">
                <a:cs typeface="Tahoma"/>
              </a:rPr>
              <a:t>Mecánicos:</a:t>
            </a:r>
            <a:endParaRPr lang="es-MX" sz="2000" dirty="0">
              <a:cs typeface="Tahoma"/>
            </a:endParaRPr>
          </a:p>
          <a:p>
            <a:pPr marL="299085" indent="-286385" algn="just">
              <a:lnSpc>
                <a:spcPts val="2135"/>
              </a:lnSpc>
              <a:spcBef>
                <a:spcPts val="45"/>
              </a:spcBef>
              <a:buFont typeface="Arial MT"/>
              <a:buChar char="•"/>
              <a:tabLst>
                <a:tab pos="299085" algn="l"/>
              </a:tabLst>
            </a:pPr>
            <a:r>
              <a:rPr lang="es-MX" sz="1800" dirty="0">
                <a:latin typeface="Tahoma"/>
                <a:cs typeface="Tahoma"/>
              </a:rPr>
              <a:t>Dispositivo</a:t>
            </a:r>
            <a:r>
              <a:rPr lang="es-MX" sz="1800" spc="-5" dirty="0">
                <a:latin typeface="Tahoma"/>
                <a:cs typeface="Tahoma"/>
              </a:rPr>
              <a:t> </a:t>
            </a:r>
            <a:r>
              <a:rPr lang="es-MX" sz="1800" dirty="0">
                <a:latin typeface="Tahoma"/>
                <a:cs typeface="Tahoma"/>
              </a:rPr>
              <a:t>Intrauterino</a:t>
            </a:r>
            <a:r>
              <a:rPr lang="es-MX" sz="1800" spc="15" dirty="0">
                <a:latin typeface="Tahoma"/>
                <a:cs typeface="Tahoma"/>
              </a:rPr>
              <a:t> </a:t>
            </a:r>
            <a:r>
              <a:rPr lang="es-MX" sz="1800" spc="-90" dirty="0">
                <a:latin typeface="Tahoma"/>
                <a:cs typeface="Tahoma"/>
              </a:rPr>
              <a:t>T</a:t>
            </a:r>
            <a:r>
              <a:rPr lang="es-MX" sz="1800" spc="-45" dirty="0">
                <a:latin typeface="Tahoma"/>
                <a:cs typeface="Tahoma"/>
              </a:rPr>
              <a:t> </a:t>
            </a:r>
            <a:r>
              <a:rPr lang="es-MX" sz="1800" spc="65" dirty="0">
                <a:latin typeface="Tahoma"/>
                <a:cs typeface="Tahoma"/>
              </a:rPr>
              <a:t>de</a:t>
            </a:r>
            <a:r>
              <a:rPr lang="es-MX" sz="1800" spc="-5" dirty="0">
                <a:latin typeface="Tahoma"/>
                <a:cs typeface="Tahoma"/>
              </a:rPr>
              <a:t> </a:t>
            </a:r>
            <a:r>
              <a:rPr lang="es-MX" sz="1800" spc="70" dirty="0">
                <a:latin typeface="Tahoma"/>
                <a:cs typeface="Tahoma"/>
              </a:rPr>
              <a:t>cobre</a:t>
            </a:r>
            <a:endParaRPr lang="es-MX" sz="1800" dirty="0">
              <a:latin typeface="Tahoma"/>
              <a:cs typeface="Tahoma"/>
            </a:endParaRPr>
          </a:p>
          <a:p>
            <a:pPr marL="64135" algn="just">
              <a:lnSpc>
                <a:spcPts val="2855"/>
              </a:lnSpc>
            </a:pPr>
            <a:r>
              <a:rPr lang="es-MX" sz="2000" b="1" spc="-10" dirty="0">
                <a:cs typeface="Tahoma"/>
              </a:rPr>
              <a:t>Anticoncepción</a:t>
            </a:r>
            <a:r>
              <a:rPr lang="es-MX" sz="2000" b="1" spc="-155" dirty="0">
                <a:cs typeface="Tahoma"/>
              </a:rPr>
              <a:t> </a:t>
            </a:r>
            <a:r>
              <a:rPr lang="es-MX" sz="2000" b="1" dirty="0">
                <a:cs typeface="Tahoma"/>
              </a:rPr>
              <a:t>de</a:t>
            </a:r>
            <a:r>
              <a:rPr lang="es-MX" sz="2000" b="1" spc="-135" dirty="0">
                <a:cs typeface="Tahoma"/>
              </a:rPr>
              <a:t> </a:t>
            </a:r>
            <a:r>
              <a:rPr lang="es-MX" sz="2000" b="1" spc="-10" dirty="0">
                <a:cs typeface="Tahoma"/>
              </a:rPr>
              <a:t>Emergencia</a:t>
            </a:r>
            <a:endParaRPr lang="es-MX" sz="2000" dirty="0">
              <a:cs typeface="Tahoma"/>
            </a:endParaRPr>
          </a:p>
          <a:p>
            <a:pPr marL="299085" indent="-286385" algn="just">
              <a:lnSpc>
                <a:spcPct val="100000"/>
              </a:lnSpc>
              <a:spcBef>
                <a:spcPts val="50"/>
              </a:spcBef>
              <a:buFont typeface="Arial MT"/>
              <a:buChar char="•"/>
              <a:tabLst>
                <a:tab pos="299085" algn="l"/>
              </a:tabLst>
            </a:pPr>
            <a:r>
              <a:rPr lang="es-MX" sz="1800" spc="20" dirty="0">
                <a:latin typeface="Tahoma"/>
                <a:cs typeface="Tahoma"/>
              </a:rPr>
              <a:t>.Anticonceptivo</a:t>
            </a:r>
            <a:r>
              <a:rPr lang="es-MX" sz="1800" spc="35" dirty="0">
                <a:latin typeface="Tahoma"/>
                <a:cs typeface="Tahoma"/>
              </a:rPr>
              <a:t> </a:t>
            </a:r>
            <a:r>
              <a:rPr lang="es-MX" sz="1800" spc="65" dirty="0">
                <a:latin typeface="Tahoma"/>
                <a:cs typeface="Tahoma"/>
              </a:rPr>
              <a:t>de</a:t>
            </a:r>
            <a:r>
              <a:rPr lang="es-MX" sz="1800" spc="-20" dirty="0">
                <a:latin typeface="Tahoma"/>
                <a:cs typeface="Tahoma"/>
              </a:rPr>
              <a:t> </a:t>
            </a:r>
            <a:r>
              <a:rPr lang="es-MX" sz="1800" spc="20" dirty="0">
                <a:latin typeface="Tahoma"/>
                <a:cs typeface="Tahoma"/>
              </a:rPr>
              <a:t>Emergencia(PAE)</a:t>
            </a:r>
            <a:r>
              <a:rPr lang="es-MX" sz="1800" spc="-5" dirty="0">
                <a:latin typeface="Tahoma"/>
                <a:cs typeface="Tahoma"/>
              </a:rPr>
              <a:t>  </a:t>
            </a:r>
            <a:r>
              <a:rPr lang="es-MX" sz="1800" spc="20" dirty="0">
                <a:latin typeface="Tahoma"/>
                <a:cs typeface="Tahoma"/>
              </a:rPr>
              <a:t>Levonorgestrel </a:t>
            </a:r>
            <a:r>
              <a:rPr lang="es-MX" sz="1800" spc="-10" dirty="0">
                <a:latin typeface="Tahoma"/>
                <a:cs typeface="Tahoma"/>
              </a:rPr>
              <a:t>1.5mg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02507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80432"/>
            <a:ext cx="9144000" cy="1877568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43F7D14-D1E3-6BF4-9EF9-7EC88A08DA52}"/>
              </a:ext>
            </a:extLst>
          </p:cNvPr>
          <p:cNvSpPr txBox="1"/>
          <p:nvPr/>
        </p:nvSpPr>
        <p:spPr>
          <a:xfrm>
            <a:off x="1616813" y="542260"/>
            <a:ext cx="5369441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500" spc="-254" dirty="0">
                <a:solidFill>
                  <a:srgbClr val="00B0F0"/>
                </a:solidFill>
              </a:rPr>
              <a:t>CRITERIOS</a:t>
            </a:r>
            <a:r>
              <a:rPr lang="es-MX" sz="2500" spc="-265" dirty="0">
                <a:solidFill>
                  <a:srgbClr val="00B0F0"/>
                </a:solidFill>
              </a:rPr>
              <a:t> </a:t>
            </a:r>
            <a:r>
              <a:rPr lang="es-MX" sz="2500" spc="-95" dirty="0">
                <a:solidFill>
                  <a:srgbClr val="00B0F0"/>
                </a:solidFill>
              </a:rPr>
              <a:t>DE</a:t>
            </a:r>
            <a:r>
              <a:rPr lang="es-MX" sz="2500" spc="-240" dirty="0">
                <a:solidFill>
                  <a:srgbClr val="00B0F0"/>
                </a:solidFill>
              </a:rPr>
              <a:t> </a:t>
            </a:r>
            <a:r>
              <a:rPr lang="es-MX" sz="2500" spc="-210" dirty="0">
                <a:solidFill>
                  <a:srgbClr val="00B0F0"/>
                </a:solidFill>
              </a:rPr>
              <a:t>ELEGIBILIDAD</a:t>
            </a:r>
            <a:endParaRPr lang="es-MX" sz="2500" dirty="0">
              <a:solidFill>
                <a:srgbClr val="00B0F0"/>
              </a:solidFill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4CB4C774-FD31-D356-E82A-AC3C961A06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0492826"/>
              </p:ext>
            </p:extLst>
          </p:nvPr>
        </p:nvGraphicFramePr>
        <p:xfrm>
          <a:off x="899115" y="1512942"/>
          <a:ext cx="7345770" cy="38321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05324">
                  <a:extLst>
                    <a:ext uri="{9D8B030D-6E8A-4147-A177-3AD203B41FA5}">
                      <a16:colId xmlns:a16="http://schemas.microsoft.com/office/drawing/2014/main" val="794733163"/>
                    </a:ext>
                  </a:extLst>
                </a:gridCol>
                <a:gridCol w="4940446">
                  <a:extLst>
                    <a:ext uri="{9D8B030D-6E8A-4147-A177-3AD203B41FA5}">
                      <a16:colId xmlns:a16="http://schemas.microsoft.com/office/drawing/2014/main" val="3005677498"/>
                    </a:ext>
                  </a:extLst>
                </a:gridCol>
              </a:tblGrid>
              <a:tr h="56894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Clasificación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28575">
                      <a:solidFill>
                        <a:srgbClr val="EDEBE0"/>
                      </a:solidFill>
                      <a:prstDash val="solid"/>
                    </a:lnL>
                    <a:lnR w="12700">
                      <a:solidFill>
                        <a:srgbClr val="EDEBE0"/>
                      </a:solidFill>
                      <a:prstDash val="solid"/>
                    </a:lnR>
                    <a:lnT w="28575">
                      <a:solidFill>
                        <a:srgbClr val="EDEBE0"/>
                      </a:solidFill>
                      <a:prstDash val="solid"/>
                    </a:lnT>
                    <a:lnB w="28575">
                      <a:solidFill>
                        <a:srgbClr val="EDEBE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Criterio</a:t>
                      </a:r>
                      <a:r>
                        <a:rPr sz="18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elegibilidad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EDEBE0"/>
                      </a:solidFill>
                      <a:prstDash val="solid"/>
                    </a:lnL>
                    <a:lnR w="9525">
                      <a:solidFill>
                        <a:srgbClr val="EDEBE0"/>
                      </a:solidFill>
                      <a:prstDash val="solid"/>
                    </a:lnR>
                    <a:lnT w="28575">
                      <a:solidFill>
                        <a:srgbClr val="EDEBE0"/>
                      </a:solidFill>
                      <a:prstDash val="solid"/>
                    </a:lnT>
                    <a:lnB w="28575">
                      <a:solidFill>
                        <a:srgbClr val="EDEBE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8864608"/>
                  </a:ext>
                </a:extLst>
              </a:tr>
              <a:tr h="8067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3600" b="1" dirty="0">
                          <a:latin typeface="Calibri"/>
                          <a:cs typeface="Calibri"/>
                        </a:rPr>
                        <a:t>1</a:t>
                      </a:r>
                      <a:endParaRPr sz="3600" dirty="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EDEBE0"/>
                      </a:solidFill>
                      <a:prstDash val="solid"/>
                    </a:lnL>
                    <a:lnR w="12700">
                      <a:solidFill>
                        <a:srgbClr val="EDEBE0"/>
                      </a:solidFill>
                      <a:prstDash val="solid"/>
                    </a:lnR>
                    <a:lnT w="28575">
                      <a:solidFill>
                        <a:srgbClr val="EDEBE0"/>
                      </a:solidFill>
                      <a:prstDash val="solid"/>
                    </a:lnT>
                    <a:lnB w="12700">
                      <a:solidFill>
                        <a:srgbClr val="EDEBE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16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método</a:t>
                      </a:r>
                      <a:r>
                        <a:rPr sz="16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se</a:t>
                      </a:r>
                      <a:r>
                        <a:rPr sz="16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usa</a:t>
                      </a:r>
                      <a:r>
                        <a:rPr sz="16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sin</a:t>
                      </a:r>
                      <a:r>
                        <a:rPr sz="16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restricciones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EDEBE0"/>
                      </a:solidFill>
                      <a:prstDash val="solid"/>
                    </a:lnL>
                    <a:lnR w="9525">
                      <a:solidFill>
                        <a:srgbClr val="EDEBE0"/>
                      </a:solidFill>
                      <a:prstDash val="solid"/>
                    </a:lnR>
                    <a:lnT w="28575">
                      <a:solidFill>
                        <a:srgbClr val="EDEBE0"/>
                      </a:solidFill>
                      <a:prstDash val="solid"/>
                    </a:lnT>
                    <a:lnB w="12700">
                      <a:solidFill>
                        <a:srgbClr val="EDEBE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1471980"/>
                  </a:ext>
                </a:extLst>
              </a:tr>
              <a:tr h="8085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3600" b="1" dirty="0">
                          <a:latin typeface="Calibri"/>
                          <a:cs typeface="Calibri"/>
                        </a:rPr>
                        <a:t>2</a:t>
                      </a:r>
                      <a:endParaRPr sz="3600">
                        <a:latin typeface="Calibri"/>
                        <a:cs typeface="Calibri"/>
                      </a:endParaRPr>
                    </a:p>
                  </a:txBody>
                  <a:tcPr marL="0" marR="0" marT="17145" marB="0">
                    <a:lnL w="28575">
                      <a:solidFill>
                        <a:srgbClr val="EDEBE0"/>
                      </a:solidFill>
                      <a:prstDash val="solid"/>
                    </a:lnL>
                    <a:lnR w="12700">
                      <a:solidFill>
                        <a:srgbClr val="EDEBE0"/>
                      </a:solidFill>
                      <a:prstDash val="solid"/>
                    </a:lnR>
                    <a:lnT w="12700">
                      <a:solidFill>
                        <a:srgbClr val="EDEBE0"/>
                      </a:solidFill>
                      <a:prstDash val="solid"/>
                    </a:lnT>
                    <a:lnB w="12700">
                      <a:solidFill>
                        <a:srgbClr val="EDEBE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22250" algn="l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16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método</a:t>
                      </a:r>
                      <a:r>
                        <a:rPr sz="16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se</a:t>
                      </a:r>
                      <a:r>
                        <a:rPr sz="16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usa</a:t>
                      </a:r>
                      <a:r>
                        <a:rPr sz="16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generalmente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  <a:p>
                      <a:pPr marL="264795" algn="l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(los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beneficios</a:t>
                      </a:r>
                      <a:r>
                        <a:rPr sz="14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superan</a:t>
                      </a:r>
                      <a:r>
                        <a:rPr sz="14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los</a:t>
                      </a:r>
                      <a:r>
                        <a:rPr sz="14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riesgos)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EDEBE0"/>
                      </a:solidFill>
                      <a:prstDash val="solid"/>
                    </a:lnL>
                    <a:lnR w="9525">
                      <a:solidFill>
                        <a:srgbClr val="EDEBE0"/>
                      </a:solidFill>
                      <a:prstDash val="solid"/>
                    </a:lnR>
                    <a:lnT w="12700">
                      <a:solidFill>
                        <a:srgbClr val="EDEBE0"/>
                      </a:solidFill>
                      <a:prstDash val="solid"/>
                    </a:lnT>
                    <a:lnB w="12700">
                      <a:solidFill>
                        <a:srgbClr val="EDEBE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81906"/>
                  </a:ext>
                </a:extLst>
              </a:tr>
              <a:tr h="8085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3600" b="1" dirty="0">
                          <a:latin typeface="Calibri"/>
                          <a:cs typeface="Calibri"/>
                        </a:rPr>
                        <a:t>3</a:t>
                      </a:r>
                      <a:endParaRPr sz="3600">
                        <a:latin typeface="Calibri"/>
                        <a:cs typeface="Calibri"/>
                      </a:endParaRPr>
                    </a:p>
                  </a:txBody>
                  <a:tcPr marL="0" marR="0" marT="17145" marB="0">
                    <a:lnL w="28575">
                      <a:solidFill>
                        <a:srgbClr val="EDEBE0"/>
                      </a:solidFill>
                      <a:prstDash val="solid"/>
                    </a:lnL>
                    <a:lnR w="12700">
                      <a:solidFill>
                        <a:srgbClr val="EDEBE0"/>
                      </a:solidFill>
                      <a:prstDash val="solid"/>
                    </a:lnR>
                    <a:lnT w="12700">
                      <a:solidFill>
                        <a:srgbClr val="EDEBE0"/>
                      </a:solidFill>
                      <a:prstDash val="solid"/>
                    </a:lnT>
                    <a:lnB w="9525">
                      <a:solidFill>
                        <a:srgbClr val="EDEBE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l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método</a:t>
                      </a:r>
                      <a:r>
                        <a:rPr sz="14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4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se</a:t>
                      </a:r>
                      <a:r>
                        <a:rPr sz="14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usa</a:t>
                      </a:r>
                      <a:r>
                        <a:rPr sz="14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generalmente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  <a:p>
                      <a:pPr marL="39370" algn="l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(los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riesgos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superan</a:t>
                      </a:r>
                      <a:r>
                        <a:rPr sz="12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los</a:t>
                      </a:r>
                      <a:r>
                        <a:rPr sz="12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beneficios)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EDEBE0"/>
                      </a:solidFill>
                      <a:prstDash val="solid"/>
                    </a:lnL>
                    <a:lnR w="9525">
                      <a:solidFill>
                        <a:srgbClr val="EDEBE0"/>
                      </a:solidFill>
                      <a:prstDash val="solid"/>
                    </a:lnR>
                    <a:lnT w="12700">
                      <a:solidFill>
                        <a:srgbClr val="EDEBE0"/>
                      </a:solidFill>
                      <a:prstDash val="solid"/>
                    </a:lnT>
                    <a:lnB w="9525">
                      <a:solidFill>
                        <a:srgbClr val="EDEBE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343758"/>
                  </a:ext>
                </a:extLst>
              </a:tr>
              <a:tr h="83938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3600" b="1" dirty="0">
                          <a:latin typeface="Calibri"/>
                          <a:cs typeface="Calibri"/>
                        </a:rPr>
                        <a:t>4</a:t>
                      </a:r>
                      <a:endParaRPr sz="36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EDEBE0"/>
                      </a:solidFill>
                      <a:prstDash val="solid"/>
                    </a:lnL>
                    <a:lnR w="12700">
                      <a:solidFill>
                        <a:srgbClr val="EDEBE0"/>
                      </a:solidFill>
                      <a:prstDash val="solid"/>
                    </a:lnR>
                    <a:lnT w="9525">
                      <a:solidFill>
                        <a:srgbClr val="EDEBE0"/>
                      </a:solidFill>
                      <a:prstDash val="solid"/>
                    </a:lnT>
                    <a:lnB w="28575">
                      <a:solidFill>
                        <a:srgbClr val="EDEBE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16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método</a:t>
                      </a:r>
                      <a:r>
                        <a:rPr sz="16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6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se</a:t>
                      </a:r>
                      <a:r>
                        <a:rPr sz="16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debe</a:t>
                      </a:r>
                      <a:r>
                        <a:rPr sz="16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latin typeface="Calibri"/>
                          <a:cs typeface="Calibri"/>
                        </a:rPr>
                        <a:t>usar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EDEBE0"/>
                      </a:solidFill>
                      <a:prstDash val="solid"/>
                    </a:lnL>
                    <a:lnR w="9525">
                      <a:solidFill>
                        <a:srgbClr val="EDEBE0"/>
                      </a:solidFill>
                      <a:prstDash val="solid"/>
                    </a:lnR>
                    <a:lnT w="9525">
                      <a:solidFill>
                        <a:srgbClr val="EDEBE0"/>
                      </a:solidFill>
                      <a:prstDash val="solid"/>
                    </a:lnT>
                    <a:lnB w="28575">
                      <a:solidFill>
                        <a:srgbClr val="EDEBE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45426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3751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80432"/>
            <a:ext cx="9144000" cy="187756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AE6BE06-6DF6-60DE-1F64-E5020FF85B37}"/>
              </a:ext>
            </a:extLst>
          </p:cNvPr>
          <p:cNvSpPr txBox="1"/>
          <p:nvPr/>
        </p:nvSpPr>
        <p:spPr>
          <a:xfrm>
            <a:off x="2052084" y="489097"/>
            <a:ext cx="459326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s-MX" sz="2200" b="1" spc="-170" dirty="0">
                <a:solidFill>
                  <a:srgbClr val="00AFE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CRITERIOS</a:t>
            </a:r>
            <a:r>
              <a:rPr lang="es-MX" sz="2200" b="1" spc="-95" dirty="0">
                <a:solidFill>
                  <a:srgbClr val="00AFE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MX" sz="2200" b="1" spc="-85" dirty="0">
                <a:solidFill>
                  <a:srgbClr val="00AFE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es-MX" sz="2200" b="1" spc="-114" dirty="0">
                <a:solidFill>
                  <a:srgbClr val="00AFE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MX" sz="2200" b="1" spc="-140" dirty="0">
                <a:solidFill>
                  <a:srgbClr val="00AFE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ELEGIBILIDAD</a:t>
            </a:r>
            <a:endParaRPr lang="es-MX" sz="2200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CAF6D39-23EB-2483-944B-D183D40250F8}"/>
              </a:ext>
            </a:extLst>
          </p:cNvPr>
          <p:cNvSpPr txBox="1"/>
          <p:nvPr/>
        </p:nvSpPr>
        <p:spPr>
          <a:xfrm>
            <a:off x="1775638" y="1338542"/>
            <a:ext cx="51461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800" spc="-10" dirty="0">
                <a:solidFill>
                  <a:srgbClr val="000000"/>
                </a:solidFill>
              </a:rPr>
              <a:t>Condiciones</a:t>
            </a:r>
            <a:endParaRPr lang="es-MX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03113B1-E135-AE6A-F55B-9128170191D6}"/>
              </a:ext>
            </a:extLst>
          </p:cNvPr>
          <p:cNvSpPr txBox="1"/>
          <p:nvPr/>
        </p:nvSpPr>
        <p:spPr>
          <a:xfrm>
            <a:off x="786809" y="2530549"/>
            <a:ext cx="356190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805" algn="just">
              <a:lnSpc>
                <a:spcPct val="100000"/>
              </a:lnSpc>
              <a:spcBef>
                <a:spcPts val="160"/>
              </a:spcBef>
            </a:pPr>
            <a:r>
              <a:rPr lang="es-MX" sz="1800" b="1" spc="-10" dirty="0">
                <a:latin typeface="Tahoma"/>
                <a:cs typeface="Tahoma"/>
              </a:rPr>
              <a:t>Características</a:t>
            </a:r>
            <a:endParaRPr lang="es-MX" sz="1800" dirty="0">
              <a:latin typeface="Tahoma"/>
              <a:cs typeface="Tahoma"/>
            </a:endParaRPr>
          </a:p>
          <a:p>
            <a:pPr marL="90805" algn="just">
              <a:lnSpc>
                <a:spcPct val="100000"/>
              </a:lnSpc>
              <a:spcBef>
                <a:spcPts val="5"/>
              </a:spcBef>
            </a:pPr>
            <a:r>
              <a:rPr lang="es-MX" sz="1800" b="1" spc="-10" dirty="0">
                <a:latin typeface="Tahoma"/>
                <a:cs typeface="Tahoma"/>
              </a:rPr>
              <a:t>personales</a:t>
            </a:r>
            <a:endParaRPr lang="es-MX" sz="1800" dirty="0">
              <a:latin typeface="Tahoma"/>
              <a:cs typeface="Tahoma"/>
            </a:endParaRPr>
          </a:p>
          <a:p>
            <a:pPr marL="90805" algn="just">
              <a:lnSpc>
                <a:spcPct val="100000"/>
              </a:lnSpc>
            </a:pPr>
            <a:r>
              <a:rPr lang="es-MX" sz="1800" b="1" spc="-55" dirty="0">
                <a:latin typeface="Tahoma"/>
                <a:cs typeface="Tahoma"/>
              </a:rPr>
              <a:t>Historia</a:t>
            </a:r>
            <a:r>
              <a:rPr lang="es-MX" sz="1800" b="1" spc="-150" dirty="0">
                <a:latin typeface="Tahoma"/>
                <a:cs typeface="Tahoma"/>
              </a:rPr>
              <a:t> </a:t>
            </a:r>
            <a:r>
              <a:rPr lang="es-MX" sz="1800" b="1" spc="-10" dirty="0">
                <a:latin typeface="Tahoma"/>
                <a:cs typeface="Tahoma"/>
              </a:rPr>
              <a:t>reproductiva</a:t>
            </a:r>
            <a:endParaRPr lang="es-MX" sz="1800" dirty="0">
              <a:latin typeface="Tahoma"/>
              <a:cs typeface="Tahoma"/>
            </a:endParaRPr>
          </a:p>
          <a:p>
            <a:pPr marL="90805" algn="just">
              <a:lnSpc>
                <a:spcPct val="100000"/>
              </a:lnSpc>
            </a:pPr>
            <a:r>
              <a:rPr lang="es-MX" sz="1800" b="1" spc="-10" dirty="0">
                <a:latin typeface="Tahoma"/>
                <a:cs typeface="Tahoma"/>
              </a:rPr>
              <a:t>Ginecológicas</a:t>
            </a:r>
            <a:endParaRPr lang="es-MX" sz="1800" dirty="0">
              <a:latin typeface="Tahoma"/>
              <a:cs typeface="Tahoma"/>
            </a:endParaRPr>
          </a:p>
          <a:p>
            <a:pPr marL="90805" marR="2333625" algn="just">
              <a:lnSpc>
                <a:spcPct val="100000"/>
              </a:lnSpc>
            </a:pPr>
            <a:r>
              <a:rPr lang="es-MX" sz="1800" b="1" spc="-25" dirty="0">
                <a:latin typeface="Tahoma"/>
                <a:cs typeface="Tahoma"/>
              </a:rPr>
              <a:t>ITS </a:t>
            </a:r>
            <a:r>
              <a:rPr lang="es-MX" sz="1800" b="1" spc="-240" dirty="0">
                <a:latin typeface="Tahoma"/>
                <a:cs typeface="Tahoma"/>
              </a:rPr>
              <a:t>VIH/SIDA</a:t>
            </a:r>
            <a:endParaRPr lang="es-MX" sz="1800" dirty="0">
              <a:latin typeface="Tahoma"/>
              <a:cs typeface="Tahoma"/>
            </a:endParaRPr>
          </a:p>
          <a:p>
            <a:pPr marL="90805" algn="just">
              <a:lnSpc>
                <a:spcPct val="100000"/>
              </a:lnSpc>
            </a:pPr>
            <a:r>
              <a:rPr lang="es-MX" sz="1800" b="1" dirty="0">
                <a:latin typeface="Tahoma"/>
                <a:cs typeface="Tahoma"/>
              </a:rPr>
              <a:t>Otras</a:t>
            </a:r>
            <a:r>
              <a:rPr lang="es-MX" sz="1800" b="1" spc="-140" dirty="0">
                <a:latin typeface="Tahoma"/>
                <a:cs typeface="Tahoma"/>
              </a:rPr>
              <a:t> </a:t>
            </a:r>
            <a:r>
              <a:rPr lang="es-MX" sz="1800" b="1" spc="-10" dirty="0">
                <a:latin typeface="Tahoma"/>
                <a:cs typeface="Tahoma"/>
              </a:rPr>
              <a:t>infecciones</a:t>
            </a:r>
            <a:endParaRPr lang="es-MX" sz="1800" dirty="0">
              <a:latin typeface="Tahoma"/>
              <a:cs typeface="Tahoma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CACDC19-AD2A-453D-F651-5A6437BD4765}"/>
              </a:ext>
            </a:extLst>
          </p:cNvPr>
          <p:cNvSpPr txBox="1"/>
          <p:nvPr/>
        </p:nvSpPr>
        <p:spPr>
          <a:xfrm>
            <a:off x="4572000" y="2530549"/>
            <a:ext cx="366823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" marR="686435" algn="just">
              <a:lnSpc>
                <a:spcPct val="100000"/>
              </a:lnSpc>
              <a:spcBef>
                <a:spcPts val="155"/>
              </a:spcBef>
            </a:pPr>
            <a:r>
              <a:rPr lang="es-MX" sz="1800" b="1" spc="-10" dirty="0">
                <a:latin typeface="Tahoma"/>
                <a:cs typeface="Tahoma"/>
              </a:rPr>
              <a:t>Cardiovasculares Neurológicas Endócrinas </a:t>
            </a:r>
            <a:r>
              <a:rPr lang="es-MX" sz="1800" b="1" spc="-45" dirty="0">
                <a:latin typeface="Tahoma"/>
                <a:cs typeface="Tahoma"/>
              </a:rPr>
              <a:t>Gastrointestinales </a:t>
            </a:r>
            <a:r>
              <a:rPr lang="es-MX" sz="1800" b="1" spc="-10" dirty="0">
                <a:latin typeface="Tahoma"/>
                <a:cs typeface="Tahoma"/>
              </a:rPr>
              <a:t>Anemias Interacciones farmacológicas</a:t>
            </a:r>
            <a:endParaRPr lang="es-MX" sz="180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289698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80432"/>
            <a:ext cx="9144000" cy="187756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D2EFD9C-9D9A-57AC-19D5-B55008201FFB}"/>
              </a:ext>
            </a:extLst>
          </p:cNvPr>
          <p:cNvSpPr txBox="1"/>
          <p:nvPr/>
        </p:nvSpPr>
        <p:spPr>
          <a:xfrm>
            <a:off x="595423" y="372141"/>
            <a:ext cx="341305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800" b="1" dirty="0">
                <a:latin typeface="Calibri"/>
                <a:cs typeface="Calibri"/>
              </a:rPr>
              <a:t>Disco:</a:t>
            </a:r>
            <a:r>
              <a:rPr lang="es-MX" sz="1800" b="1" spc="-20" dirty="0">
                <a:latin typeface="Calibri"/>
                <a:cs typeface="Calibri"/>
              </a:rPr>
              <a:t> </a:t>
            </a:r>
            <a:r>
              <a:rPr lang="es-MX" sz="1800" dirty="0">
                <a:latin typeface="Calibri"/>
                <a:cs typeface="Calibri"/>
              </a:rPr>
              <a:t>Criterios médicos</a:t>
            </a:r>
            <a:r>
              <a:rPr lang="es-MX" sz="1800" spc="-25" dirty="0">
                <a:latin typeface="Calibri"/>
                <a:cs typeface="Calibri"/>
              </a:rPr>
              <a:t> de </a:t>
            </a:r>
            <a:r>
              <a:rPr lang="es-MX" sz="1800" dirty="0">
                <a:latin typeface="Calibri"/>
                <a:cs typeface="Calibri"/>
              </a:rPr>
              <a:t>elegibilidad</a:t>
            </a:r>
            <a:r>
              <a:rPr lang="es-MX" sz="1800" spc="-25" dirty="0">
                <a:latin typeface="Calibri"/>
                <a:cs typeface="Calibri"/>
              </a:rPr>
              <a:t> </a:t>
            </a:r>
            <a:r>
              <a:rPr lang="es-MX" sz="1800" dirty="0">
                <a:latin typeface="Calibri"/>
                <a:cs typeface="Calibri"/>
              </a:rPr>
              <a:t>para</a:t>
            </a:r>
            <a:r>
              <a:rPr lang="es-MX" sz="1800" spc="-10" dirty="0">
                <a:latin typeface="Calibri"/>
                <a:cs typeface="Calibri"/>
              </a:rPr>
              <a:t> </a:t>
            </a:r>
            <a:r>
              <a:rPr lang="es-MX" sz="1800" dirty="0">
                <a:latin typeface="Calibri"/>
                <a:cs typeface="Calibri"/>
              </a:rPr>
              <a:t>el</a:t>
            </a:r>
            <a:r>
              <a:rPr lang="es-MX" sz="1800" spc="-15" dirty="0">
                <a:latin typeface="Calibri"/>
                <a:cs typeface="Calibri"/>
              </a:rPr>
              <a:t> </a:t>
            </a:r>
            <a:r>
              <a:rPr lang="es-MX" sz="1800" dirty="0">
                <a:latin typeface="Calibri"/>
                <a:cs typeface="Calibri"/>
              </a:rPr>
              <a:t>uso</a:t>
            </a:r>
            <a:r>
              <a:rPr lang="es-MX" sz="1800" spc="-5" dirty="0">
                <a:latin typeface="Calibri"/>
                <a:cs typeface="Calibri"/>
              </a:rPr>
              <a:t> </a:t>
            </a:r>
            <a:r>
              <a:rPr lang="es-MX" sz="1800" spc="-25" dirty="0">
                <a:latin typeface="Calibri"/>
                <a:cs typeface="Calibri"/>
              </a:rPr>
              <a:t>de </a:t>
            </a:r>
            <a:r>
              <a:rPr lang="es-MX" sz="1800" spc="-10" dirty="0">
                <a:latin typeface="Calibri"/>
                <a:cs typeface="Calibri"/>
              </a:rPr>
              <a:t>anticonceptivos</a:t>
            </a:r>
            <a:endParaRPr lang="es-MX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318BE74-B1F1-78D0-9B28-B12061BB16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823" y="967562"/>
            <a:ext cx="4572000" cy="4306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73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80432"/>
            <a:ext cx="9144000" cy="18775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7C8CC94-1A7C-B5A9-C6B4-6D92B4FB42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465" y="191387"/>
            <a:ext cx="8165805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704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80432"/>
            <a:ext cx="9144000" cy="1877568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24912DF-6567-2391-6FE6-753300E50DCE}"/>
              </a:ext>
            </a:extLst>
          </p:cNvPr>
          <p:cNvSpPr txBox="1"/>
          <p:nvPr/>
        </p:nvSpPr>
        <p:spPr>
          <a:xfrm>
            <a:off x="2227521" y="1594883"/>
            <a:ext cx="468895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400" spc="-185" dirty="0"/>
              <a:t>MITOS </a:t>
            </a:r>
            <a:r>
              <a:rPr lang="es-MX" sz="4400" spc="-254" dirty="0"/>
              <a:t> </a:t>
            </a:r>
            <a:r>
              <a:rPr lang="es-MX" sz="4400" spc="-130" dirty="0"/>
              <a:t>EN</a:t>
            </a:r>
            <a:r>
              <a:rPr lang="es-MX" sz="4400" spc="-235" dirty="0"/>
              <a:t>  </a:t>
            </a:r>
            <a:r>
              <a:rPr lang="es-MX" sz="4400" spc="-25" dirty="0"/>
              <a:t>ANTICONCEPCION</a:t>
            </a:r>
            <a:endParaRPr lang="es-MX" sz="4400" dirty="0"/>
          </a:p>
        </p:txBody>
      </p:sp>
    </p:spTree>
    <p:extLst>
      <p:ext uri="{BB962C8B-B14F-4D97-AF65-F5344CB8AC3E}">
        <p14:creationId xmlns:p14="http://schemas.microsoft.com/office/powerpoint/2010/main" val="4796822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29288"/>
            <a:ext cx="9144000" cy="1877568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241C627-D907-183A-C958-64D77A19D35A}"/>
              </a:ext>
            </a:extLst>
          </p:cNvPr>
          <p:cNvSpPr txBox="1"/>
          <p:nvPr/>
        </p:nvSpPr>
        <p:spPr>
          <a:xfrm>
            <a:off x="2402958" y="669851"/>
            <a:ext cx="4338084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spc="-100" dirty="0">
                <a:solidFill>
                  <a:srgbClr val="00B0F0"/>
                </a:solidFill>
              </a:rPr>
              <a:t>MITOS</a:t>
            </a:r>
            <a:r>
              <a:rPr lang="es-MX" sz="2000" b="1" spc="-130" dirty="0">
                <a:solidFill>
                  <a:srgbClr val="00B0F0"/>
                </a:solidFill>
              </a:rPr>
              <a:t> </a:t>
            </a:r>
            <a:r>
              <a:rPr lang="es-MX" sz="2000" b="1" spc="-75" dirty="0">
                <a:solidFill>
                  <a:srgbClr val="00B0F0"/>
                </a:solidFill>
              </a:rPr>
              <a:t>EN</a:t>
            </a:r>
            <a:r>
              <a:rPr lang="es-MX" sz="2000" b="1" spc="-130" dirty="0">
                <a:solidFill>
                  <a:srgbClr val="00B0F0"/>
                </a:solidFill>
              </a:rPr>
              <a:t> </a:t>
            </a:r>
            <a:r>
              <a:rPr lang="es-MX" sz="2000" b="1" spc="-10" dirty="0">
                <a:solidFill>
                  <a:srgbClr val="00B0F0"/>
                </a:solidFill>
              </a:rPr>
              <a:t>ANTICONCEPCIÓN</a:t>
            </a:r>
          </a:p>
          <a:p>
            <a:pPr algn="ctr"/>
            <a:endParaRPr lang="es-MX" spc="-10" dirty="0"/>
          </a:p>
          <a:p>
            <a:pPr algn="ctr"/>
            <a:endParaRPr lang="es-MX" spc="-10" dirty="0"/>
          </a:p>
          <a:p>
            <a:pPr algn="ctr"/>
            <a:endParaRPr lang="es-MX" spc="-10" dirty="0"/>
          </a:p>
          <a:p>
            <a:pPr algn="ctr"/>
            <a:endParaRPr lang="es-MX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C032A02-B285-BF8F-63E9-90164DE18210}"/>
              </a:ext>
            </a:extLst>
          </p:cNvPr>
          <p:cNvSpPr txBox="1"/>
          <p:nvPr/>
        </p:nvSpPr>
        <p:spPr>
          <a:xfrm>
            <a:off x="616688" y="1576072"/>
            <a:ext cx="7910623" cy="3152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es-MX" spc="60" dirty="0">
                <a:latin typeface="Tahoma"/>
                <a:cs typeface="Tahoma"/>
              </a:rPr>
              <a:t>Dentro</a:t>
            </a:r>
            <a:r>
              <a:rPr lang="es-MX" spc="530" dirty="0">
                <a:latin typeface="Tahoma"/>
                <a:cs typeface="Tahoma"/>
              </a:rPr>
              <a:t> </a:t>
            </a:r>
            <a:r>
              <a:rPr lang="es-MX" spc="100" dirty="0">
                <a:latin typeface="Tahoma"/>
                <a:cs typeface="Tahoma"/>
              </a:rPr>
              <a:t>de</a:t>
            </a:r>
            <a:r>
              <a:rPr lang="es-MX" spc="540" dirty="0">
                <a:latin typeface="Tahoma"/>
                <a:cs typeface="Tahoma"/>
              </a:rPr>
              <a:t> </a:t>
            </a:r>
            <a:r>
              <a:rPr lang="es-MX" dirty="0">
                <a:latin typeface="Tahoma"/>
                <a:cs typeface="Tahoma"/>
              </a:rPr>
              <a:t>los</a:t>
            </a:r>
            <a:r>
              <a:rPr lang="es-MX" spc="535" dirty="0">
                <a:latin typeface="Tahoma"/>
                <a:cs typeface="Tahoma"/>
              </a:rPr>
              <a:t> </a:t>
            </a:r>
            <a:r>
              <a:rPr lang="es-MX" spc="65" dirty="0">
                <a:latin typeface="Tahoma"/>
                <a:cs typeface="Tahoma"/>
              </a:rPr>
              <a:t>servicios</a:t>
            </a:r>
            <a:r>
              <a:rPr lang="es-MX" spc="545" dirty="0">
                <a:latin typeface="Tahoma"/>
                <a:cs typeface="Tahoma"/>
              </a:rPr>
              <a:t> </a:t>
            </a:r>
            <a:r>
              <a:rPr lang="es-MX" spc="95" dirty="0">
                <a:latin typeface="Tahoma"/>
                <a:cs typeface="Tahoma"/>
              </a:rPr>
              <a:t>de</a:t>
            </a:r>
            <a:r>
              <a:rPr lang="es-MX" spc="535" dirty="0">
                <a:latin typeface="Tahoma"/>
                <a:cs typeface="Tahoma"/>
              </a:rPr>
              <a:t> </a:t>
            </a:r>
            <a:r>
              <a:rPr lang="es-MX" dirty="0">
                <a:latin typeface="Tahoma"/>
                <a:cs typeface="Tahoma"/>
              </a:rPr>
              <a:t>salud</a:t>
            </a:r>
            <a:r>
              <a:rPr lang="es-MX" spc="540" dirty="0">
                <a:latin typeface="Tahoma"/>
                <a:cs typeface="Tahoma"/>
              </a:rPr>
              <a:t> </a:t>
            </a:r>
            <a:r>
              <a:rPr lang="es-MX" spc="70" dirty="0">
                <a:latin typeface="Tahoma"/>
                <a:cs typeface="Tahoma"/>
              </a:rPr>
              <a:t>es</a:t>
            </a:r>
            <a:r>
              <a:rPr lang="es-MX" spc="540" dirty="0">
                <a:latin typeface="Tahoma"/>
                <a:cs typeface="Tahoma"/>
              </a:rPr>
              <a:t> </a:t>
            </a:r>
            <a:r>
              <a:rPr lang="es-MX" spc="85" dirty="0">
                <a:latin typeface="Tahoma"/>
                <a:cs typeface="Tahoma"/>
              </a:rPr>
              <a:t>común</a:t>
            </a:r>
            <a:r>
              <a:rPr lang="es-MX" spc="540" dirty="0">
                <a:latin typeface="Tahoma"/>
                <a:cs typeface="Tahoma"/>
              </a:rPr>
              <a:t> </a:t>
            </a:r>
            <a:r>
              <a:rPr lang="es-MX" spc="70" dirty="0">
                <a:latin typeface="Tahoma"/>
                <a:cs typeface="Tahoma"/>
              </a:rPr>
              <a:t>escuchar</a:t>
            </a:r>
            <a:r>
              <a:rPr lang="es-MX" spc="530" dirty="0">
                <a:latin typeface="Tahoma"/>
                <a:cs typeface="Tahoma"/>
              </a:rPr>
              <a:t> </a:t>
            </a:r>
            <a:r>
              <a:rPr lang="es-MX" dirty="0">
                <a:latin typeface="Tahoma"/>
                <a:cs typeface="Tahoma"/>
              </a:rPr>
              <a:t>algunos</a:t>
            </a:r>
            <a:r>
              <a:rPr lang="es-MX" spc="545" dirty="0">
                <a:latin typeface="Tahoma"/>
                <a:cs typeface="Tahoma"/>
              </a:rPr>
              <a:t> </a:t>
            </a:r>
            <a:r>
              <a:rPr lang="es-MX" spc="60" dirty="0">
                <a:latin typeface="Tahoma"/>
                <a:cs typeface="Tahoma"/>
              </a:rPr>
              <a:t>mitos</a:t>
            </a:r>
            <a:r>
              <a:rPr lang="es-MX" spc="530" dirty="0">
                <a:latin typeface="Tahoma"/>
                <a:cs typeface="Tahoma"/>
              </a:rPr>
              <a:t> </a:t>
            </a:r>
            <a:r>
              <a:rPr lang="es-MX" spc="65" dirty="0">
                <a:latin typeface="Tahoma"/>
                <a:cs typeface="Tahoma"/>
              </a:rPr>
              <a:t>o </a:t>
            </a:r>
            <a:r>
              <a:rPr lang="es-MX" spc="60" dirty="0">
                <a:latin typeface="Tahoma"/>
                <a:cs typeface="Tahoma"/>
              </a:rPr>
              <a:t>interpretaciones</a:t>
            </a:r>
            <a:r>
              <a:rPr lang="es-MX" spc="-75" dirty="0">
                <a:latin typeface="Tahoma"/>
                <a:cs typeface="Tahoma"/>
              </a:rPr>
              <a:t> </a:t>
            </a:r>
            <a:r>
              <a:rPr lang="es-MX" dirty="0">
                <a:latin typeface="Tahoma"/>
                <a:cs typeface="Tahoma"/>
              </a:rPr>
              <a:t>erróneas</a:t>
            </a:r>
            <a:r>
              <a:rPr lang="es-MX" spc="-65" dirty="0">
                <a:latin typeface="Tahoma"/>
                <a:cs typeface="Tahoma"/>
              </a:rPr>
              <a:t> </a:t>
            </a:r>
            <a:r>
              <a:rPr lang="es-MX" spc="65" dirty="0">
                <a:latin typeface="Tahoma"/>
                <a:cs typeface="Tahoma"/>
              </a:rPr>
              <a:t>que</a:t>
            </a:r>
            <a:r>
              <a:rPr lang="es-MX" spc="-55" dirty="0">
                <a:latin typeface="Tahoma"/>
                <a:cs typeface="Tahoma"/>
              </a:rPr>
              <a:t> </a:t>
            </a:r>
            <a:r>
              <a:rPr lang="es-MX" spc="90" dirty="0">
                <a:latin typeface="Tahoma"/>
                <a:cs typeface="Tahoma"/>
              </a:rPr>
              <a:t>carecen</a:t>
            </a:r>
            <a:r>
              <a:rPr lang="es-MX" spc="-60" dirty="0">
                <a:latin typeface="Tahoma"/>
                <a:cs typeface="Tahoma"/>
              </a:rPr>
              <a:t> </a:t>
            </a:r>
            <a:r>
              <a:rPr lang="es-MX" spc="85" dirty="0">
                <a:latin typeface="Tahoma"/>
                <a:cs typeface="Tahoma"/>
              </a:rPr>
              <a:t>de</a:t>
            </a:r>
            <a:r>
              <a:rPr lang="es-MX" spc="-40" dirty="0">
                <a:latin typeface="Tahoma"/>
                <a:cs typeface="Tahoma"/>
              </a:rPr>
              <a:t> </a:t>
            </a:r>
            <a:r>
              <a:rPr lang="es-MX" spc="50" dirty="0">
                <a:latin typeface="Tahoma"/>
                <a:cs typeface="Tahoma"/>
              </a:rPr>
              <a:t>sustento</a:t>
            </a:r>
            <a:r>
              <a:rPr lang="es-MX" spc="-85" dirty="0">
                <a:latin typeface="Tahoma"/>
                <a:cs typeface="Tahoma"/>
              </a:rPr>
              <a:t> </a:t>
            </a:r>
            <a:r>
              <a:rPr lang="es-MX" spc="55" dirty="0">
                <a:latin typeface="Tahoma"/>
                <a:cs typeface="Tahoma"/>
              </a:rPr>
              <a:t>científico,</a:t>
            </a:r>
            <a:r>
              <a:rPr lang="es-MX" spc="-65" dirty="0">
                <a:latin typeface="Tahoma"/>
                <a:cs typeface="Tahoma"/>
              </a:rPr>
              <a:t> </a:t>
            </a:r>
            <a:r>
              <a:rPr lang="es-MX" dirty="0">
                <a:latin typeface="Tahoma"/>
                <a:cs typeface="Tahoma"/>
              </a:rPr>
              <a:t>también</a:t>
            </a:r>
            <a:r>
              <a:rPr lang="es-MX" spc="-65" dirty="0">
                <a:latin typeface="Tahoma"/>
                <a:cs typeface="Tahoma"/>
              </a:rPr>
              <a:t> </a:t>
            </a:r>
            <a:r>
              <a:rPr lang="es-MX" spc="35" dirty="0">
                <a:latin typeface="Tahoma"/>
                <a:cs typeface="Tahoma"/>
              </a:rPr>
              <a:t>son </a:t>
            </a:r>
            <a:r>
              <a:rPr lang="es-MX" spc="75" dirty="0">
                <a:latin typeface="Tahoma"/>
                <a:cs typeface="Tahoma"/>
              </a:rPr>
              <a:t>frecuentes</a:t>
            </a:r>
            <a:r>
              <a:rPr lang="es-MX" spc="430" dirty="0">
                <a:latin typeface="Tahoma"/>
                <a:cs typeface="Tahoma"/>
              </a:rPr>
              <a:t> </a:t>
            </a:r>
            <a:r>
              <a:rPr lang="es-MX" spc="65" dirty="0">
                <a:latin typeface="Tahoma"/>
                <a:cs typeface="Tahoma"/>
              </a:rPr>
              <a:t>actitudes</a:t>
            </a:r>
            <a:r>
              <a:rPr lang="es-MX" spc="420" dirty="0">
                <a:latin typeface="Tahoma"/>
                <a:cs typeface="Tahoma"/>
              </a:rPr>
              <a:t> </a:t>
            </a:r>
            <a:r>
              <a:rPr lang="es-MX" dirty="0">
                <a:latin typeface="Tahoma"/>
                <a:cs typeface="Tahoma"/>
              </a:rPr>
              <a:t>y</a:t>
            </a:r>
            <a:r>
              <a:rPr lang="es-MX" spc="434" dirty="0">
                <a:latin typeface="Tahoma"/>
                <a:cs typeface="Tahoma"/>
              </a:rPr>
              <a:t> </a:t>
            </a:r>
            <a:r>
              <a:rPr lang="es-MX" spc="75" dirty="0">
                <a:latin typeface="Tahoma"/>
                <a:cs typeface="Tahoma"/>
              </a:rPr>
              <a:t>prácticas</a:t>
            </a:r>
            <a:r>
              <a:rPr lang="es-MX" spc="400" dirty="0">
                <a:latin typeface="Tahoma"/>
                <a:cs typeface="Tahoma"/>
              </a:rPr>
              <a:t> </a:t>
            </a:r>
            <a:r>
              <a:rPr lang="es-MX" spc="60" dirty="0">
                <a:latin typeface="Tahoma"/>
                <a:cs typeface="Tahoma"/>
              </a:rPr>
              <a:t>que</a:t>
            </a:r>
            <a:r>
              <a:rPr lang="es-MX" spc="415" dirty="0">
                <a:latin typeface="Tahoma"/>
                <a:cs typeface="Tahoma"/>
              </a:rPr>
              <a:t> </a:t>
            </a:r>
            <a:r>
              <a:rPr lang="es-MX" spc="50" dirty="0">
                <a:latin typeface="Tahoma"/>
                <a:cs typeface="Tahoma"/>
              </a:rPr>
              <a:t>tienden</a:t>
            </a:r>
            <a:r>
              <a:rPr lang="es-MX" spc="430" dirty="0">
                <a:latin typeface="Tahoma"/>
                <a:cs typeface="Tahoma"/>
              </a:rPr>
              <a:t> </a:t>
            </a:r>
            <a:r>
              <a:rPr lang="es-MX" dirty="0">
                <a:latin typeface="Tahoma"/>
                <a:cs typeface="Tahoma"/>
              </a:rPr>
              <a:t>a</a:t>
            </a:r>
            <a:r>
              <a:rPr lang="es-MX" spc="420" dirty="0">
                <a:latin typeface="Tahoma"/>
                <a:cs typeface="Tahoma"/>
              </a:rPr>
              <a:t> </a:t>
            </a:r>
            <a:r>
              <a:rPr lang="es-MX" dirty="0">
                <a:latin typeface="Tahoma"/>
                <a:cs typeface="Tahoma"/>
              </a:rPr>
              <a:t>juzgar</a:t>
            </a:r>
            <a:r>
              <a:rPr lang="es-MX" spc="445" dirty="0">
                <a:latin typeface="Tahoma"/>
                <a:cs typeface="Tahoma"/>
              </a:rPr>
              <a:t> </a:t>
            </a:r>
            <a:r>
              <a:rPr lang="es-MX" dirty="0">
                <a:latin typeface="Tahoma"/>
                <a:cs typeface="Tahoma"/>
              </a:rPr>
              <a:t>y</a:t>
            </a:r>
            <a:r>
              <a:rPr lang="es-MX" spc="415" dirty="0">
                <a:latin typeface="Tahoma"/>
                <a:cs typeface="Tahoma"/>
              </a:rPr>
              <a:t> </a:t>
            </a:r>
            <a:r>
              <a:rPr lang="es-MX" dirty="0">
                <a:latin typeface="Tahoma"/>
                <a:cs typeface="Tahoma"/>
              </a:rPr>
              <a:t>estigmatizar</a:t>
            </a:r>
            <a:r>
              <a:rPr lang="es-MX" spc="430" dirty="0">
                <a:latin typeface="Tahoma"/>
                <a:cs typeface="Tahoma"/>
              </a:rPr>
              <a:t> </a:t>
            </a:r>
            <a:r>
              <a:rPr lang="es-MX" spc="-25" dirty="0">
                <a:latin typeface="Tahoma"/>
                <a:cs typeface="Tahoma"/>
              </a:rPr>
              <a:t>el </a:t>
            </a:r>
            <a:r>
              <a:rPr lang="es-MX" spc="60" dirty="0">
                <a:latin typeface="Tahoma"/>
                <a:cs typeface="Tahoma"/>
              </a:rPr>
              <a:t>ejercicio</a:t>
            </a:r>
            <a:r>
              <a:rPr lang="es-MX" spc="-45" dirty="0">
                <a:latin typeface="Tahoma"/>
                <a:cs typeface="Tahoma"/>
              </a:rPr>
              <a:t> </a:t>
            </a:r>
            <a:r>
              <a:rPr lang="es-MX" spc="95" dirty="0">
                <a:latin typeface="Tahoma"/>
                <a:cs typeface="Tahoma"/>
              </a:rPr>
              <a:t>de</a:t>
            </a:r>
            <a:r>
              <a:rPr lang="es-MX" spc="-35" dirty="0">
                <a:latin typeface="Tahoma"/>
                <a:cs typeface="Tahoma"/>
              </a:rPr>
              <a:t> </a:t>
            </a:r>
            <a:r>
              <a:rPr lang="es-MX" dirty="0">
                <a:latin typeface="Tahoma"/>
                <a:cs typeface="Tahoma"/>
              </a:rPr>
              <a:t>la</a:t>
            </a:r>
            <a:r>
              <a:rPr lang="es-MX" spc="-35" dirty="0">
                <a:latin typeface="Tahoma"/>
                <a:cs typeface="Tahoma"/>
              </a:rPr>
              <a:t> </a:t>
            </a:r>
            <a:r>
              <a:rPr lang="es-MX" dirty="0">
                <a:latin typeface="Tahoma"/>
                <a:cs typeface="Tahoma"/>
              </a:rPr>
              <a:t>sexualidad</a:t>
            </a:r>
            <a:r>
              <a:rPr lang="es-MX" spc="-10" dirty="0">
                <a:latin typeface="Tahoma"/>
                <a:cs typeface="Tahoma"/>
              </a:rPr>
              <a:t> </a:t>
            </a:r>
            <a:r>
              <a:rPr lang="es-MX" spc="95" dirty="0">
                <a:latin typeface="Tahoma"/>
                <a:cs typeface="Tahoma"/>
              </a:rPr>
              <a:t>de</a:t>
            </a:r>
            <a:r>
              <a:rPr lang="es-MX" spc="-20" dirty="0">
                <a:latin typeface="Tahoma"/>
                <a:cs typeface="Tahoma"/>
              </a:rPr>
              <a:t> </a:t>
            </a:r>
            <a:r>
              <a:rPr lang="es-MX" dirty="0">
                <a:latin typeface="Tahoma"/>
                <a:cs typeface="Tahoma"/>
              </a:rPr>
              <a:t>las</a:t>
            </a:r>
            <a:r>
              <a:rPr lang="es-MX" spc="-25" dirty="0">
                <a:latin typeface="Tahoma"/>
                <a:cs typeface="Tahoma"/>
              </a:rPr>
              <a:t> </a:t>
            </a:r>
            <a:r>
              <a:rPr lang="es-MX" spc="55" dirty="0">
                <a:latin typeface="Tahoma"/>
                <a:cs typeface="Tahoma"/>
              </a:rPr>
              <a:t>personas</a:t>
            </a:r>
            <a:r>
              <a:rPr lang="es-MX" spc="-35" dirty="0">
                <a:latin typeface="Tahoma"/>
                <a:cs typeface="Tahoma"/>
              </a:rPr>
              <a:t> </a:t>
            </a:r>
            <a:r>
              <a:rPr lang="es-MX" spc="60" dirty="0">
                <a:latin typeface="Tahoma"/>
                <a:cs typeface="Tahoma"/>
              </a:rPr>
              <a:t>especialmente</a:t>
            </a:r>
            <a:r>
              <a:rPr lang="es-MX" spc="-30" dirty="0">
                <a:latin typeface="Tahoma"/>
                <a:cs typeface="Tahoma"/>
              </a:rPr>
              <a:t> </a:t>
            </a:r>
            <a:r>
              <a:rPr lang="es-MX" dirty="0">
                <a:latin typeface="Tahoma"/>
                <a:cs typeface="Tahoma"/>
              </a:rPr>
              <a:t>los</a:t>
            </a:r>
            <a:r>
              <a:rPr lang="es-MX" spc="-25" dirty="0">
                <a:latin typeface="Tahoma"/>
                <a:cs typeface="Tahoma"/>
              </a:rPr>
              <a:t> </a:t>
            </a:r>
            <a:r>
              <a:rPr lang="es-MX" spc="45" dirty="0">
                <a:latin typeface="Tahoma"/>
                <a:cs typeface="Tahoma"/>
              </a:rPr>
              <a:t>adolescentes, </a:t>
            </a:r>
            <a:r>
              <a:rPr lang="es-MX" dirty="0">
                <a:latin typeface="Tahoma"/>
                <a:cs typeface="Tahoma"/>
              </a:rPr>
              <a:t>lo</a:t>
            </a:r>
            <a:r>
              <a:rPr lang="es-MX" spc="425" dirty="0">
                <a:latin typeface="Tahoma"/>
                <a:cs typeface="Tahoma"/>
              </a:rPr>
              <a:t> </a:t>
            </a:r>
            <a:r>
              <a:rPr lang="es-MX" dirty="0">
                <a:latin typeface="Tahoma"/>
                <a:cs typeface="Tahoma"/>
              </a:rPr>
              <a:t>cual</a:t>
            </a:r>
            <a:r>
              <a:rPr lang="es-MX" spc="420" dirty="0">
                <a:latin typeface="Tahoma"/>
                <a:cs typeface="Tahoma"/>
              </a:rPr>
              <a:t> </a:t>
            </a:r>
            <a:r>
              <a:rPr lang="es-MX" spc="75" dirty="0">
                <a:latin typeface="Tahoma"/>
                <a:cs typeface="Tahoma"/>
              </a:rPr>
              <a:t>puede</a:t>
            </a:r>
            <a:r>
              <a:rPr lang="es-MX" spc="415" dirty="0">
                <a:latin typeface="Tahoma"/>
                <a:cs typeface="Tahoma"/>
              </a:rPr>
              <a:t> </a:t>
            </a:r>
            <a:r>
              <a:rPr lang="es-MX" spc="50" dirty="0">
                <a:latin typeface="Tahoma"/>
                <a:cs typeface="Tahoma"/>
              </a:rPr>
              <a:t>constituirse</a:t>
            </a:r>
            <a:r>
              <a:rPr lang="es-MX" spc="430" dirty="0">
                <a:latin typeface="Tahoma"/>
                <a:cs typeface="Tahoma"/>
              </a:rPr>
              <a:t> </a:t>
            </a:r>
            <a:r>
              <a:rPr lang="es-MX" dirty="0">
                <a:latin typeface="Tahoma"/>
                <a:cs typeface="Tahoma"/>
              </a:rPr>
              <a:t>en</a:t>
            </a:r>
            <a:r>
              <a:rPr lang="es-MX" spc="434" dirty="0">
                <a:latin typeface="Tahoma"/>
                <a:cs typeface="Tahoma"/>
              </a:rPr>
              <a:t> </a:t>
            </a:r>
            <a:r>
              <a:rPr lang="es-MX" dirty="0">
                <a:latin typeface="Tahoma"/>
                <a:cs typeface="Tahoma"/>
              </a:rPr>
              <a:t>una</a:t>
            </a:r>
            <a:r>
              <a:rPr lang="es-MX" spc="425" dirty="0">
                <a:latin typeface="Tahoma"/>
                <a:cs typeface="Tahoma"/>
              </a:rPr>
              <a:t> </a:t>
            </a:r>
            <a:r>
              <a:rPr lang="es-MX" spc="50" dirty="0">
                <a:latin typeface="Tahoma"/>
                <a:cs typeface="Tahoma"/>
              </a:rPr>
              <a:t>importante</a:t>
            </a:r>
            <a:r>
              <a:rPr lang="es-MX" spc="440" dirty="0">
                <a:latin typeface="Tahoma"/>
                <a:cs typeface="Tahoma"/>
              </a:rPr>
              <a:t> </a:t>
            </a:r>
            <a:r>
              <a:rPr lang="es-MX" spc="45" dirty="0">
                <a:latin typeface="Tahoma"/>
                <a:cs typeface="Tahoma"/>
              </a:rPr>
              <a:t>barrera</a:t>
            </a:r>
            <a:r>
              <a:rPr lang="es-MX" spc="420" dirty="0">
                <a:latin typeface="Tahoma"/>
                <a:cs typeface="Tahoma"/>
              </a:rPr>
              <a:t> </a:t>
            </a:r>
            <a:r>
              <a:rPr lang="es-MX" dirty="0">
                <a:latin typeface="Tahoma"/>
                <a:cs typeface="Tahoma"/>
              </a:rPr>
              <a:t>para</a:t>
            </a:r>
            <a:r>
              <a:rPr lang="es-MX" spc="425" dirty="0">
                <a:latin typeface="Tahoma"/>
                <a:cs typeface="Tahoma"/>
              </a:rPr>
              <a:t> </a:t>
            </a:r>
            <a:r>
              <a:rPr lang="es-MX" dirty="0">
                <a:latin typeface="Tahoma"/>
                <a:cs typeface="Tahoma"/>
              </a:rPr>
              <a:t>el</a:t>
            </a:r>
            <a:r>
              <a:rPr lang="es-MX" spc="425" dirty="0">
                <a:latin typeface="Tahoma"/>
                <a:cs typeface="Tahoma"/>
              </a:rPr>
              <a:t> </a:t>
            </a:r>
            <a:r>
              <a:rPr lang="es-MX" spc="110" dirty="0">
                <a:latin typeface="Tahoma"/>
                <a:cs typeface="Tahoma"/>
              </a:rPr>
              <a:t>acceso</a:t>
            </a:r>
            <a:r>
              <a:rPr lang="es-MX" spc="425" dirty="0">
                <a:latin typeface="Tahoma"/>
                <a:cs typeface="Tahoma"/>
              </a:rPr>
              <a:t> </a:t>
            </a:r>
            <a:r>
              <a:rPr lang="es-MX" spc="-50" dirty="0">
                <a:latin typeface="Tahoma"/>
                <a:cs typeface="Tahoma"/>
              </a:rPr>
              <a:t>a </a:t>
            </a:r>
            <a:r>
              <a:rPr lang="es-MX" spc="55" dirty="0">
                <a:latin typeface="Tahoma"/>
                <a:cs typeface="Tahoma"/>
              </a:rPr>
              <a:t>información</a:t>
            </a:r>
            <a:r>
              <a:rPr lang="es-MX" spc="60" dirty="0">
                <a:latin typeface="Tahoma"/>
                <a:cs typeface="Tahoma"/>
              </a:rPr>
              <a:t>  </a:t>
            </a:r>
            <a:r>
              <a:rPr lang="es-MX" spc="50" dirty="0">
                <a:latin typeface="Tahoma"/>
                <a:cs typeface="Tahoma"/>
              </a:rPr>
              <a:t>basada</a:t>
            </a:r>
            <a:r>
              <a:rPr lang="es-MX" spc="60" dirty="0">
                <a:latin typeface="Tahoma"/>
                <a:cs typeface="Tahoma"/>
              </a:rPr>
              <a:t>  </a:t>
            </a:r>
            <a:r>
              <a:rPr lang="es-MX" dirty="0">
                <a:latin typeface="Tahoma"/>
                <a:cs typeface="Tahoma"/>
              </a:rPr>
              <a:t>en</a:t>
            </a:r>
            <a:r>
              <a:rPr lang="es-MX" spc="60" dirty="0">
                <a:latin typeface="Tahoma"/>
                <a:cs typeface="Tahoma"/>
              </a:rPr>
              <a:t>  </a:t>
            </a:r>
            <a:r>
              <a:rPr lang="es-MX" spc="50" dirty="0">
                <a:latin typeface="Tahoma"/>
                <a:cs typeface="Tahoma"/>
              </a:rPr>
              <a:t>evidencia</a:t>
            </a:r>
            <a:r>
              <a:rPr lang="es-MX" spc="60" dirty="0">
                <a:latin typeface="Tahoma"/>
                <a:cs typeface="Tahoma"/>
              </a:rPr>
              <a:t>  </a:t>
            </a:r>
            <a:r>
              <a:rPr lang="es-MX" dirty="0">
                <a:latin typeface="Tahoma"/>
                <a:cs typeface="Tahoma"/>
              </a:rPr>
              <a:t>científica,</a:t>
            </a:r>
            <a:r>
              <a:rPr lang="es-MX" spc="55" dirty="0">
                <a:latin typeface="Tahoma"/>
                <a:cs typeface="Tahoma"/>
              </a:rPr>
              <a:t>  </a:t>
            </a:r>
            <a:r>
              <a:rPr lang="es-MX" spc="65" dirty="0">
                <a:latin typeface="Tahoma"/>
                <a:cs typeface="Tahoma"/>
              </a:rPr>
              <a:t>Educación</a:t>
            </a:r>
            <a:r>
              <a:rPr lang="es-MX" spc="60" dirty="0">
                <a:latin typeface="Tahoma"/>
                <a:cs typeface="Tahoma"/>
              </a:rPr>
              <a:t>  </a:t>
            </a:r>
            <a:r>
              <a:rPr lang="es-MX" dirty="0">
                <a:latin typeface="Tahoma"/>
                <a:cs typeface="Tahoma"/>
              </a:rPr>
              <a:t>Integral</a:t>
            </a:r>
            <a:r>
              <a:rPr lang="es-MX" spc="70" dirty="0">
                <a:latin typeface="Tahoma"/>
                <a:cs typeface="Tahoma"/>
              </a:rPr>
              <a:t>  </a:t>
            </a:r>
            <a:r>
              <a:rPr lang="es-MX" spc="85" dirty="0">
                <a:latin typeface="Tahoma"/>
                <a:cs typeface="Tahoma"/>
              </a:rPr>
              <a:t>de</a:t>
            </a:r>
            <a:r>
              <a:rPr lang="es-MX" spc="65" dirty="0">
                <a:latin typeface="Tahoma"/>
                <a:cs typeface="Tahoma"/>
              </a:rPr>
              <a:t>  </a:t>
            </a:r>
            <a:r>
              <a:rPr lang="es-MX" spc="-25" dirty="0">
                <a:latin typeface="Tahoma"/>
                <a:cs typeface="Tahoma"/>
              </a:rPr>
              <a:t>la </a:t>
            </a:r>
            <a:r>
              <a:rPr lang="es-MX" dirty="0">
                <a:latin typeface="Tahoma"/>
                <a:cs typeface="Tahoma"/>
              </a:rPr>
              <a:t>Sexualidad</a:t>
            </a:r>
            <a:r>
              <a:rPr lang="es-MX" spc="-85" dirty="0">
                <a:latin typeface="Tahoma"/>
                <a:cs typeface="Tahoma"/>
              </a:rPr>
              <a:t> </a:t>
            </a:r>
            <a:r>
              <a:rPr lang="es-MX" spc="-135" dirty="0">
                <a:latin typeface="Tahoma"/>
                <a:cs typeface="Tahoma"/>
              </a:rPr>
              <a:t>(EIS)</a:t>
            </a:r>
            <a:r>
              <a:rPr lang="es-MX" spc="-130" dirty="0">
                <a:latin typeface="Tahoma"/>
                <a:cs typeface="Tahoma"/>
              </a:rPr>
              <a:t> </a:t>
            </a:r>
            <a:r>
              <a:rPr lang="es-MX" dirty="0">
                <a:latin typeface="Tahoma"/>
                <a:cs typeface="Tahoma"/>
              </a:rPr>
              <a:t>y</a:t>
            </a:r>
            <a:r>
              <a:rPr lang="es-MX" spc="-135" dirty="0">
                <a:latin typeface="Tahoma"/>
                <a:cs typeface="Tahoma"/>
              </a:rPr>
              <a:t> </a:t>
            </a:r>
            <a:r>
              <a:rPr lang="es-MX" dirty="0">
                <a:latin typeface="Tahoma"/>
                <a:cs typeface="Tahoma"/>
              </a:rPr>
              <a:t>a</a:t>
            </a:r>
            <a:r>
              <a:rPr lang="es-MX" spc="-135" dirty="0">
                <a:latin typeface="Tahoma"/>
                <a:cs typeface="Tahoma"/>
              </a:rPr>
              <a:t> </a:t>
            </a:r>
            <a:r>
              <a:rPr lang="es-MX" spc="60" dirty="0">
                <a:latin typeface="Tahoma"/>
                <a:cs typeface="Tahoma"/>
              </a:rPr>
              <a:t>servicios</a:t>
            </a:r>
            <a:r>
              <a:rPr lang="es-MX" spc="-135" dirty="0">
                <a:latin typeface="Tahoma"/>
                <a:cs typeface="Tahoma"/>
              </a:rPr>
              <a:t> </a:t>
            </a:r>
            <a:r>
              <a:rPr lang="es-MX" spc="85" dirty="0">
                <a:latin typeface="Tahoma"/>
                <a:cs typeface="Tahoma"/>
              </a:rPr>
              <a:t>de</a:t>
            </a:r>
            <a:r>
              <a:rPr lang="es-MX" spc="-130" dirty="0">
                <a:latin typeface="Tahoma"/>
                <a:cs typeface="Tahoma"/>
              </a:rPr>
              <a:t> </a:t>
            </a:r>
            <a:r>
              <a:rPr lang="es-MX" spc="50" dirty="0">
                <a:latin typeface="Tahoma"/>
                <a:cs typeface="Tahoma"/>
              </a:rPr>
              <a:t>anticoncepción.</a:t>
            </a:r>
          </a:p>
          <a:p>
            <a:pPr algn="just">
              <a:lnSpc>
                <a:spcPct val="100000"/>
              </a:lnSpc>
              <a:spcBef>
                <a:spcPts val="50"/>
              </a:spcBef>
            </a:pPr>
            <a:endParaRPr lang="es-MX" sz="1800" dirty="0">
              <a:latin typeface="Tahoma"/>
              <a:cs typeface="Tahoma"/>
            </a:endParaRPr>
          </a:p>
          <a:p>
            <a:pPr marL="12700" marR="299720" algn="just">
              <a:lnSpc>
                <a:spcPct val="100000"/>
              </a:lnSpc>
            </a:pPr>
            <a:r>
              <a:rPr lang="es-MX" spc="10" dirty="0">
                <a:latin typeface="Tahoma"/>
                <a:cs typeface="Tahoma"/>
              </a:rPr>
              <a:t>Tradicionalmente</a:t>
            </a:r>
            <a:r>
              <a:rPr lang="es-MX" spc="-95" dirty="0">
                <a:latin typeface="Tahoma"/>
                <a:cs typeface="Tahoma"/>
              </a:rPr>
              <a:t> </a:t>
            </a:r>
            <a:r>
              <a:rPr lang="es-MX" spc="10" dirty="0">
                <a:latin typeface="Tahoma"/>
                <a:cs typeface="Tahoma"/>
              </a:rPr>
              <a:t>los</a:t>
            </a:r>
            <a:r>
              <a:rPr lang="es-MX" spc="-100" dirty="0">
                <a:latin typeface="Tahoma"/>
                <a:cs typeface="Tahoma"/>
              </a:rPr>
              <a:t> </a:t>
            </a:r>
            <a:r>
              <a:rPr lang="es-MX" spc="60" dirty="0">
                <a:latin typeface="Tahoma"/>
                <a:cs typeface="Tahoma"/>
              </a:rPr>
              <a:t>mitos</a:t>
            </a:r>
            <a:r>
              <a:rPr lang="es-MX" spc="-110" dirty="0">
                <a:latin typeface="Tahoma"/>
                <a:cs typeface="Tahoma"/>
              </a:rPr>
              <a:t> </a:t>
            </a:r>
            <a:r>
              <a:rPr lang="es-MX" dirty="0">
                <a:latin typeface="Tahoma"/>
                <a:cs typeface="Tahoma"/>
              </a:rPr>
              <a:t>han</a:t>
            </a:r>
            <a:r>
              <a:rPr lang="es-MX" spc="-105" dirty="0">
                <a:latin typeface="Tahoma"/>
                <a:cs typeface="Tahoma"/>
              </a:rPr>
              <a:t> </a:t>
            </a:r>
            <a:r>
              <a:rPr lang="es-MX" spc="70" dirty="0">
                <a:latin typeface="Tahoma"/>
                <a:cs typeface="Tahoma"/>
              </a:rPr>
              <a:t>sido</a:t>
            </a:r>
            <a:r>
              <a:rPr lang="es-MX" spc="-114" dirty="0">
                <a:latin typeface="Tahoma"/>
                <a:cs typeface="Tahoma"/>
              </a:rPr>
              <a:t> </a:t>
            </a:r>
            <a:r>
              <a:rPr lang="es-MX" spc="55" dirty="0">
                <a:latin typeface="Tahoma"/>
                <a:cs typeface="Tahoma"/>
              </a:rPr>
              <a:t>vistos</a:t>
            </a:r>
            <a:r>
              <a:rPr lang="es-MX" spc="-105" dirty="0">
                <a:latin typeface="Tahoma"/>
                <a:cs typeface="Tahoma"/>
              </a:rPr>
              <a:t> </a:t>
            </a:r>
            <a:r>
              <a:rPr lang="es-MX" spc="125" dirty="0">
                <a:latin typeface="Tahoma"/>
                <a:cs typeface="Tahoma"/>
              </a:rPr>
              <a:t>como</a:t>
            </a:r>
            <a:r>
              <a:rPr lang="es-MX" spc="-114" dirty="0">
                <a:latin typeface="Tahoma"/>
                <a:cs typeface="Tahoma"/>
              </a:rPr>
              <a:t> </a:t>
            </a:r>
            <a:r>
              <a:rPr lang="es-MX" dirty="0">
                <a:latin typeface="Tahoma"/>
                <a:cs typeface="Tahoma"/>
              </a:rPr>
              <a:t>una</a:t>
            </a:r>
            <a:r>
              <a:rPr lang="es-MX" spc="-95" dirty="0">
                <a:latin typeface="Tahoma"/>
                <a:cs typeface="Tahoma"/>
              </a:rPr>
              <a:t> </a:t>
            </a:r>
            <a:r>
              <a:rPr lang="es-MX" spc="10" dirty="0">
                <a:latin typeface="Tahoma"/>
                <a:cs typeface="Tahoma"/>
              </a:rPr>
              <a:t>barrera</a:t>
            </a:r>
            <a:r>
              <a:rPr lang="es-MX" spc="-85" dirty="0">
                <a:latin typeface="Tahoma"/>
                <a:cs typeface="Tahoma"/>
              </a:rPr>
              <a:t> </a:t>
            </a:r>
            <a:r>
              <a:rPr lang="es-MX" spc="65" dirty="0">
                <a:latin typeface="Tahoma"/>
                <a:cs typeface="Tahoma"/>
              </a:rPr>
              <a:t>que</a:t>
            </a:r>
            <a:r>
              <a:rPr lang="es-MX" spc="-100" dirty="0">
                <a:latin typeface="Tahoma"/>
                <a:cs typeface="Tahoma"/>
              </a:rPr>
              <a:t> </a:t>
            </a:r>
            <a:r>
              <a:rPr lang="es-MX" spc="-10" dirty="0">
                <a:latin typeface="Tahoma"/>
                <a:cs typeface="Tahoma"/>
              </a:rPr>
              <a:t>limitará </a:t>
            </a:r>
            <a:r>
              <a:rPr lang="es-MX" dirty="0">
                <a:latin typeface="Tahoma"/>
                <a:cs typeface="Tahoma"/>
              </a:rPr>
              <a:t>el</a:t>
            </a:r>
            <a:r>
              <a:rPr lang="es-MX" spc="-155" dirty="0">
                <a:latin typeface="Tahoma"/>
                <a:cs typeface="Tahoma"/>
              </a:rPr>
              <a:t> </a:t>
            </a:r>
            <a:r>
              <a:rPr lang="es-MX" spc="105" dirty="0">
                <a:latin typeface="Tahoma"/>
                <a:cs typeface="Tahoma"/>
              </a:rPr>
              <a:t>acceso</a:t>
            </a:r>
            <a:r>
              <a:rPr lang="es-MX" spc="-150" dirty="0">
                <a:latin typeface="Tahoma"/>
                <a:cs typeface="Tahoma"/>
              </a:rPr>
              <a:t> </a:t>
            </a:r>
            <a:r>
              <a:rPr lang="es-MX" dirty="0">
                <a:latin typeface="Tahoma"/>
                <a:cs typeface="Tahoma"/>
              </a:rPr>
              <a:t>a</a:t>
            </a:r>
            <a:r>
              <a:rPr lang="es-MX" spc="-160" dirty="0">
                <a:latin typeface="Tahoma"/>
                <a:cs typeface="Tahoma"/>
              </a:rPr>
              <a:t> </a:t>
            </a:r>
            <a:r>
              <a:rPr lang="es-MX" dirty="0">
                <a:latin typeface="Tahoma"/>
                <a:cs typeface="Tahoma"/>
              </a:rPr>
              <a:t>los</a:t>
            </a:r>
            <a:r>
              <a:rPr lang="es-MX" spc="-145" dirty="0">
                <a:latin typeface="Tahoma"/>
                <a:cs typeface="Tahoma"/>
              </a:rPr>
              <a:t> </a:t>
            </a:r>
            <a:r>
              <a:rPr lang="es-MX" spc="90" dirty="0">
                <a:latin typeface="Tahoma"/>
                <a:cs typeface="Tahoma"/>
              </a:rPr>
              <a:t>métodos</a:t>
            </a:r>
            <a:r>
              <a:rPr lang="es-MX" spc="-155" dirty="0">
                <a:latin typeface="Tahoma"/>
                <a:cs typeface="Tahoma"/>
              </a:rPr>
              <a:t> </a:t>
            </a:r>
            <a:r>
              <a:rPr lang="es-MX" spc="90" dirty="0">
                <a:latin typeface="Tahoma"/>
                <a:cs typeface="Tahoma"/>
              </a:rPr>
              <a:t>de</a:t>
            </a:r>
            <a:r>
              <a:rPr lang="es-MX" spc="-150" dirty="0">
                <a:latin typeface="Tahoma"/>
                <a:cs typeface="Tahoma"/>
              </a:rPr>
              <a:t> </a:t>
            </a:r>
            <a:r>
              <a:rPr lang="es-MX" spc="50" dirty="0">
                <a:latin typeface="Tahoma"/>
                <a:cs typeface="Tahoma"/>
              </a:rPr>
              <a:t>planificación</a:t>
            </a:r>
            <a:r>
              <a:rPr lang="es-MX" spc="-130" dirty="0">
                <a:latin typeface="Tahoma"/>
                <a:cs typeface="Tahoma"/>
              </a:rPr>
              <a:t> </a:t>
            </a:r>
            <a:r>
              <a:rPr lang="es-MX" spc="-10" dirty="0">
                <a:latin typeface="Tahoma"/>
                <a:cs typeface="Tahoma"/>
              </a:rPr>
              <a:t>familiar.</a:t>
            </a:r>
          </a:p>
        </p:txBody>
      </p:sp>
    </p:spTree>
    <p:extLst>
      <p:ext uri="{BB962C8B-B14F-4D97-AF65-F5344CB8AC3E}">
        <p14:creationId xmlns:p14="http://schemas.microsoft.com/office/powerpoint/2010/main" val="1827752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29288"/>
            <a:ext cx="9144000" cy="187756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873B35A-1FFE-E3B0-87FF-96A2A8500B70}"/>
              </a:ext>
            </a:extLst>
          </p:cNvPr>
          <p:cNvSpPr txBox="1"/>
          <p:nvPr/>
        </p:nvSpPr>
        <p:spPr>
          <a:xfrm>
            <a:off x="1733107" y="587992"/>
            <a:ext cx="48059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spc="-10" dirty="0">
                <a:solidFill>
                  <a:srgbClr val="00B0F0"/>
                </a:solidFill>
              </a:rPr>
              <a:t>BARRERAS </a:t>
            </a:r>
            <a:r>
              <a:rPr lang="es-MX" sz="2000" b="1" spc="-70" dirty="0">
                <a:solidFill>
                  <a:srgbClr val="00B0F0"/>
                </a:solidFill>
              </a:rPr>
              <a:t>EN </a:t>
            </a:r>
            <a:r>
              <a:rPr lang="es-MX" sz="2000" b="1" spc="-120" dirty="0">
                <a:solidFill>
                  <a:srgbClr val="00B0F0"/>
                </a:solidFill>
              </a:rPr>
              <a:t> </a:t>
            </a:r>
            <a:r>
              <a:rPr lang="es-MX" sz="2000" b="1" spc="-20" dirty="0">
                <a:solidFill>
                  <a:srgbClr val="00B0F0"/>
                </a:solidFill>
              </a:rPr>
              <a:t>ANTICONCEPCIÓN</a:t>
            </a:r>
            <a:endParaRPr lang="es-MX" sz="2000" b="1" dirty="0">
              <a:solidFill>
                <a:srgbClr val="00B0F0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E915EDB-9C6B-79C3-2557-AF0BFB007177}"/>
              </a:ext>
            </a:extLst>
          </p:cNvPr>
          <p:cNvSpPr txBox="1"/>
          <p:nvPr/>
        </p:nvSpPr>
        <p:spPr>
          <a:xfrm>
            <a:off x="1414130" y="1728712"/>
            <a:ext cx="54438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86740" indent="-574040" algn="just">
              <a:lnSpc>
                <a:spcPct val="100000"/>
              </a:lnSpc>
              <a:spcBef>
                <a:spcPts val="100"/>
              </a:spcBef>
              <a:buSzPct val="75000"/>
              <a:buFont typeface="Wingdings"/>
              <a:buChar char=""/>
              <a:tabLst>
                <a:tab pos="586740" algn="l"/>
              </a:tabLst>
            </a:pPr>
            <a:r>
              <a:rPr lang="es-MX" sz="1800" b="1" i="1" spc="-275" dirty="0">
                <a:latin typeface="Verdana"/>
                <a:cs typeface="Verdana"/>
              </a:rPr>
              <a:t>ACCESIBILIDAD</a:t>
            </a:r>
            <a:endParaRPr lang="es-MX" sz="1800" dirty="0">
              <a:latin typeface="Verdana"/>
              <a:cs typeface="Verdana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B3EA4E2-49B4-50D1-7F4A-22E40B376490}"/>
              </a:ext>
            </a:extLst>
          </p:cNvPr>
          <p:cNvSpPr txBox="1"/>
          <p:nvPr/>
        </p:nvSpPr>
        <p:spPr>
          <a:xfrm>
            <a:off x="1414130" y="2286000"/>
            <a:ext cx="54438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86740" indent="-574040" algn="just">
              <a:lnSpc>
                <a:spcPct val="100000"/>
              </a:lnSpc>
              <a:spcBef>
                <a:spcPts val="5"/>
              </a:spcBef>
              <a:buSzPct val="75000"/>
              <a:buFont typeface="Wingdings"/>
              <a:buChar char=""/>
              <a:tabLst>
                <a:tab pos="586740" algn="l"/>
              </a:tabLst>
            </a:pPr>
            <a:r>
              <a:rPr lang="es-MX" sz="1800" b="1" i="1" spc="-135" dirty="0">
                <a:latin typeface="Verdana"/>
                <a:cs typeface="Verdana"/>
              </a:rPr>
              <a:t>ACTITUDES</a:t>
            </a:r>
            <a:endParaRPr lang="es-MX" sz="1800" dirty="0">
              <a:latin typeface="Verdana"/>
              <a:cs typeface="Verdana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1818090-F88A-7CEB-B1F5-4A53B55129C4}"/>
              </a:ext>
            </a:extLst>
          </p:cNvPr>
          <p:cNvSpPr txBox="1"/>
          <p:nvPr/>
        </p:nvSpPr>
        <p:spPr>
          <a:xfrm>
            <a:off x="946299" y="2766307"/>
            <a:ext cx="59117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43940" lvl="1" indent="-574040" algn="just">
              <a:buSzPct val="75000"/>
              <a:buFont typeface="Wingdings"/>
              <a:buChar char=""/>
              <a:tabLst>
                <a:tab pos="586740" algn="l"/>
              </a:tabLst>
            </a:pPr>
            <a:r>
              <a:rPr lang="es-MX" b="1" i="1" spc="-265" dirty="0">
                <a:latin typeface="Verdana"/>
                <a:cs typeface="Verdana"/>
              </a:rPr>
              <a:t>MITOS</a:t>
            </a:r>
            <a:endParaRPr lang="es-MX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2405161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5113" y="821468"/>
            <a:ext cx="7333774" cy="423968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2000" b="1" spc="-98" dirty="0">
                <a:solidFill>
                  <a:srgbClr val="00AFEF"/>
                </a:solidFill>
                <a:cs typeface="Tahoma"/>
              </a:rPr>
              <a:t>PRINCIPALES</a:t>
            </a:r>
            <a:r>
              <a:rPr sz="2000" b="1" spc="-94" dirty="0">
                <a:solidFill>
                  <a:srgbClr val="00AFEF"/>
                </a:solidFill>
                <a:cs typeface="Tahoma"/>
              </a:rPr>
              <a:t> </a:t>
            </a:r>
            <a:r>
              <a:rPr sz="2000" b="1" spc="-75" dirty="0">
                <a:solidFill>
                  <a:srgbClr val="00AFEF"/>
                </a:solidFill>
                <a:cs typeface="Tahoma"/>
              </a:rPr>
              <a:t>MITOS</a:t>
            </a:r>
            <a:r>
              <a:rPr sz="2000" b="1" spc="-94" dirty="0">
                <a:solidFill>
                  <a:srgbClr val="00AFEF"/>
                </a:solidFill>
                <a:cs typeface="Tahoma"/>
              </a:rPr>
              <a:t> </a:t>
            </a:r>
            <a:r>
              <a:rPr sz="2000" b="1" spc="-56" dirty="0">
                <a:solidFill>
                  <a:srgbClr val="00AFEF"/>
                </a:solidFill>
                <a:cs typeface="Tahoma"/>
              </a:rPr>
              <a:t>EN</a:t>
            </a:r>
            <a:r>
              <a:rPr sz="2000" b="1" spc="-101" dirty="0">
                <a:solidFill>
                  <a:srgbClr val="00AFEF"/>
                </a:solidFill>
                <a:cs typeface="Tahoma"/>
              </a:rPr>
              <a:t> </a:t>
            </a:r>
            <a:r>
              <a:rPr sz="2000" b="1" spc="-8" dirty="0">
                <a:solidFill>
                  <a:srgbClr val="00AFEF"/>
                </a:solidFill>
                <a:cs typeface="Tahoma"/>
              </a:rPr>
              <a:t>ANTICONCEPCIÓN</a:t>
            </a:r>
            <a:endParaRPr sz="2000" dirty="0">
              <a:cs typeface="Tahoma"/>
            </a:endParaRPr>
          </a:p>
          <a:p>
            <a:pPr>
              <a:spcBef>
                <a:spcPts val="30"/>
              </a:spcBef>
            </a:pPr>
            <a:endParaRPr sz="1838" dirty="0">
              <a:latin typeface="Tahoma"/>
              <a:cs typeface="Tahoma"/>
            </a:endParaRPr>
          </a:p>
          <a:p>
            <a:pPr marL="266224" indent="-256699">
              <a:buFont typeface="Wingdings"/>
              <a:buChar char=""/>
              <a:tabLst>
                <a:tab pos="266224" algn="l"/>
              </a:tabLst>
            </a:pPr>
            <a:r>
              <a:rPr b="1" i="1" dirty="0">
                <a:latin typeface="Arial"/>
                <a:cs typeface="Arial"/>
              </a:rPr>
              <a:t>Causan</a:t>
            </a:r>
            <a:r>
              <a:rPr b="1" i="1" spc="-34" dirty="0">
                <a:latin typeface="Arial"/>
                <a:cs typeface="Arial"/>
              </a:rPr>
              <a:t> </a:t>
            </a:r>
            <a:r>
              <a:rPr b="1" i="1" dirty="0">
                <a:latin typeface="Arial"/>
                <a:cs typeface="Arial"/>
              </a:rPr>
              <a:t>defectos</a:t>
            </a:r>
            <a:r>
              <a:rPr b="1" i="1" spc="-23" dirty="0">
                <a:latin typeface="Arial"/>
                <a:cs typeface="Arial"/>
              </a:rPr>
              <a:t> </a:t>
            </a:r>
            <a:r>
              <a:rPr b="1" i="1" spc="-8" dirty="0">
                <a:latin typeface="Arial"/>
                <a:cs typeface="Arial"/>
              </a:rPr>
              <a:t>congénitos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8"/>
              </a:spcBef>
              <a:buFont typeface="Wingdings"/>
              <a:buChar char=""/>
            </a:pPr>
            <a:endParaRPr sz="1875" dirty="0">
              <a:latin typeface="Arial"/>
              <a:cs typeface="Arial"/>
            </a:endParaRPr>
          </a:p>
          <a:p>
            <a:pPr marL="266224" indent="-256699">
              <a:buFont typeface="Wingdings"/>
              <a:buChar char=""/>
              <a:tabLst>
                <a:tab pos="266224" algn="l"/>
              </a:tabLst>
            </a:pPr>
            <a:r>
              <a:rPr b="1" i="1" dirty="0">
                <a:latin typeface="Arial"/>
                <a:cs typeface="Arial"/>
              </a:rPr>
              <a:t>Causan</a:t>
            </a:r>
            <a:r>
              <a:rPr b="1" i="1" spc="-41" dirty="0">
                <a:latin typeface="Arial"/>
                <a:cs typeface="Arial"/>
              </a:rPr>
              <a:t> </a:t>
            </a:r>
            <a:r>
              <a:rPr b="1" i="1" spc="-8" dirty="0">
                <a:latin typeface="Arial"/>
                <a:cs typeface="Arial"/>
              </a:rPr>
              <a:t>infertilidad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4"/>
              </a:spcBef>
              <a:buFont typeface="Wingdings"/>
              <a:buChar char=""/>
            </a:pPr>
            <a:endParaRPr sz="1875" dirty="0">
              <a:latin typeface="Arial"/>
              <a:cs typeface="Arial"/>
            </a:endParaRPr>
          </a:p>
          <a:p>
            <a:pPr marL="266224" indent="-256699">
              <a:buFont typeface="Wingdings"/>
              <a:buChar char=""/>
              <a:tabLst>
                <a:tab pos="266224" algn="l"/>
              </a:tabLst>
            </a:pPr>
            <a:r>
              <a:rPr b="1" i="1" dirty="0">
                <a:latin typeface="Arial"/>
                <a:cs typeface="Arial"/>
              </a:rPr>
              <a:t>Requieren</a:t>
            </a:r>
            <a:r>
              <a:rPr b="1" i="1" spc="-15" dirty="0">
                <a:latin typeface="Arial"/>
                <a:cs typeface="Arial"/>
              </a:rPr>
              <a:t> </a:t>
            </a:r>
            <a:r>
              <a:rPr b="1" i="1" dirty="0">
                <a:latin typeface="Arial"/>
                <a:cs typeface="Arial"/>
              </a:rPr>
              <a:t>período</a:t>
            </a:r>
            <a:r>
              <a:rPr b="1" i="1" spc="-23" dirty="0">
                <a:latin typeface="Arial"/>
                <a:cs typeface="Arial"/>
              </a:rPr>
              <a:t> </a:t>
            </a:r>
            <a:r>
              <a:rPr b="1" i="1" dirty="0">
                <a:latin typeface="Arial"/>
                <a:cs typeface="Arial"/>
              </a:rPr>
              <a:t>de</a:t>
            </a:r>
            <a:r>
              <a:rPr b="1" i="1" spc="-23" dirty="0">
                <a:latin typeface="Arial"/>
                <a:cs typeface="Arial"/>
              </a:rPr>
              <a:t> </a:t>
            </a:r>
            <a:r>
              <a:rPr b="1" i="1" spc="-8" dirty="0">
                <a:latin typeface="Arial"/>
                <a:cs typeface="Arial"/>
              </a:rPr>
              <a:t>descanso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4"/>
              </a:spcBef>
              <a:buFont typeface="Wingdings"/>
              <a:buChar char=""/>
            </a:pPr>
            <a:endParaRPr sz="1875" dirty="0">
              <a:latin typeface="Arial"/>
              <a:cs typeface="Arial"/>
            </a:endParaRPr>
          </a:p>
          <a:p>
            <a:pPr marL="266224" indent="-256699">
              <a:buFont typeface="Wingdings"/>
              <a:buChar char=""/>
              <a:tabLst>
                <a:tab pos="266224" algn="l"/>
              </a:tabLst>
            </a:pPr>
            <a:r>
              <a:rPr b="1" i="1" dirty="0">
                <a:latin typeface="Arial"/>
                <a:cs typeface="Arial"/>
              </a:rPr>
              <a:t>Disminuyen</a:t>
            </a:r>
            <a:r>
              <a:rPr b="1" i="1" spc="-15" dirty="0">
                <a:latin typeface="Arial"/>
                <a:cs typeface="Arial"/>
              </a:rPr>
              <a:t> </a:t>
            </a:r>
            <a:r>
              <a:rPr b="1" i="1" dirty="0">
                <a:latin typeface="Arial"/>
                <a:cs typeface="Arial"/>
              </a:rPr>
              <a:t>el</a:t>
            </a:r>
            <a:r>
              <a:rPr b="1" i="1" spc="-15" dirty="0">
                <a:latin typeface="Arial"/>
                <a:cs typeface="Arial"/>
              </a:rPr>
              <a:t> </a:t>
            </a:r>
            <a:r>
              <a:rPr b="1" i="1" dirty="0">
                <a:latin typeface="Arial"/>
                <a:cs typeface="Arial"/>
              </a:rPr>
              <a:t>deseo</a:t>
            </a:r>
            <a:r>
              <a:rPr b="1" i="1" spc="8" dirty="0">
                <a:latin typeface="Arial"/>
                <a:cs typeface="Arial"/>
              </a:rPr>
              <a:t> </a:t>
            </a:r>
            <a:r>
              <a:rPr b="1" i="1" spc="-8" dirty="0">
                <a:latin typeface="Arial"/>
                <a:cs typeface="Arial"/>
              </a:rPr>
              <a:t>sexual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8"/>
              </a:spcBef>
              <a:buFont typeface="Wingdings"/>
              <a:buChar char=""/>
            </a:pPr>
            <a:endParaRPr sz="1875" dirty="0">
              <a:latin typeface="Arial"/>
              <a:cs typeface="Arial"/>
            </a:endParaRPr>
          </a:p>
          <a:p>
            <a:pPr marL="266224" indent="-256699">
              <a:buFont typeface="Wingdings"/>
              <a:buChar char=""/>
              <a:tabLst>
                <a:tab pos="266224" algn="l"/>
              </a:tabLst>
            </a:pPr>
            <a:r>
              <a:rPr b="1" i="1" dirty="0">
                <a:latin typeface="Arial"/>
                <a:cs typeface="Arial"/>
              </a:rPr>
              <a:t>Se</a:t>
            </a:r>
            <a:r>
              <a:rPr b="1" i="1" spc="-19" dirty="0">
                <a:latin typeface="Arial"/>
                <a:cs typeface="Arial"/>
              </a:rPr>
              <a:t> </a:t>
            </a:r>
            <a:r>
              <a:rPr b="1" i="1" dirty="0">
                <a:latin typeface="Arial"/>
                <a:cs typeface="Arial"/>
              </a:rPr>
              <a:t>acumulan</a:t>
            </a:r>
            <a:r>
              <a:rPr b="1" i="1" spc="-4" dirty="0">
                <a:latin typeface="Arial"/>
                <a:cs typeface="Arial"/>
              </a:rPr>
              <a:t> </a:t>
            </a:r>
            <a:r>
              <a:rPr b="1" i="1" dirty="0">
                <a:latin typeface="Arial"/>
                <a:cs typeface="Arial"/>
              </a:rPr>
              <a:t>en</a:t>
            </a:r>
            <a:r>
              <a:rPr b="1" i="1" spc="-11" dirty="0">
                <a:latin typeface="Arial"/>
                <a:cs typeface="Arial"/>
              </a:rPr>
              <a:t> </a:t>
            </a:r>
            <a:r>
              <a:rPr b="1" i="1" dirty="0">
                <a:latin typeface="Arial"/>
                <a:cs typeface="Arial"/>
              </a:rPr>
              <a:t>el organismo</a:t>
            </a:r>
            <a:r>
              <a:rPr b="1" i="1" spc="-11" dirty="0">
                <a:latin typeface="Arial"/>
                <a:cs typeface="Arial"/>
              </a:rPr>
              <a:t> </a:t>
            </a:r>
            <a:r>
              <a:rPr b="1" i="1" dirty="0">
                <a:latin typeface="Arial"/>
                <a:cs typeface="Arial"/>
              </a:rPr>
              <a:t>de</a:t>
            </a:r>
            <a:r>
              <a:rPr b="1" i="1" spc="-4" dirty="0">
                <a:latin typeface="Arial"/>
                <a:cs typeface="Arial"/>
              </a:rPr>
              <a:t> </a:t>
            </a:r>
            <a:r>
              <a:rPr b="1" i="1" dirty="0">
                <a:latin typeface="Arial"/>
                <a:cs typeface="Arial"/>
              </a:rPr>
              <a:t>la</a:t>
            </a:r>
            <a:r>
              <a:rPr b="1" i="1" spc="-15" dirty="0">
                <a:latin typeface="Arial"/>
                <a:cs typeface="Arial"/>
              </a:rPr>
              <a:t> </a:t>
            </a:r>
            <a:r>
              <a:rPr b="1" i="1" spc="-8" dirty="0">
                <a:latin typeface="Arial"/>
                <a:cs typeface="Arial"/>
              </a:rPr>
              <a:t>mujer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4"/>
              </a:spcBef>
              <a:buFont typeface="Wingdings"/>
              <a:buChar char=""/>
            </a:pPr>
            <a:endParaRPr sz="1875" dirty="0">
              <a:latin typeface="Arial"/>
              <a:cs typeface="Arial"/>
            </a:endParaRPr>
          </a:p>
          <a:p>
            <a:pPr marL="266224" indent="-256699">
              <a:buFont typeface="Wingdings"/>
              <a:buChar char=""/>
              <a:tabLst>
                <a:tab pos="266224" algn="l"/>
              </a:tabLst>
            </a:pPr>
            <a:r>
              <a:rPr b="1" i="1" dirty="0">
                <a:latin typeface="Arial"/>
                <a:cs typeface="Arial"/>
              </a:rPr>
              <a:t>Causan</a:t>
            </a:r>
            <a:r>
              <a:rPr b="1" i="1" spc="-15" dirty="0">
                <a:latin typeface="Arial"/>
                <a:cs typeface="Arial"/>
              </a:rPr>
              <a:t> </a:t>
            </a:r>
            <a:r>
              <a:rPr b="1" i="1" spc="-8" dirty="0">
                <a:latin typeface="Arial"/>
                <a:cs typeface="Arial"/>
              </a:rPr>
              <a:t>cáncer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4"/>
              </a:spcBef>
              <a:buFont typeface="Wingdings"/>
              <a:buChar char=""/>
            </a:pPr>
            <a:endParaRPr sz="1875" dirty="0">
              <a:latin typeface="Arial"/>
              <a:cs typeface="Arial"/>
            </a:endParaRPr>
          </a:p>
          <a:p>
            <a:pPr marL="266224" indent="-256699">
              <a:spcBef>
                <a:spcPts val="4"/>
              </a:spcBef>
              <a:buFont typeface="Wingdings"/>
              <a:buChar char=""/>
              <a:tabLst>
                <a:tab pos="266224" algn="l"/>
              </a:tabLst>
            </a:pPr>
            <a:r>
              <a:rPr b="1" i="1" dirty="0">
                <a:latin typeface="Arial"/>
                <a:cs typeface="Arial"/>
              </a:rPr>
              <a:t>Deben</a:t>
            </a:r>
            <a:r>
              <a:rPr b="1" i="1" spc="-8" dirty="0">
                <a:latin typeface="Arial"/>
                <a:cs typeface="Arial"/>
              </a:rPr>
              <a:t> </a:t>
            </a:r>
            <a:r>
              <a:rPr b="1" i="1" dirty="0">
                <a:latin typeface="Arial"/>
                <a:cs typeface="Arial"/>
              </a:rPr>
              <a:t>después</a:t>
            </a:r>
            <a:r>
              <a:rPr b="1" i="1" spc="-19" dirty="0">
                <a:latin typeface="Arial"/>
                <a:cs typeface="Arial"/>
              </a:rPr>
              <a:t> </a:t>
            </a:r>
            <a:r>
              <a:rPr b="1" i="1" dirty="0">
                <a:latin typeface="Arial"/>
                <a:cs typeface="Arial"/>
              </a:rPr>
              <a:t>de</a:t>
            </a:r>
            <a:r>
              <a:rPr b="1" i="1" spc="-11" dirty="0">
                <a:latin typeface="Arial"/>
                <a:cs typeface="Arial"/>
              </a:rPr>
              <a:t> </a:t>
            </a:r>
            <a:r>
              <a:rPr b="1" i="1" dirty="0">
                <a:latin typeface="Arial"/>
                <a:cs typeface="Arial"/>
              </a:rPr>
              <a:t>un</a:t>
            </a:r>
            <a:r>
              <a:rPr b="1" i="1" spc="-11" dirty="0">
                <a:latin typeface="Arial"/>
                <a:cs typeface="Arial"/>
              </a:rPr>
              <a:t> </a:t>
            </a:r>
            <a:r>
              <a:rPr b="1" i="1" dirty="0">
                <a:latin typeface="Arial"/>
                <a:cs typeface="Arial"/>
              </a:rPr>
              <a:t>tiempo</a:t>
            </a:r>
            <a:r>
              <a:rPr b="1" i="1" spc="-30" dirty="0">
                <a:latin typeface="Arial"/>
                <a:cs typeface="Arial"/>
              </a:rPr>
              <a:t> </a:t>
            </a:r>
            <a:r>
              <a:rPr b="1" i="1" dirty="0">
                <a:latin typeface="Arial"/>
                <a:cs typeface="Arial"/>
              </a:rPr>
              <a:t>de</a:t>
            </a:r>
            <a:r>
              <a:rPr b="1" i="1" spc="-11" dirty="0">
                <a:latin typeface="Arial"/>
                <a:cs typeface="Arial"/>
              </a:rPr>
              <a:t> </a:t>
            </a:r>
            <a:r>
              <a:rPr b="1" i="1" dirty="0">
                <a:latin typeface="Arial"/>
                <a:cs typeface="Arial"/>
              </a:rPr>
              <a:t>uso</a:t>
            </a:r>
            <a:r>
              <a:rPr b="1" i="1" spc="-19" dirty="0">
                <a:latin typeface="Arial"/>
                <a:cs typeface="Arial"/>
              </a:rPr>
              <a:t> </a:t>
            </a:r>
            <a:r>
              <a:rPr b="1" i="1" dirty="0">
                <a:latin typeface="Arial"/>
                <a:cs typeface="Arial"/>
              </a:rPr>
              <a:t>cambiarse</a:t>
            </a:r>
            <a:r>
              <a:rPr b="1" i="1" spc="-4" dirty="0">
                <a:latin typeface="Arial"/>
                <a:cs typeface="Arial"/>
              </a:rPr>
              <a:t> </a:t>
            </a:r>
            <a:r>
              <a:rPr b="1" i="1" dirty="0">
                <a:latin typeface="Arial"/>
                <a:cs typeface="Arial"/>
              </a:rPr>
              <a:t>por</a:t>
            </a:r>
            <a:r>
              <a:rPr b="1" i="1" spc="-19" dirty="0">
                <a:latin typeface="Arial"/>
                <a:cs typeface="Arial"/>
              </a:rPr>
              <a:t> </a:t>
            </a:r>
            <a:r>
              <a:rPr b="1" i="1" dirty="0">
                <a:latin typeface="Arial"/>
                <a:cs typeface="Arial"/>
              </a:rPr>
              <a:t>otro</a:t>
            </a:r>
            <a:r>
              <a:rPr b="1" i="1" spc="-11" dirty="0">
                <a:latin typeface="Arial"/>
                <a:cs typeface="Arial"/>
              </a:rPr>
              <a:t> </a:t>
            </a:r>
            <a:r>
              <a:rPr b="1" i="1" spc="-8" dirty="0">
                <a:latin typeface="Arial"/>
                <a:cs typeface="Arial"/>
              </a:rPr>
              <a:t>método.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639A1CD-9366-4142-5922-18EC1C945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63116"/>
            <a:ext cx="9144000" cy="159488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14485" y="715607"/>
            <a:ext cx="5915025" cy="756198"/>
          </a:xfrm>
          <a:prstGeom prst="rect">
            <a:avLst/>
          </a:prstGeom>
        </p:spPr>
        <p:txBody>
          <a:bodyPr vert="horz" wrap="square" lIns="0" tIns="428845" rIns="0" bIns="0" rtlCol="0" anchor="ctr">
            <a:spAutoFit/>
          </a:bodyPr>
          <a:lstStyle/>
          <a:p>
            <a:pPr marL="1905000">
              <a:lnSpc>
                <a:spcPct val="100000"/>
              </a:lnSpc>
              <a:spcBef>
                <a:spcPts val="71"/>
              </a:spcBef>
            </a:pPr>
            <a:r>
              <a:rPr sz="2000" b="1" spc="-127" dirty="0">
                <a:solidFill>
                  <a:srgbClr val="00B0F0"/>
                </a:solidFill>
                <a:latin typeface="+mn-lt"/>
              </a:rPr>
              <a:t>REALIDAD….</a:t>
            </a:r>
            <a:r>
              <a:rPr sz="2000" b="1" spc="-101" dirty="0">
                <a:solidFill>
                  <a:srgbClr val="00B0F0"/>
                </a:solidFill>
                <a:latin typeface="+mn-lt"/>
              </a:rPr>
              <a:t> </a:t>
            </a:r>
            <a:r>
              <a:rPr sz="2000" b="1" spc="-8" dirty="0">
                <a:solidFill>
                  <a:srgbClr val="00B0F0"/>
                </a:solidFill>
                <a:latin typeface="+mn-lt"/>
              </a:rPr>
              <a:t>VENTAJAS</a:t>
            </a:r>
            <a:endParaRPr sz="2000" b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28159" y="2065669"/>
            <a:ext cx="4287679" cy="276165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12408" indent="-204788" algn="just">
              <a:spcBef>
                <a:spcPts val="75"/>
              </a:spcBef>
              <a:buClr>
                <a:srgbClr val="3333FF"/>
              </a:buClr>
              <a:buSzPct val="95833"/>
              <a:buFont typeface="Wingdings"/>
              <a:buChar char=""/>
              <a:tabLst>
                <a:tab pos="212408" algn="l"/>
              </a:tabLst>
            </a:pPr>
            <a:r>
              <a:rPr i="1" dirty="0">
                <a:latin typeface="Arial"/>
                <a:cs typeface="Arial"/>
              </a:rPr>
              <a:t>Son</a:t>
            </a:r>
            <a:r>
              <a:rPr i="1" spc="-11" dirty="0">
                <a:latin typeface="Arial"/>
                <a:cs typeface="Arial"/>
              </a:rPr>
              <a:t> </a:t>
            </a:r>
            <a:r>
              <a:rPr i="1" spc="-8" dirty="0">
                <a:latin typeface="Arial"/>
                <a:cs typeface="Arial"/>
              </a:rPr>
              <a:t>seguros</a:t>
            </a:r>
            <a:endParaRPr dirty="0">
              <a:latin typeface="Arial"/>
              <a:cs typeface="Arial"/>
            </a:endParaRPr>
          </a:p>
          <a:p>
            <a:pPr marL="212408" indent="-204788" algn="just">
              <a:spcBef>
                <a:spcPts val="1725"/>
              </a:spcBef>
              <a:buClr>
                <a:srgbClr val="3333FF"/>
              </a:buClr>
              <a:buSzPct val="95833"/>
              <a:buFont typeface="Wingdings"/>
              <a:buChar char=""/>
              <a:tabLst>
                <a:tab pos="212408" algn="l"/>
              </a:tabLst>
            </a:pPr>
            <a:r>
              <a:rPr i="1" dirty="0">
                <a:latin typeface="Arial"/>
                <a:cs typeface="Arial"/>
              </a:rPr>
              <a:t>99%</a:t>
            </a:r>
            <a:r>
              <a:rPr i="1" spc="-8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de</a:t>
            </a:r>
            <a:r>
              <a:rPr i="1" spc="-8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efectividad</a:t>
            </a:r>
            <a:r>
              <a:rPr i="1" spc="-1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si</a:t>
            </a:r>
            <a:r>
              <a:rPr i="1" spc="-11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se</a:t>
            </a:r>
            <a:r>
              <a:rPr i="1" spc="-4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usan</a:t>
            </a:r>
            <a:r>
              <a:rPr i="1" spc="-15" dirty="0">
                <a:latin typeface="Arial"/>
                <a:cs typeface="Arial"/>
              </a:rPr>
              <a:t> bien</a:t>
            </a:r>
            <a:endParaRPr dirty="0">
              <a:latin typeface="Arial"/>
              <a:cs typeface="Arial"/>
            </a:endParaRPr>
          </a:p>
          <a:p>
            <a:pPr marL="212408" indent="-204788" algn="just">
              <a:spcBef>
                <a:spcPts val="1733"/>
              </a:spcBef>
              <a:buClr>
                <a:srgbClr val="3333FF"/>
              </a:buClr>
              <a:buSzPct val="95833"/>
              <a:buFont typeface="Wingdings"/>
              <a:buChar char=""/>
              <a:tabLst>
                <a:tab pos="212408" algn="l"/>
              </a:tabLst>
            </a:pPr>
            <a:r>
              <a:rPr i="1" dirty="0">
                <a:latin typeface="Arial"/>
                <a:cs typeface="Arial"/>
              </a:rPr>
              <a:t>Reversibles.</a:t>
            </a:r>
            <a:r>
              <a:rPr i="1" spc="-23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Retorna</a:t>
            </a:r>
            <a:r>
              <a:rPr i="1" spc="-8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fertilidad</a:t>
            </a:r>
            <a:r>
              <a:rPr i="1" spc="-53" dirty="0">
                <a:latin typeface="Arial"/>
                <a:cs typeface="Arial"/>
              </a:rPr>
              <a:t> </a:t>
            </a:r>
            <a:r>
              <a:rPr i="1" spc="-8" dirty="0">
                <a:latin typeface="Arial"/>
                <a:cs typeface="Arial"/>
              </a:rPr>
              <a:t>rápido</a:t>
            </a:r>
            <a:endParaRPr dirty="0">
              <a:latin typeface="Arial"/>
              <a:cs typeface="Arial"/>
            </a:endParaRPr>
          </a:p>
          <a:p>
            <a:pPr marL="212408" indent="-204788" algn="just">
              <a:spcBef>
                <a:spcPts val="1729"/>
              </a:spcBef>
              <a:buClr>
                <a:srgbClr val="3333FF"/>
              </a:buClr>
              <a:buSzPct val="95833"/>
              <a:buFont typeface="Wingdings"/>
              <a:buChar char=""/>
              <a:tabLst>
                <a:tab pos="212408" algn="l"/>
              </a:tabLst>
            </a:pPr>
            <a:r>
              <a:rPr i="1" dirty="0">
                <a:latin typeface="Arial"/>
                <a:cs typeface="Arial"/>
              </a:rPr>
              <a:t>Protege</a:t>
            </a:r>
            <a:r>
              <a:rPr i="1" spc="-26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contra</a:t>
            </a:r>
            <a:r>
              <a:rPr i="1" spc="-1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EPI</a:t>
            </a:r>
            <a:r>
              <a:rPr i="1" spc="-11" dirty="0">
                <a:latin typeface="Arial"/>
                <a:cs typeface="Arial"/>
              </a:rPr>
              <a:t> </a:t>
            </a:r>
            <a:r>
              <a:rPr i="1" spc="-8" dirty="0">
                <a:latin typeface="Arial"/>
                <a:cs typeface="Arial"/>
              </a:rPr>
              <a:t>sintomática</a:t>
            </a:r>
            <a:endParaRPr dirty="0">
              <a:latin typeface="Arial"/>
              <a:cs typeface="Arial"/>
            </a:endParaRPr>
          </a:p>
          <a:p>
            <a:pPr marL="212408" indent="-204788" algn="just">
              <a:spcBef>
                <a:spcPts val="1729"/>
              </a:spcBef>
              <a:buClr>
                <a:srgbClr val="3333FF"/>
              </a:buClr>
              <a:buSzPct val="95833"/>
              <a:buFont typeface="Wingdings"/>
              <a:buChar char=""/>
              <a:tabLst>
                <a:tab pos="212408" algn="l"/>
              </a:tabLst>
            </a:pPr>
            <a:r>
              <a:rPr i="1" dirty="0">
                <a:latin typeface="Arial"/>
                <a:cs typeface="Arial"/>
              </a:rPr>
              <a:t>Uso</a:t>
            </a:r>
            <a:r>
              <a:rPr i="1" spc="-1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no</a:t>
            </a:r>
            <a:r>
              <a:rPr i="1" spc="-19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depende</a:t>
            </a:r>
            <a:r>
              <a:rPr i="1" spc="-11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del</a:t>
            </a:r>
            <a:r>
              <a:rPr i="1" spc="-23" dirty="0">
                <a:latin typeface="Arial"/>
                <a:cs typeface="Arial"/>
              </a:rPr>
              <a:t> </a:t>
            </a:r>
            <a:r>
              <a:rPr i="1" spc="-8" dirty="0">
                <a:latin typeface="Arial"/>
                <a:cs typeface="Arial"/>
              </a:rPr>
              <a:t>coito</a:t>
            </a:r>
            <a:endParaRPr dirty="0">
              <a:latin typeface="Arial"/>
              <a:cs typeface="Arial"/>
            </a:endParaRPr>
          </a:p>
          <a:p>
            <a:pPr marL="212408" indent="-204788" algn="just">
              <a:spcBef>
                <a:spcPts val="1729"/>
              </a:spcBef>
              <a:buClr>
                <a:srgbClr val="3333FF"/>
              </a:buClr>
              <a:buSzPct val="95833"/>
              <a:buFont typeface="Wingdings"/>
              <a:buChar char=""/>
              <a:tabLst>
                <a:tab pos="212408" algn="l"/>
              </a:tabLst>
            </a:pPr>
            <a:r>
              <a:rPr i="1" dirty="0">
                <a:latin typeface="Arial"/>
                <a:cs typeface="Arial"/>
              </a:rPr>
              <a:t>Fácil</a:t>
            </a:r>
            <a:r>
              <a:rPr i="1" spc="-26" dirty="0">
                <a:latin typeface="Arial"/>
                <a:cs typeface="Arial"/>
              </a:rPr>
              <a:t> </a:t>
            </a:r>
            <a:r>
              <a:rPr i="1" spc="-8" dirty="0">
                <a:latin typeface="Arial"/>
                <a:cs typeface="Arial"/>
              </a:rPr>
              <a:t>obtención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BA2A154-AEF5-C303-4466-81A2E024B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58852"/>
            <a:ext cx="9144000" cy="159914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80432"/>
            <a:ext cx="9144000" cy="1877568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88F3B341-4F68-9EA1-4B3D-717928FAA443}"/>
              </a:ext>
            </a:extLst>
          </p:cNvPr>
          <p:cNvSpPr txBox="1">
            <a:spLocks/>
          </p:cNvSpPr>
          <p:nvPr/>
        </p:nvSpPr>
        <p:spPr>
          <a:xfrm>
            <a:off x="850100" y="378695"/>
            <a:ext cx="7443795" cy="885153"/>
          </a:xfrm>
          <a:prstGeom prst="rect">
            <a:avLst/>
          </a:prstGeom>
        </p:spPr>
        <p:txBody>
          <a:bodyPr vert="horz" wrap="square" lIns="0" tIns="571793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1639">
              <a:lnSpc>
                <a:spcPct val="100000"/>
              </a:lnSpc>
              <a:spcBef>
                <a:spcPts val="95"/>
              </a:spcBef>
            </a:pPr>
            <a:r>
              <a:rPr lang="es-MX" sz="2000" b="1" spc="-25" dirty="0">
                <a:solidFill>
                  <a:srgbClr val="00B0F0"/>
                </a:solidFill>
                <a:latin typeface="+mn-lt"/>
              </a:rPr>
              <a:t>DESVENTAJAS</a:t>
            </a:r>
            <a:r>
              <a:rPr lang="es-MX" sz="2000" b="1" spc="-120" dirty="0">
                <a:solidFill>
                  <a:srgbClr val="00B0F0"/>
                </a:solidFill>
                <a:latin typeface="+mn-lt"/>
              </a:rPr>
              <a:t> </a:t>
            </a:r>
            <a:r>
              <a:rPr lang="es-MX" sz="2000" b="1" spc="-85" dirty="0">
                <a:solidFill>
                  <a:srgbClr val="00B0F0"/>
                </a:solidFill>
                <a:latin typeface="+mn-lt"/>
              </a:rPr>
              <a:t>DE</a:t>
            </a:r>
            <a:r>
              <a:rPr lang="es-MX" sz="2000" b="1" spc="-175" dirty="0">
                <a:solidFill>
                  <a:srgbClr val="00B0F0"/>
                </a:solidFill>
                <a:latin typeface="+mn-lt"/>
              </a:rPr>
              <a:t> </a:t>
            </a:r>
            <a:r>
              <a:rPr lang="es-MX" sz="2000" b="1" dirty="0">
                <a:solidFill>
                  <a:srgbClr val="00B0F0"/>
                </a:solidFill>
                <a:latin typeface="+mn-lt"/>
              </a:rPr>
              <a:t>LOS</a:t>
            </a:r>
            <a:r>
              <a:rPr lang="es-MX" sz="2000" b="1" spc="-165" dirty="0">
                <a:solidFill>
                  <a:srgbClr val="00B0F0"/>
                </a:solidFill>
                <a:latin typeface="+mn-lt"/>
              </a:rPr>
              <a:t> </a:t>
            </a:r>
            <a:r>
              <a:rPr lang="es-MX" sz="2000" b="1" spc="-40" dirty="0">
                <a:solidFill>
                  <a:srgbClr val="00B0F0"/>
                </a:solidFill>
                <a:latin typeface="+mn-lt"/>
              </a:rPr>
              <a:t>ANTICONCEPTIVOS</a:t>
            </a:r>
            <a:endParaRPr lang="es-MX" sz="2000" b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E3A5F007-F21C-DA86-AFED-A2D7137570C2}"/>
              </a:ext>
            </a:extLst>
          </p:cNvPr>
          <p:cNvSpPr txBox="1"/>
          <p:nvPr/>
        </p:nvSpPr>
        <p:spPr>
          <a:xfrm>
            <a:off x="1896270" y="1877568"/>
            <a:ext cx="6397625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9584" indent="-476884" algn="just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489584" algn="l"/>
              </a:tabLst>
            </a:pPr>
            <a:r>
              <a:rPr sz="2000" i="1" spc="-235" dirty="0">
                <a:cs typeface="Verdana"/>
              </a:rPr>
              <a:t>Es</a:t>
            </a:r>
            <a:r>
              <a:rPr sz="2000" i="1" spc="-280" dirty="0">
                <a:cs typeface="Verdana"/>
              </a:rPr>
              <a:t> </a:t>
            </a:r>
            <a:r>
              <a:rPr sz="2000" i="1" spc="-240" dirty="0">
                <a:cs typeface="Verdana"/>
              </a:rPr>
              <a:t>común</a:t>
            </a:r>
            <a:r>
              <a:rPr sz="2000" i="1" spc="-275" dirty="0">
                <a:cs typeface="Verdana"/>
              </a:rPr>
              <a:t> </a:t>
            </a:r>
            <a:r>
              <a:rPr sz="2000" i="1" spc="-240" dirty="0">
                <a:cs typeface="Verdana"/>
              </a:rPr>
              <a:t>uso</a:t>
            </a:r>
            <a:r>
              <a:rPr sz="2000" i="1" spc="-285" dirty="0">
                <a:cs typeface="Verdana"/>
              </a:rPr>
              <a:t> </a:t>
            </a:r>
            <a:r>
              <a:rPr sz="2000" i="1" spc="-55" dirty="0">
                <a:cs typeface="Verdana"/>
              </a:rPr>
              <a:t>incorrecto</a:t>
            </a:r>
            <a:endParaRPr sz="2000" dirty="0">
              <a:cs typeface="Verdana"/>
            </a:endParaRPr>
          </a:p>
          <a:p>
            <a:pPr marL="489584" indent="-476884" algn="just">
              <a:lnSpc>
                <a:spcPct val="100000"/>
              </a:lnSpc>
              <a:buFont typeface="Wingdings"/>
              <a:buChar char=""/>
              <a:tabLst>
                <a:tab pos="489584" algn="l"/>
              </a:tabLst>
            </a:pPr>
            <a:r>
              <a:rPr sz="2000" i="1" spc="-225" dirty="0">
                <a:cs typeface="Verdana"/>
              </a:rPr>
              <a:t>Requiere</a:t>
            </a:r>
            <a:r>
              <a:rPr sz="2000" i="1" spc="-280" dirty="0">
                <a:cs typeface="Verdana"/>
              </a:rPr>
              <a:t> </a:t>
            </a:r>
            <a:r>
              <a:rPr sz="2000" i="1" spc="-245" dirty="0">
                <a:cs typeface="Verdana"/>
              </a:rPr>
              <a:t>uso</a:t>
            </a:r>
            <a:r>
              <a:rPr sz="2000" i="1" spc="-254" dirty="0">
                <a:cs typeface="Verdana"/>
              </a:rPr>
              <a:t> </a:t>
            </a:r>
            <a:r>
              <a:rPr sz="2000" i="1" spc="-10" dirty="0">
                <a:cs typeface="Verdana"/>
              </a:rPr>
              <a:t>diario</a:t>
            </a:r>
            <a:endParaRPr sz="2000" dirty="0">
              <a:cs typeface="Verdana"/>
            </a:endParaRPr>
          </a:p>
          <a:p>
            <a:pPr marL="489584" indent="-476884" algn="just">
              <a:lnSpc>
                <a:spcPct val="100000"/>
              </a:lnSpc>
              <a:buFont typeface="Wingdings"/>
              <a:buChar char=""/>
              <a:tabLst>
                <a:tab pos="489584" algn="l"/>
              </a:tabLst>
            </a:pPr>
            <a:r>
              <a:rPr sz="2000" i="1" spc="-135" dirty="0">
                <a:cs typeface="Verdana"/>
              </a:rPr>
              <a:t>Efecto</a:t>
            </a:r>
            <a:r>
              <a:rPr sz="2000" i="1" spc="-250" dirty="0">
                <a:cs typeface="Verdana"/>
              </a:rPr>
              <a:t> </a:t>
            </a:r>
            <a:r>
              <a:rPr sz="2000" i="1" spc="-210" dirty="0">
                <a:cs typeface="Verdana"/>
              </a:rPr>
              <a:t>secundarios</a:t>
            </a:r>
            <a:r>
              <a:rPr sz="2000" i="1" spc="-204" dirty="0">
                <a:cs typeface="Verdana"/>
              </a:rPr>
              <a:t> </a:t>
            </a:r>
            <a:r>
              <a:rPr sz="2000" i="1" spc="-80" dirty="0">
                <a:cs typeface="Verdana"/>
              </a:rPr>
              <a:t>comunes</a:t>
            </a:r>
            <a:endParaRPr sz="2000" dirty="0">
              <a:cs typeface="Verdana"/>
            </a:endParaRPr>
          </a:p>
          <a:p>
            <a:pPr marL="489584" indent="-476884" algn="just">
              <a:lnSpc>
                <a:spcPct val="100000"/>
              </a:lnSpc>
              <a:buFont typeface="Wingdings"/>
              <a:buChar char=""/>
              <a:tabLst>
                <a:tab pos="489584" algn="l"/>
              </a:tabLst>
            </a:pPr>
            <a:r>
              <a:rPr sz="2000" i="1" spc="-229" dirty="0">
                <a:cs typeface="Verdana"/>
              </a:rPr>
              <a:t>No</a:t>
            </a:r>
            <a:r>
              <a:rPr sz="2000" i="1" spc="-260" dirty="0">
                <a:cs typeface="Verdana"/>
              </a:rPr>
              <a:t> </a:t>
            </a:r>
            <a:r>
              <a:rPr sz="2000" i="1" spc="-185" dirty="0">
                <a:cs typeface="Verdana"/>
              </a:rPr>
              <a:t>protegen</a:t>
            </a:r>
            <a:r>
              <a:rPr sz="2000" i="1" spc="-280" dirty="0">
                <a:cs typeface="Verdana"/>
              </a:rPr>
              <a:t> </a:t>
            </a:r>
            <a:r>
              <a:rPr sz="2000" i="1" spc="-185" dirty="0">
                <a:cs typeface="Verdana"/>
              </a:rPr>
              <a:t>contra</a:t>
            </a:r>
            <a:r>
              <a:rPr sz="2000" i="1" spc="-254" dirty="0">
                <a:cs typeface="Verdana"/>
              </a:rPr>
              <a:t> </a:t>
            </a:r>
            <a:r>
              <a:rPr sz="2000" i="1" spc="-400" dirty="0">
                <a:cs typeface="Verdana"/>
              </a:rPr>
              <a:t>ITS</a:t>
            </a:r>
            <a:endParaRPr sz="2000" dirty="0">
              <a:cs typeface="Verdana"/>
            </a:endParaRPr>
          </a:p>
          <a:p>
            <a:pPr marL="489584" indent="-476884" algn="just">
              <a:lnSpc>
                <a:spcPct val="100000"/>
              </a:lnSpc>
              <a:buFont typeface="Wingdings"/>
              <a:buChar char=""/>
              <a:tabLst>
                <a:tab pos="489584" algn="l"/>
              </a:tabLst>
            </a:pPr>
            <a:r>
              <a:rPr sz="2000" i="1" spc="-225" dirty="0">
                <a:cs typeface="Verdana"/>
              </a:rPr>
              <a:t>Requiere</a:t>
            </a:r>
            <a:r>
              <a:rPr sz="2000" i="1" spc="-265" dirty="0">
                <a:cs typeface="Verdana"/>
              </a:rPr>
              <a:t> </a:t>
            </a:r>
            <a:r>
              <a:rPr sz="2000" i="1" spc="-130" dirty="0">
                <a:cs typeface="Verdana"/>
              </a:rPr>
              <a:t>reabastecimiento</a:t>
            </a:r>
            <a:endParaRPr sz="2000" dirty="0">
              <a:cs typeface="Verdana"/>
            </a:endParaRPr>
          </a:p>
          <a:p>
            <a:pPr marL="489584" indent="-476884" algn="just">
              <a:lnSpc>
                <a:spcPct val="100000"/>
              </a:lnSpc>
              <a:buFont typeface="Wingdings"/>
              <a:buChar char=""/>
              <a:tabLst>
                <a:tab pos="489584" algn="l"/>
              </a:tabLst>
            </a:pPr>
            <a:r>
              <a:rPr sz="2000" i="1" spc="-190" dirty="0">
                <a:cs typeface="Verdana"/>
              </a:rPr>
              <a:t>Restricciones</a:t>
            </a:r>
            <a:r>
              <a:rPr sz="2000" i="1" spc="-215" dirty="0">
                <a:cs typeface="Verdana"/>
              </a:rPr>
              <a:t> innecesarias</a:t>
            </a:r>
            <a:r>
              <a:rPr sz="2000" i="1" spc="-204" dirty="0">
                <a:cs typeface="Verdana"/>
              </a:rPr>
              <a:t> </a:t>
            </a:r>
            <a:r>
              <a:rPr sz="2000" i="1" spc="-240" dirty="0">
                <a:cs typeface="Verdana"/>
              </a:rPr>
              <a:t>son</a:t>
            </a:r>
            <a:r>
              <a:rPr sz="2000" i="1" spc="-220" dirty="0">
                <a:cs typeface="Verdana"/>
              </a:rPr>
              <a:t> </a:t>
            </a:r>
            <a:r>
              <a:rPr sz="2000" i="1" spc="-195" dirty="0">
                <a:cs typeface="Verdana"/>
              </a:rPr>
              <a:t>comunes</a:t>
            </a:r>
            <a:endParaRPr sz="2000" dirty="0">
              <a:cs typeface="Verdana"/>
            </a:endParaRPr>
          </a:p>
        </p:txBody>
      </p:sp>
      <p:pic>
        <p:nvPicPr>
          <p:cNvPr id="8" name="object 4">
            <a:extLst>
              <a:ext uri="{FF2B5EF4-FFF2-40B4-BE49-F238E27FC236}">
                <a16:creationId xmlns:a16="http://schemas.microsoft.com/office/drawing/2014/main" id="{2566F9B4-B20B-3FCC-B1E1-15E472095FDF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33682" y="4003548"/>
            <a:ext cx="2953511" cy="195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3712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375BA58-0273-4806-410F-6CAFAA6CD7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80432"/>
            <a:ext cx="9144000" cy="1877568"/>
          </a:xfrm>
          <a:prstGeom prst="rect">
            <a:avLst/>
          </a:prstGeom>
        </p:spPr>
      </p:pic>
      <p:sp>
        <p:nvSpPr>
          <p:cNvPr id="3" name="object 18">
            <a:extLst>
              <a:ext uri="{FF2B5EF4-FFF2-40B4-BE49-F238E27FC236}">
                <a16:creationId xmlns:a16="http://schemas.microsoft.com/office/drawing/2014/main" id="{F3E65192-139D-059D-1624-D9D7B29BE8CC}"/>
              </a:ext>
            </a:extLst>
          </p:cNvPr>
          <p:cNvSpPr txBox="1">
            <a:spLocks/>
          </p:cNvSpPr>
          <p:nvPr/>
        </p:nvSpPr>
        <p:spPr>
          <a:xfrm>
            <a:off x="1418944" y="211168"/>
            <a:ext cx="6306110" cy="700833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lnSpc>
                <a:spcPct val="100000"/>
              </a:lnSpc>
              <a:spcBef>
                <a:spcPts val="365"/>
              </a:spcBef>
            </a:pPr>
            <a:r>
              <a:rPr lang="es-MX" sz="2000" b="1" spc="-20" dirty="0">
                <a:solidFill>
                  <a:srgbClr val="00B0F0"/>
                </a:solidFill>
                <a:latin typeface="+mn-lt"/>
              </a:rPr>
              <a:t>PROTECCIÓN</a:t>
            </a:r>
            <a:r>
              <a:rPr lang="es-MX" sz="2000" b="1" spc="-130" dirty="0">
                <a:solidFill>
                  <a:srgbClr val="00B0F0"/>
                </a:solidFill>
                <a:latin typeface="+mn-lt"/>
              </a:rPr>
              <a:t> </a:t>
            </a:r>
            <a:r>
              <a:rPr lang="es-MX" sz="2000" b="1" spc="-10" dirty="0">
                <a:solidFill>
                  <a:srgbClr val="00B0F0"/>
                </a:solidFill>
                <a:latin typeface="+mn-lt"/>
              </a:rPr>
              <a:t>DOBLE:</a:t>
            </a:r>
          </a:p>
          <a:p>
            <a:pPr marL="12700" algn="ctr">
              <a:lnSpc>
                <a:spcPct val="100000"/>
              </a:lnSpc>
              <a:spcBef>
                <a:spcPts val="265"/>
              </a:spcBef>
            </a:pPr>
            <a:r>
              <a:rPr lang="es-MX" sz="2000" b="1" dirty="0">
                <a:solidFill>
                  <a:srgbClr val="00B0F0"/>
                </a:solidFill>
                <a:latin typeface="+mn-lt"/>
              </a:rPr>
              <a:t>CONTRA</a:t>
            </a:r>
            <a:r>
              <a:rPr lang="es-MX" sz="2000" b="1" spc="-200" dirty="0">
                <a:solidFill>
                  <a:srgbClr val="00B0F0"/>
                </a:solidFill>
                <a:latin typeface="+mn-lt"/>
              </a:rPr>
              <a:t> </a:t>
            </a:r>
            <a:r>
              <a:rPr lang="es-MX" sz="2000" b="1" spc="-95" dirty="0">
                <a:solidFill>
                  <a:srgbClr val="00B0F0"/>
                </a:solidFill>
                <a:latin typeface="+mn-lt"/>
              </a:rPr>
              <a:t>EL</a:t>
            </a:r>
            <a:r>
              <a:rPr lang="es-MX" sz="2000" b="1" spc="-180" dirty="0">
                <a:solidFill>
                  <a:srgbClr val="00B0F0"/>
                </a:solidFill>
                <a:latin typeface="+mn-lt"/>
              </a:rPr>
              <a:t> </a:t>
            </a:r>
            <a:r>
              <a:rPr lang="es-MX" sz="2000" b="1" spc="-75" dirty="0">
                <a:solidFill>
                  <a:srgbClr val="00B0F0"/>
                </a:solidFill>
                <a:latin typeface="+mn-lt"/>
              </a:rPr>
              <a:t>EMBARAZO</a:t>
            </a:r>
            <a:r>
              <a:rPr lang="es-MX" sz="2000" b="1" spc="-180" dirty="0">
                <a:solidFill>
                  <a:srgbClr val="00B0F0"/>
                </a:solidFill>
                <a:latin typeface="+mn-lt"/>
              </a:rPr>
              <a:t> </a:t>
            </a:r>
            <a:r>
              <a:rPr lang="es-MX" sz="2000" b="1" dirty="0">
                <a:solidFill>
                  <a:srgbClr val="00B0F0"/>
                </a:solidFill>
                <a:latin typeface="+mn-lt"/>
              </a:rPr>
              <a:t>Y</a:t>
            </a:r>
            <a:r>
              <a:rPr lang="es-MX" sz="2000" b="1" spc="-195" dirty="0">
                <a:solidFill>
                  <a:srgbClr val="00B0F0"/>
                </a:solidFill>
                <a:latin typeface="+mn-lt"/>
              </a:rPr>
              <a:t> </a:t>
            </a:r>
            <a:r>
              <a:rPr lang="es-MX" sz="2000" b="1" spc="-114" dirty="0">
                <a:solidFill>
                  <a:srgbClr val="00B0F0"/>
                </a:solidFill>
                <a:latin typeface="+mn-lt"/>
              </a:rPr>
              <a:t>LAS</a:t>
            </a:r>
            <a:r>
              <a:rPr lang="es-MX" sz="2000" b="1" spc="-175" dirty="0">
                <a:solidFill>
                  <a:srgbClr val="00B0F0"/>
                </a:solidFill>
                <a:latin typeface="+mn-lt"/>
              </a:rPr>
              <a:t> </a:t>
            </a:r>
            <a:r>
              <a:rPr lang="es-MX" sz="2000" b="1" spc="-305" dirty="0">
                <a:solidFill>
                  <a:srgbClr val="00B0F0"/>
                </a:solidFill>
                <a:latin typeface="+mn-lt"/>
              </a:rPr>
              <a:t>ITS</a:t>
            </a:r>
          </a:p>
        </p:txBody>
      </p:sp>
      <p:sp>
        <p:nvSpPr>
          <p:cNvPr id="4" name="object 20">
            <a:extLst>
              <a:ext uri="{FF2B5EF4-FFF2-40B4-BE49-F238E27FC236}">
                <a16:creationId xmlns:a16="http://schemas.microsoft.com/office/drawing/2014/main" id="{A186ABF2-02E3-F358-7548-72E831F0ADD3}"/>
              </a:ext>
            </a:extLst>
          </p:cNvPr>
          <p:cNvSpPr txBox="1"/>
          <p:nvPr/>
        </p:nvSpPr>
        <p:spPr>
          <a:xfrm>
            <a:off x="2916236" y="1035647"/>
            <a:ext cx="331152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400" spc="-45" dirty="0">
                <a:latin typeface="Tahoma"/>
                <a:cs typeface="Tahoma"/>
              </a:rPr>
              <a:t>Uso</a:t>
            </a:r>
            <a:r>
              <a:rPr sz="2400" spc="-145" dirty="0">
                <a:latin typeface="Tahoma"/>
                <a:cs typeface="Tahoma"/>
              </a:rPr>
              <a:t> </a:t>
            </a:r>
            <a:r>
              <a:rPr sz="2400" spc="-50" dirty="0">
                <a:latin typeface="Tahoma"/>
                <a:cs typeface="Tahoma"/>
              </a:rPr>
              <a:t>del</a:t>
            </a:r>
            <a:r>
              <a:rPr sz="2400" spc="-120" dirty="0">
                <a:latin typeface="Tahoma"/>
                <a:cs typeface="Tahoma"/>
              </a:rPr>
              <a:t> </a:t>
            </a:r>
            <a:r>
              <a:rPr sz="2400" spc="-30" dirty="0">
                <a:latin typeface="Tahoma"/>
                <a:cs typeface="Tahoma"/>
              </a:rPr>
              <a:t>método</a:t>
            </a:r>
            <a:r>
              <a:rPr sz="2400" spc="-135" dirty="0">
                <a:latin typeface="Tahoma"/>
                <a:cs typeface="Tahoma"/>
              </a:rPr>
              <a:t> </a:t>
            </a:r>
            <a:r>
              <a:rPr sz="2400" spc="-40" dirty="0">
                <a:latin typeface="Tahoma"/>
                <a:cs typeface="Tahoma"/>
              </a:rPr>
              <a:t>doble:</a:t>
            </a:r>
            <a:endParaRPr sz="2400" dirty="0">
              <a:latin typeface="Tahoma"/>
              <a:cs typeface="Tahoma"/>
            </a:endParaRPr>
          </a:p>
        </p:txBody>
      </p:sp>
      <p:grpSp>
        <p:nvGrpSpPr>
          <p:cNvPr id="5" name="object 2">
            <a:extLst>
              <a:ext uri="{FF2B5EF4-FFF2-40B4-BE49-F238E27FC236}">
                <a16:creationId xmlns:a16="http://schemas.microsoft.com/office/drawing/2014/main" id="{2A25D227-7111-40C7-3E35-C2130EF0EA79}"/>
              </a:ext>
            </a:extLst>
          </p:cNvPr>
          <p:cNvGrpSpPr/>
          <p:nvPr/>
        </p:nvGrpSpPr>
        <p:grpSpPr>
          <a:xfrm>
            <a:off x="581658" y="1610753"/>
            <a:ext cx="3541035" cy="1758314"/>
            <a:chOff x="2110549" y="1881949"/>
            <a:chExt cx="3990340" cy="1758314"/>
          </a:xfrm>
        </p:grpSpPr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D65D8827-D4F2-D278-0E79-A4B371D48EE6}"/>
                </a:ext>
              </a:extLst>
            </p:cNvPr>
            <p:cNvSpPr/>
            <p:nvPr/>
          </p:nvSpPr>
          <p:spPr>
            <a:xfrm>
              <a:off x="2186686" y="1958339"/>
              <a:ext cx="3914140" cy="1681480"/>
            </a:xfrm>
            <a:custGeom>
              <a:avLst/>
              <a:gdLst/>
              <a:ahLst/>
              <a:cxnLst/>
              <a:rect l="l" t="t" r="r" b="b"/>
              <a:pathLst>
                <a:path w="3914140" h="1681479">
                  <a:moveTo>
                    <a:pt x="3914013" y="0"/>
                  </a:moveTo>
                  <a:lnTo>
                    <a:pt x="3833114" y="0"/>
                  </a:lnTo>
                  <a:lnTo>
                    <a:pt x="3833114" y="5080"/>
                  </a:lnTo>
                  <a:lnTo>
                    <a:pt x="3833114" y="8890"/>
                  </a:lnTo>
                  <a:lnTo>
                    <a:pt x="3833114" y="1600200"/>
                  </a:lnTo>
                  <a:lnTo>
                    <a:pt x="9525" y="1600200"/>
                  </a:lnTo>
                  <a:lnTo>
                    <a:pt x="4826" y="1600200"/>
                  </a:lnTo>
                  <a:lnTo>
                    <a:pt x="0" y="1600200"/>
                  </a:lnTo>
                  <a:lnTo>
                    <a:pt x="0" y="1671320"/>
                  </a:lnTo>
                  <a:lnTo>
                    <a:pt x="0" y="1681480"/>
                  </a:lnTo>
                  <a:lnTo>
                    <a:pt x="3914013" y="1681480"/>
                  </a:lnTo>
                  <a:lnTo>
                    <a:pt x="3914013" y="1671320"/>
                  </a:lnTo>
                  <a:lnTo>
                    <a:pt x="3914013" y="8890"/>
                  </a:lnTo>
                  <a:lnTo>
                    <a:pt x="3914013" y="0"/>
                  </a:lnTo>
                  <a:close/>
                </a:path>
              </a:pathLst>
            </a:custGeom>
            <a:solidFill>
              <a:srgbClr val="1F48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D1621124-BB11-A210-DBB0-457EFAB8F097}"/>
                </a:ext>
              </a:extLst>
            </p:cNvPr>
            <p:cNvSpPr/>
            <p:nvPr/>
          </p:nvSpPr>
          <p:spPr>
            <a:xfrm>
              <a:off x="2115311" y="1886711"/>
              <a:ext cx="3904615" cy="1671955"/>
            </a:xfrm>
            <a:custGeom>
              <a:avLst/>
              <a:gdLst/>
              <a:ahLst/>
              <a:cxnLst/>
              <a:rect l="l" t="t" r="r" b="b"/>
              <a:pathLst>
                <a:path w="3904615" h="1671954">
                  <a:moveTo>
                    <a:pt x="3904488" y="0"/>
                  </a:moveTo>
                  <a:lnTo>
                    <a:pt x="0" y="0"/>
                  </a:lnTo>
                  <a:lnTo>
                    <a:pt x="0" y="1671827"/>
                  </a:lnTo>
                  <a:lnTo>
                    <a:pt x="3904488" y="1671827"/>
                  </a:lnTo>
                  <a:lnTo>
                    <a:pt x="3904488" y="0"/>
                  </a:lnTo>
                  <a:close/>
                </a:path>
              </a:pathLst>
            </a:custGeom>
            <a:solidFill>
              <a:srgbClr val="99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F17E0C08-3BEE-21FB-E12B-0848D66D4DD0}"/>
                </a:ext>
              </a:extLst>
            </p:cNvPr>
            <p:cNvSpPr/>
            <p:nvPr/>
          </p:nvSpPr>
          <p:spPr>
            <a:xfrm>
              <a:off x="2115311" y="1886711"/>
              <a:ext cx="3904615" cy="1671955"/>
            </a:xfrm>
            <a:custGeom>
              <a:avLst/>
              <a:gdLst/>
              <a:ahLst/>
              <a:cxnLst/>
              <a:rect l="l" t="t" r="r" b="b"/>
              <a:pathLst>
                <a:path w="3904615" h="1671954">
                  <a:moveTo>
                    <a:pt x="0" y="1671827"/>
                  </a:moveTo>
                  <a:lnTo>
                    <a:pt x="3904488" y="1671827"/>
                  </a:lnTo>
                  <a:lnTo>
                    <a:pt x="3904488" y="0"/>
                  </a:lnTo>
                  <a:lnTo>
                    <a:pt x="0" y="0"/>
                  </a:lnTo>
                  <a:lnTo>
                    <a:pt x="0" y="1671827"/>
                  </a:lnTo>
                  <a:close/>
                </a:path>
              </a:pathLst>
            </a:custGeom>
            <a:ln w="9525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CuadroTexto 9">
            <a:extLst>
              <a:ext uri="{FF2B5EF4-FFF2-40B4-BE49-F238E27FC236}">
                <a16:creationId xmlns:a16="http://schemas.microsoft.com/office/drawing/2014/main" id="{48C14914-FA7C-95FD-F530-99254CF7E8AA}"/>
              </a:ext>
            </a:extLst>
          </p:cNvPr>
          <p:cNvSpPr txBox="1"/>
          <p:nvPr/>
        </p:nvSpPr>
        <p:spPr>
          <a:xfrm>
            <a:off x="478466" y="1600036"/>
            <a:ext cx="265813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lang="es-MX" sz="1800" b="1" dirty="0">
                <a:solidFill>
                  <a:srgbClr val="FFFFFF"/>
                </a:solidFill>
                <a:latin typeface="Tahoma"/>
                <a:cs typeface="Tahoma"/>
              </a:rPr>
              <a:t>Método</a:t>
            </a:r>
            <a:r>
              <a:rPr lang="es-MX" sz="1800" b="1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es-MX" sz="1800" b="1" spc="-40" dirty="0">
                <a:solidFill>
                  <a:srgbClr val="FFFFFF"/>
                </a:solidFill>
                <a:latin typeface="Tahoma"/>
                <a:cs typeface="Tahoma"/>
              </a:rPr>
              <a:t>principal</a:t>
            </a:r>
            <a:r>
              <a:rPr lang="es-MX" sz="1800" b="1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es-MX" sz="1800" b="1" spc="-20" dirty="0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endParaRPr lang="es-MX" sz="1800" dirty="0">
              <a:latin typeface="Tahoma"/>
              <a:cs typeface="Tahoma"/>
            </a:endParaRPr>
          </a:p>
          <a:p>
            <a:pPr marL="12700" algn="just">
              <a:lnSpc>
                <a:spcPct val="100000"/>
              </a:lnSpc>
            </a:pPr>
            <a:r>
              <a:rPr lang="es-MX" sz="1800" b="1" spc="-10" dirty="0">
                <a:solidFill>
                  <a:srgbClr val="FFFFFF"/>
                </a:solidFill>
                <a:latin typeface="Tahoma"/>
                <a:cs typeface="Tahoma"/>
              </a:rPr>
              <a:t>prevenir</a:t>
            </a:r>
            <a:endParaRPr lang="es-MX" sz="1800" dirty="0">
              <a:latin typeface="Tahoma"/>
              <a:cs typeface="Tahoma"/>
            </a:endParaRPr>
          </a:p>
          <a:p>
            <a:pPr marL="12700" algn="just">
              <a:lnSpc>
                <a:spcPct val="100000"/>
              </a:lnSpc>
            </a:pPr>
            <a:r>
              <a:rPr lang="es-MX" sz="1800" b="1" spc="-60" dirty="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lang="es-MX" sz="1800" b="1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es-MX" sz="1800" b="1" spc="-10" dirty="0">
                <a:solidFill>
                  <a:srgbClr val="FFFFFF"/>
                </a:solidFill>
                <a:latin typeface="Tahoma"/>
                <a:cs typeface="Tahoma"/>
              </a:rPr>
              <a:t>embarazo</a:t>
            </a:r>
            <a:endParaRPr lang="es-MX" dirty="0"/>
          </a:p>
        </p:txBody>
      </p:sp>
      <p:pic>
        <p:nvPicPr>
          <p:cNvPr id="11" name="object 40">
            <a:extLst>
              <a:ext uri="{FF2B5EF4-FFF2-40B4-BE49-F238E27FC236}">
                <a16:creationId xmlns:a16="http://schemas.microsoft.com/office/drawing/2014/main" id="{B67B422D-434D-B6A9-2971-D95EC76A72D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7795" y="2557717"/>
            <a:ext cx="914399" cy="630936"/>
          </a:xfrm>
          <a:prstGeom prst="rect">
            <a:avLst/>
          </a:prstGeom>
        </p:spPr>
      </p:pic>
      <p:pic>
        <p:nvPicPr>
          <p:cNvPr id="12" name="object 26">
            <a:extLst>
              <a:ext uri="{FF2B5EF4-FFF2-40B4-BE49-F238E27FC236}">
                <a16:creationId xmlns:a16="http://schemas.microsoft.com/office/drawing/2014/main" id="{89F320D2-5D0F-C1E5-9E4E-36B2C3236AA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21036" y="2500587"/>
            <a:ext cx="419100" cy="790955"/>
          </a:xfrm>
          <a:prstGeom prst="rect">
            <a:avLst/>
          </a:prstGeom>
        </p:spPr>
      </p:pic>
      <p:pic>
        <p:nvPicPr>
          <p:cNvPr id="13" name="object 41">
            <a:extLst>
              <a:ext uri="{FF2B5EF4-FFF2-40B4-BE49-F238E27FC236}">
                <a16:creationId xmlns:a16="http://schemas.microsoft.com/office/drawing/2014/main" id="{9E39419F-B5E3-E147-13FE-8B7BB80AF131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888978" y="2449557"/>
            <a:ext cx="762000" cy="754379"/>
          </a:xfrm>
          <a:prstGeom prst="rect">
            <a:avLst/>
          </a:prstGeom>
        </p:spPr>
      </p:pic>
      <p:grpSp>
        <p:nvGrpSpPr>
          <p:cNvPr id="14" name="object 6">
            <a:extLst>
              <a:ext uri="{FF2B5EF4-FFF2-40B4-BE49-F238E27FC236}">
                <a16:creationId xmlns:a16="http://schemas.microsoft.com/office/drawing/2014/main" id="{B7432959-9323-3744-B409-07D952CD9BAC}"/>
              </a:ext>
            </a:extLst>
          </p:cNvPr>
          <p:cNvGrpSpPr/>
          <p:nvPr/>
        </p:nvGrpSpPr>
        <p:grpSpPr>
          <a:xfrm>
            <a:off x="5017348" y="1616572"/>
            <a:ext cx="3311525" cy="1758950"/>
            <a:chOff x="6548437" y="1892617"/>
            <a:chExt cx="3982720" cy="1758950"/>
          </a:xfrm>
        </p:grpSpPr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5852212E-C8B5-A4A4-5F2D-57E819D44F96}"/>
                </a:ext>
              </a:extLst>
            </p:cNvPr>
            <p:cNvSpPr/>
            <p:nvPr/>
          </p:nvSpPr>
          <p:spPr>
            <a:xfrm>
              <a:off x="6624574" y="1968499"/>
              <a:ext cx="3906520" cy="1682750"/>
            </a:xfrm>
            <a:custGeom>
              <a:avLst/>
              <a:gdLst/>
              <a:ahLst/>
              <a:cxnLst/>
              <a:rect l="l" t="t" r="r" b="b"/>
              <a:pathLst>
                <a:path w="3906520" h="1682750">
                  <a:moveTo>
                    <a:pt x="3906393" y="0"/>
                  </a:moveTo>
                  <a:lnTo>
                    <a:pt x="3825494" y="0"/>
                  </a:lnTo>
                  <a:lnTo>
                    <a:pt x="3825494" y="5080"/>
                  </a:lnTo>
                  <a:lnTo>
                    <a:pt x="3825494" y="10160"/>
                  </a:lnTo>
                  <a:lnTo>
                    <a:pt x="3825494" y="1602740"/>
                  </a:lnTo>
                  <a:lnTo>
                    <a:pt x="9525" y="1602740"/>
                  </a:lnTo>
                  <a:lnTo>
                    <a:pt x="4826" y="1602740"/>
                  </a:lnTo>
                  <a:lnTo>
                    <a:pt x="0" y="1602740"/>
                  </a:lnTo>
                  <a:lnTo>
                    <a:pt x="0" y="1673860"/>
                  </a:lnTo>
                  <a:lnTo>
                    <a:pt x="0" y="1682750"/>
                  </a:lnTo>
                  <a:lnTo>
                    <a:pt x="3906393" y="1682750"/>
                  </a:lnTo>
                  <a:lnTo>
                    <a:pt x="3906393" y="1673860"/>
                  </a:lnTo>
                  <a:lnTo>
                    <a:pt x="3906393" y="10160"/>
                  </a:lnTo>
                  <a:lnTo>
                    <a:pt x="3906393" y="0"/>
                  </a:lnTo>
                  <a:close/>
                </a:path>
              </a:pathLst>
            </a:custGeom>
            <a:solidFill>
              <a:srgbClr val="1F48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CD9E599C-E03A-6DAE-8427-8D093D19CA60}"/>
                </a:ext>
              </a:extLst>
            </p:cNvPr>
            <p:cNvSpPr/>
            <p:nvPr/>
          </p:nvSpPr>
          <p:spPr>
            <a:xfrm>
              <a:off x="6553200" y="1897379"/>
              <a:ext cx="3896995" cy="1673860"/>
            </a:xfrm>
            <a:custGeom>
              <a:avLst/>
              <a:gdLst/>
              <a:ahLst/>
              <a:cxnLst/>
              <a:rect l="l" t="t" r="r" b="b"/>
              <a:pathLst>
                <a:path w="3896995" h="1673860">
                  <a:moveTo>
                    <a:pt x="3896867" y="0"/>
                  </a:moveTo>
                  <a:lnTo>
                    <a:pt x="0" y="0"/>
                  </a:lnTo>
                  <a:lnTo>
                    <a:pt x="0" y="1673352"/>
                  </a:lnTo>
                  <a:lnTo>
                    <a:pt x="3896867" y="1673352"/>
                  </a:lnTo>
                  <a:lnTo>
                    <a:pt x="3896867" y="0"/>
                  </a:lnTo>
                  <a:close/>
                </a:path>
              </a:pathLst>
            </a:custGeom>
            <a:solidFill>
              <a:srgbClr val="33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9">
              <a:extLst>
                <a:ext uri="{FF2B5EF4-FFF2-40B4-BE49-F238E27FC236}">
                  <a16:creationId xmlns:a16="http://schemas.microsoft.com/office/drawing/2014/main" id="{58BA7687-EC07-DEF6-9EF0-39A01A482612}"/>
                </a:ext>
              </a:extLst>
            </p:cNvPr>
            <p:cNvSpPr/>
            <p:nvPr/>
          </p:nvSpPr>
          <p:spPr>
            <a:xfrm>
              <a:off x="6553200" y="1897379"/>
              <a:ext cx="3896995" cy="1673860"/>
            </a:xfrm>
            <a:custGeom>
              <a:avLst/>
              <a:gdLst/>
              <a:ahLst/>
              <a:cxnLst/>
              <a:rect l="l" t="t" r="r" b="b"/>
              <a:pathLst>
                <a:path w="3896995" h="1673860">
                  <a:moveTo>
                    <a:pt x="0" y="1673352"/>
                  </a:moveTo>
                  <a:lnTo>
                    <a:pt x="3896867" y="1673352"/>
                  </a:lnTo>
                  <a:lnTo>
                    <a:pt x="3896867" y="0"/>
                  </a:lnTo>
                  <a:lnTo>
                    <a:pt x="0" y="0"/>
                  </a:lnTo>
                  <a:lnTo>
                    <a:pt x="0" y="1673352"/>
                  </a:lnTo>
                  <a:close/>
                </a:path>
              </a:pathLst>
            </a:custGeom>
            <a:ln w="9525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23">
            <a:extLst>
              <a:ext uri="{FF2B5EF4-FFF2-40B4-BE49-F238E27FC236}">
                <a16:creationId xmlns:a16="http://schemas.microsoft.com/office/drawing/2014/main" id="{BE97998F-28B3-0D30-DEF4-28BFF0155C0E}"/>
              </a:ext>
            </a:extLst>
          </p:cNvPr>
          <p:cNvSpPr txBox="1"/>
          <p:nvPr/>
        </p:nvSpPr>
        <p:spPr>
          <a:xfrm>
            <a:off x="4888651" y="1565816"/>
            <a:ext cx="3872577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0" marR="1306195">
              <a:lnSpc>
                <a:spcPct val="120000"/>
              </a:lnSpc>
              <a:spcBef>
                <a:spcPts val="100"/>
              </a:spcBef>
            </a:pPr>
            <a:r>
              <a:rPr sz="2000" b="1" spc="-30" dirty="0">
                <a:solidFill>
                  <a:srgbClr val="FFFFFF"/>
                </a:solidFill>
                <a:latin typeface="Tahoma"/>
                <a:cs typeface="Tahoma"/>
              </a:rPr>
              <a:t>Además</a:t>
            </a:r>
            <a:r>
              <a:rPr sz="2000" b="1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sz="2000" b="1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75" dirty="0">
                <a:solidFill>
                  <a:srgbClr val="FFFFFF"/>
                </a:solidFill>
                <a:latin typeface="Tahoma"/>
                <a:cs typeface="Tahoma"/>
              </a:rPr>
              <a:t>usan</a:t>
            </a: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Tahoma"/>
                <a:cs typeface="Tahoma"/>
              </a:rPr>
              <a:t>los condones</a:t>
            </a:r>
            <a:r>
              <a:rPr sz="20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para </a:t>
            </a:r>
            <a:r>
              <a:rPr sz="2000" b="1" spc="-40" dirty="0">
                <a:solidFill>
                  <a:srgbClr val="FFFFFF"/>
                </a:solidFill>
                <a:latin typeface="Tahoma"/>
                <a:cs typeface="Tahoma"/>
              </a:rPr>
              <a:t>prevenir</a:t>
            </a:r>
            <a:r>
              <a:rPr sz="2000" b="1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75" dirty="0">
                <a:solidFill>
                  <a:srgbClr val="FFFFFF"/>
                </a:solidFill>
                <a:latin typeface="Tahoma"/>
                <a:cs typeface="Tahoma"/>
              </a:rPr>
              <a:t>las</a:t>
            </a:r>
            <a:r>
              <a:rPr sz="2000" b="1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Tahoma"/>
                <a:cs typeface="Tahoma"/>
              </a:rPr>
              <a:t>ITS</a:t>
            </a:r>
            <a:endParaRPr sz="2000" dirty="0">
              <a:latin typeface="Tahoma"/>
              <a:cs typeface="Tahoma"/>
            </a:endParaRPr>
          </a:p>
        </p:txBody>
      </p:sp>
      <p:grpSp>
        <p:nvGrpSpPr>
          <p:cNvPr id="19" name="object 28">
            <a:extLst>
              <a:ext uri="{FF2B5EF4-FFF2-40B4-BE49-F238E27FC236}">
                <a16:creationId xmlns:a16="http://schemas.microsoft.com/office/drawing/2014/main" id="{C467137D-A7ED-4F08-172D-08726F12462B}"/>
              </a:ext>
            </a:extLst>
          </p:cNvPr>
          <p:cNvGrpSpPr/>
          <p:nvPr/>
        </p:nvGrpSpPr>
        <p:grpSpPr>
          <a:xfrm>
            <a:off x="6804144" y="1818819"/>
            <a:ext cx="1819910" cy="1850389"/>
            <a:chOff x="8825483" y="1888235"/>
            <a:chExt cx="1819910" cy="1850389"/>
          </a:xfrm>
        </p:grpSpPr>
        <p:pic>
          <p:nvPicPr>
            <p:cNvPr id="20" name="object 29">
              <a:extLst>
                <a:ext uri="{FF2B5EF4-FFF2-40B4-BE49-F238E27FC236}">
                  <a16:creationId xmlns:a16="http://schemas.microsoft.com/office/drawing/2014/main" id="{01EADBF5-1AA0-9604-6A13-CA36DB4A735B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25483" y="1888235"/>
              <a:ext cx="1819528" cy="1850136"/>
            </a:xfrm>
            <a:prstGeom prst="rect">
              <a:avLst/>
            </a:prstGeom>
          </p:spPr>
        </p:pic>
        <p:sp>
          <p:nvSpPr>
            <p:cNvPr id="21" name="object 30">
              <a:extLst>
                <a:ext uri="{FF2B5EF4-FFF2-40B4-BE49-F238E27FC236}">
                  <a16:creationId xmlns:a16="http://schemas.microsoft.com/office/drawing/2014/main" id="{3D9B4D00-FD2B-C8E7-7FE4-B68A363F7F44}"/>
                </a:ext>
              </a:extLst>
            </p:cNvPr>
            <p:cNvSpPr/>
            <p:nvPr/>
          </p:nvSpPr>
          <p:spPr>
            <a:xfrm>
              <a:off x="10002040" y="2083333"/>
              <a:ext cx="255270" cy="238125"/>
            </a:xfrm>
            <a:custGeom>
              <a:avLst/>
              <a:gdLst/>
              <a:ahLst/>
              <a:cxnLst/>
              <a:rect l="l" t="t" r="r" b="b"/>
              <a:pathLst>
                <a:path w="255270" h="238125">
                  <a:moveTo>
                    <a:pt x="222278" y="0"/>
                  </a:moveTo>
                  <a:lnTo>
                    <a:pt x="189638" y="0"/>
                  </a:lnTo>
                  <a:lnTo>
                    <a:pt x="150405" y="19598"/>
                  </a:lnTo>
                  <a:lnTo>
                    <a:pt x="124162" y="45707"/>
                  </a:lnTo>
                  <a:lnTo>
                    <a:pt x="98115" y="97991"/>
                  </a:lnTo>
                  <a:lnTo>
                    <a:pt x="84994" y="124165"/>
                  </a:lnTo>
                  <a:lnTo>
                    <a:pt x="58751" y="137252"/>
                  </a:lnTo>
                  <a:lnTo>
                    <a:pt x="26046" y="137252"/>
                  </a:lnTo>
                  <a:lnTo>
                    <a:pt x="0" y="176449"/>
                  </a:lnTo>
                  <a:lnTo>
                    <a:pt x="12925" y="228732"/>
                  </a:lnTo>
                  <a:lnTo>
                    <a:pt x="36345" y="237499"/>
                  </a:lnTo>
                  <a:lnTo>
                    <a:pt x="255202" y="13309"/>
                  </a:lnTo>
                  <a:lnTo>
                    <a:pt x="255114" y="13087"/>
                  </a:lnTo>
                  <a:lnTo>
                    <a:pt x="222278" y="0"/>
                  </a:lnTo>
                  <a:close/>
                </a:path>
              </a:pathLst>
            </a:custGeom>
            <a:solidFill>
              <a:srgbClr val="E7AF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31">
              <a:extLst>
                <a:ext uri="{FF2B5EF4-FFF2-40B4-BE49-F238E27FC236}">
                  <a16:creationId xmlns:a16="http://schemas.microsoft.com/office/drawing/2014/main" id="{FED8DB0F-C422-A6DF-1815-E08F9A4DEF29}"/>
                </a:ext>
              </a:extLst>
            </p:cNvPr>
            <p:cNvSpPr/>
            <p:nvPr/>
          </p:nvSpPr>
          <p:spPr>
            <a:xfrm>
              <a:off x="9053208" y="2220586"/>
              <a:ext cx="1041400" cy="981075"/>
            </a:xfrm>
            <a:custGeom>
              <a:avLst/>
              <a:gdLst/>
              <a:ahLst/>
              <a:cxnLst/>
              <a:rect l="l" t="t" r="r" b="b"/>
              <a:pathLst>
                <a:path w="1041400" h="981075">
                  <a:moveTo>
                    <a:pt x="974878" y="0"/>
                  </a:moveTo>
                  <a:lnTo>
                    <a:pt x="922588" y="0"/>
                  </a:lnTo>
                  <a:lnTo>
                    <a:pt x="876762" y="6511"/>
                  </a:lnTo>
                  <a:lnTo>
                    <a:pt x="824473" y="19598"/>
                  </a:lnTo>
                  <a:lnTo>
                    <a:pt x="758997" y="65305"/>
                  </a:lnTo>
                  <a:lnTo>
                    <a:pt x="686928" y="124165"/>
                  </a:lnTo>
                  <a:lnTo>
                    <a:pt x="621648" y="209264"/>
                  </a:lnTo>
                  <a:lnTo>
                    <a:pt x="556191" y="281146"/>
                  </a:lnTo>
                  <a:lnTo>
                    <a:pt x="458076" y="392224"/>
                  </a:lnTo>
                  <a:lnTo>
                    <a:pt x="386052" y="470682"/>
                  </a:lnTo>
                  <a:lnTo>
                    <a:pt x="222474" y="634057"/>
                  </a:lnTo>
                  <a:lnTo>
                    <a:pt x="111237" y="738624"/>
                  </a:lnTo>
                  <a:lnTo>
                    <a:pt x="52334" y="777990"/>
                  </a:lnTo>
                  <a:lnTo>
                    <a:pt x="0" y="810669"/>
                  </a:lnTo>
                  <a:lnTo>
                    <a:pt x="39370" y="902162"/>
                  </a:lnTo>
                  <a:lnTo>
                    <a:pt x="65462" y="934841"/>
                  </a:lnTo>
                  <a:lnTo>
                    <a:pt x="91711" y="960983"/>
                  </a:lnTo>
                  <a:lnTo>
                    <a:pt x="117797" y="980587"/>
                  </a:lnTo>
                  <a:lnTo>
                    <a:pt x="125780" y="980587"/>
                  </a:lnTo>
                  <a:lnTo>
                    <a:pt x="1041010" y="43053"/>
                  </a:lnTo>
                  <a:lnTo>
                    <a:pt x="1020704" y="26109"/>
                  </a:lnTo>
                  <a:lnTo>
                    <a:pt x="974878" y="0"/>
                  </a:lnTo>
                  <a:close/>
                </a:path>
              </a:pathLst>
            </a:custGeom>
            <a:solidFill>
              <a:srgbClr val="EBBB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32">
              <a:extLst>
                <a:ext uri="{FF2B5EF4-FFF2-40B4-BE49-F238E27FC236}">
                  <a16:creationId xmlns:a16="http://schemas.microsoft.com/office/drawing/2014/main" id="{BDFF0EA8-CAA7-2990-E2C1-73D5F1EEFCAB}"/>
                </a:ext>
              </a:extLst>
            </p:cNvPr>
            <p:cNvSpPr/>
            <p:nvPr/>
          </p:nvSpPr>
          <p:spPr>
            <a:xfrm>
              <a:off x="9138353" y="2325153"/>
              <a:ext cx="889635" cy="795655"/>
            </a:xfrm>
            <a:custGeom>
              <a:avLst/>
              <a:gdLst/>
              <a:ahLst/>
              <a:cxnLst/>
              <a:rect l="l" t="t" r="r" b="b"/>
              <a:pathLst>
                <a:path w="889634" h="795655">
                  <a:moveTo>
                    <a:pt x="876612" y="0"/>
                  </a:moveTo>
                  <a:lnTo>
                    <a:pt x="824323" y="0"/>
                  </a:lnTo>
                  <a:lnTo>
                    <a:pt x="771968" y="6511"/>
                  </a:lnTo>
                  <a:lnTo>
                    <a:pt x="693501" y="26109"/>
                  </a:lnTo>
                  <a:lnTo>
                    <a:pt x="647740" y="45902"/>
                  </a:lnTo>
                  <a:lnTo>
                    <a:pt x="601783" y="78588"/>
                  </a:lnTo>
                  <a:lnTo>
                    <a:pt x="503700" y="189666"/>
                  </a:lnTo>
                  <a:lnTo>
                    <a:pt x="412145" y="287657"/>
                  </a:lnTo>
                  <a:lnTo>
                    <a:pt x="294347" y="418392"/>
                  </a:lnTo>
                  <a:lnTo>
                    <a:pt x="91555" y="627520"/>
                  </a:lnTo>
                  <a:lnTo>
                    <a:pt x="0" y="699565"/>
                  </a:lnTo>
                  <a:lnTo>
                    <a:pt x="26092" y="758385"/>
                  </a:lnTo>
                  <a:lnTo>
                    <a:pt x="65462" y="791064"/>
                  </a:lnTo>
                  <a:lnTo>
                    <a:pt x="117804" y="791064"/>
                  </a:lnTo>
                  <a:lnTo>
                    <a:pt x="119249" y="795490"/>
                  </a:lnTo>
                  <a:lnTo>
                    <a:pt x="889071" y="6908"/>
                  </a:lnTo>
                  <a:lnTo>
                    <a:pt x="876612" y="0"/>
                  </a:lnTo>
                  <a:close/>
                </a:path>
              </a:pathLst>
            </a:custGeom>
            <a:solidFill>
              <a:srgbClr val="F0CA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33">
              <a:extLst>
                <a:ext uri="{FF2B5EF4-FFF2-40B4-BE49-F238E27FC236}">
                  <a16:creationId xmlns:a16="http://schemas.microsoft.com/office/drawing/2014/main" id="{841EE3AE-0341-B14D-E627-2CAA5696CAC6}"/>
                </a:ext>
              </a:extLst>
            </p:cNvPr>
            <p:cNvSpPr/>
            <p:nvPr/>
          </p:nvSpPr>
          <p:spPr>
            <a:xfrm>
              <a:off x="9216787" y="2402855"/>
              <a:ext cx="741680" cy="654685"/>
            </a:xfrm>
            <a:custGeom>
              <a:avLst/>
              <a:gdLst/>
              <a:ahLst/>
              <a:cxnLst/>
              <a:rect l="l" t="t" r="r" b="b"/>
              <a:pathLst>
                <a:path w="741679" h="654685">
                  <a:moveTo>
                    <a:pt x="741528" y="0"/>
                  </a:moveTo>
                  <a:lnTo>
                    <a:pt x="732702" y="886"/>
                  </a:lnTo>
                  <a:lnTo>
                    <a:pt x="680413" y="26995"/>
                  </a:lnTo>
                  <a:lnTo>
                    <a:pt x="634586" y="40082"/>
                  </a:lnTo>
                  <a:lnTo>
                    <a:pt x="569306" y="66192"/>
                  </a:lnTo>
                  <a:lnTo>
                    <a:pt x="516952" y="66192"/>
                  </a:lnTo>
                  <a:lnTo>
                    <a:pt x="451515" y="125051"/>
                  </a:lnTo>
                  <a:lnTo>
                    <a:pt x="268248" y="334153"/>
                  </a:lnTo>
                  <a:lnTo>
                    <a:pt x="85144" y="536750"/>
                  </a:lnTo>
                  <a:lnTo>
                    <a:pt x="0" y="615332"/>
                  </a:lnTo>
                  <a:lnTo>
                    <a:pt x="0" y="628400"/>
                  </a:lnTo>
                  <a:lnTo>
                    <a:pt x="19681" y="648005"/>
                  </a:lnTo>
                  <a:lnTo>
                    <a:pt x="52335" y="654542"/>
                  </a:lnTo>
                  <a:lnTo>
                    <a:pt x="72023" y="648005"/>
                  </a:lnTo>
                  <a:lnTo>
                    <a:pt x="91705" y="634937"/>
                  </a:lnTo>
                  <a:lnTo>
                    <a:pt x="126553" y="629961"/>
                  </a:lnTo>
                  <a:lnTo>
                    <a:pt x="676910" y="66192"/>
                  </a:lnTo>
                  <a:lnTo>
                    <a:pt x="569306" y="66192"/>
                  </a:lnTo>
                  <a:lnTo>
                    <a:pt x="536536" y="59681"/>
                  </a:lnTo>
                  <a:lnTo>
                    <a:pt x="683266" y="59681"/>
                  </a:lnTo>
                  <a:lnTo>
                    <a:pt x="741528" y="0"/>
                  </a:lnTo>
                  <a:close/>
                </a:path>
              </a:pathLst>
            </a:custGeom>
            <a:solidFill>
              <a:srgbClr val="F5DB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34">
              <a:extLst>
                <a:ext uri="{FF2B5EF4-FFF2-40B4-BE49-F238E27FC236}">
                  <a16:creationId xmlns:a16="http://schemas.microsoft.com/office/drawing/2014/main" id="{562525DA-6D3B-2B7C-E79B-08F81B285E96}"/>
                </a:ext>
              </a:extLst>
            </p:cNvPr>
            <p:cNvSpPr/>
            <p:nvPr/>
          </p:nvSpPr>
          <p:spPr>
            <a:xfrm>
              <a:off x="9295371" y="2508859"/>
              <a:ext cx="560070" cy="548640"/>
            </a:xfrm>
            <a:custGeom>
              <a:avLst/>
              <a:gdLst/>
              <a:ahLst/>
              <a:cxnLst/>
              <a:rect l="l" t="t" r="r" b="b"/>
              <a:pathLst>
                <a:path w="560070" h="548639">
                  <a:moveTo>
                    <a:pt x="559460" y="0"/>
                  </a:moveTo>
                  <a:lnTo>
                    <a:pt x="471068" y="64757"/>
                  </a:lnTo>
                  <a:lnTo>
                    <a:pt x="438365" y="71335"/>
                  </a:lnTo>
                  <a:lnTo>
                    <a:pt x="431838" y="45161"/>
                  </a:lnTo>
                  <a:lnTo>
                    <a:pt x="438365" y="12471"/>
                  </a:lnTo>
                  <a:lnTo>
                    <a:pt x="412115" y="25565"/>
                  </a:lnTo>
                  <a:lnTo>
                    <a:pt x="307467" y="143217"/>
                  </a:lnTo>
                  <a:lnTo>
                    <a:pt x="6553" y="502793"/>
                  </a:lnTo>
                  <a:lnTo>
                    <a:pt x="120878" y="404215"/>
                  </a:lnTo>
                  <a:lnTo>
                    <a:pt x="98107" y="437286"/>
                  </a:lnTo>
                  <a:lnTo>
                    <a:pt x="0" y="548538"/>
                  </a:lnTo>
                  <a:lnTo>
                    <a:pt x="113258" y="457073"/>
                  </a:lnTo>
                  <a:lnTo>
                    <a:pt x="228269" y="339255"/>
                  </a:lnTo>
                  <a:lnTo>
                    <a:pt x="239179" y="328079"/>
                  </a:lnTo>
                  <a:lnTo>
                    <a:pt x="209346" y="339255"/>
                  </a:lnTo>
                  <a:lnTo>
                    <a:pt x="205473" y="331571"/>
                  </a:lnTo>
                  <a:lnTo>
                    <a:pt x="274815" y="273900"/>
                  </a:lnTo>
                  <a:lnTo>
                    <a:pt x="320421" y="244868"/>
                  </a:lnTo>
                  <a:lnTo>
                    <a:pt x="489826" y="71335"/>
                  </a:lnTo>
                  <a:lnTo>
                    <a:pt x="559460" y="0"/>
                  </a:lnTo>
                  <a:close/>
                </a:path>
              </a:pathLst>
            </a:custGeom>
            <a:solidFill>
              <a:srgbClr val="F9EC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35">
              <a:extLst>
                <a:ext uri="{FF2B5EF4-FFF2-40B4-BE49-F238E27FC236}">
                  <a16:creationId xmlns:a16="http://schemas.microsoft.com/office/drawing/2014/main" id="{F5BAA961-3D0E-ED91-4288-14AB3C4332D4}"/>
                </a:ext>
              </a:extLst>
            </p:cNvPr>
            <p:cNvSpPr/>
            <p:nvPr/>
          </p:nvSpPr>
          <p:spPr>
            <a:xfrm>
              <a:off x="9328023" y="2279382"/>
              <a:ext cx="575945" cy="765175"/>
            </a:xfrm>
            <a:custGeom>
              <a:avLst/>
              <a:gdLst/>
              <a:ahLst/>
              <a:cxnLst/>
              <a:rect l="l" t="t" r="r" b="b"/>
              <a:pathLst>
                <a:path w="575945" h="765175">
                  <a:moveTo>
                    <a:pt x="32804" y="611987"/>
                  </a:moveTo>
                  <a:lnTo>
                    <a:pt x="26238" y="627545"/>
                  </a:lnTo>
                  <a:lnTo>
                    <a:pt x="0" y="693051"/>
                  </a:lnTo>
                  <a:lnTo>
                    <a:pt x="0" y="738809"/>
                  </a:lnTo>
                  <a:lnTo>
                    <a:pt x="4330" y="764692"/>
                  </a:lnTo>
                  <a:lnTo>
                    <a:pt x="24726" y="743788"/>
                  </a:lnTo>
                  <a:lnTo>
                    <a:pt x="26238" y="725741"/>
                  </a:lnTo>
                  <a:lnTo>
                    <a:pt x="32804" y="660234"/>
                  </a:lnTo>
                  <a:lnTo>
                    <a:pt x="32804" y="611987"/>
                  </a:lnTo>
                  <a:close/>
                </a:path>
                <a:path w="575945" h="765175">
                  <a:moveTo>
                    <a:pt x="78574" y="503377"/>
                  </a:moveTo>
                  <a:lnTo>
                    <a:pt x="72021" y="496849"/>
                  </a:lnTo>
                  <a:lnTo>
                    <a:pt x="52324" y="516458"/>
                  </a:lnTo>
                  <a:lnTo>
                    <a:pt x="32804" y="555663"/>
                  </a:lnTo>
                  <a:lnTo>
                    <a:pt x="32804" y="611987"/>
                  </a:lnTo>
                  <a:lnTo>
                    <a:pt x="78574" y="503377"/>
                  </a:lnTo>
                  <a:close/>
                </a:path>
                <a:path w="575945" h="765175">
                  <a:moveTo>
                    <a:pt x="106857" y="594880"/>
                  </a:moveTo>
                  <a:lnTo>
                    <a:pt x="98107" y="594880"/>
                  </a:lnTo>
                  <a:lnTo>
                    <a:pt x="96545" y="591756"/>
                  </a:lnTo>
                  <a:lnTo>
                    <a:pt x="65455" y="679831"/>
                  </a:lnTo>
                  <a:lnTo>
                    <a:pt x="98107" y="607949"/>
                  </a:lnTo>
                  <a:lnTo>
                    <a:pt x="106857" y="594880"/>
                  </a:lnTo>
                  <a:close/>
                </a:path>
                <a:path w="575945" h="765175">
                  <a:moveTo>
                    <a:pt x="111226" y="588340"/>
                  </a:moveTo>
                  <a:lnTo>
                    <a:pt x="106857" y="594880"/>
                  </a:lnTo>
                  <a:lnTo>
                    <a:pt x="110629" y="594880"/>
                  </a:lnTo>
                  <a:lnTo>
                    <a:pt x="111226" y="588340"/>
                  </a:lnTo>
                  <a:close/>
                </a:path>
                <a:path w="575945" h="765175">
                  <a:moveTo>
                    <a:pt x="145681" y="578129"/>
                  </a:moveTo>
                  <a:lnTo>
                    <a:pt x="117792" y="594880"/>
                  </a:lnTo>
                  <a:lnTo>
                    <a:pt x="110629" y="594880"/>
                  </a:lnTo>
                  <a:lnTo>
                    <a:pt x="104673" y="660234"/>
                  </a:lnTo>
                  <a:lnTo>
                    <a:pt x="104076" y="662508"/>
                  </a:lnTo>
                  <a:lnTo>
                    <a:pt x="126949" y="639076"/>
                  </a:lnTo>
                  <a:lnTo>
                    <a:pt x="130924" y="627545"/>
                  </a:lnTo>
                  <a:lnTo>
                    <a:pt x="145681" y="578129"/>
                  </a:lnTo>
                  <a:close/>
                </a:path>
                <a:path w="575945" h="765175">
                  <a:moveTo>
                    <a:pt x="150444" y="562203"/>
                  </a:moveTo>
                  <a:lnTo>
                    <a:pt x="145681" y="578129"/>
                  </a:lnTo>
                  <a:lnTo>
                    <a:pt x="150444" y="575271"/>
                  </a:lnTo>
                  <a:lnTo>
                    <a:pt x="150444" y="562203"/>
                  </a:lnTo>
                  <a:close/>
                </a:path>
                <a:path w="575945" h="765175">
                  <a:moveTo>
                    <a:pt x="189814" y="379209"/>
                  </a:moveTo>
                  <a:lnTo>
                    <a:pt x="150444" y="424980"/>
                  </a:lnTo>
                  <a:lnTo>
                    <a:pt x="117792" y="490308"/>
                  </a:lnTo>
                  <a:lnTo>
                    <a:pt x="98107" y="555663"/>
                  </a:lnTo>
                  <a:lnTo>
                    <a:pt x="91554" y="581799"/>
                  </a:lnTo>
                  <a:lnTo>
                    <a:pt x="96545" y="591756"/>
                  </a:lnTo>
                  <a:lnTo>
                    <a:pt x="104673" y="568731"/>
                  </a:lnTo>
                  <a:lnTo>
                    <a:pt x="189814" y="379209"/>
                  </a:lnTo>
                  <a:close/>
                </a:path>
                <a:path w="575945" h="765175">
                  <a:moveTo>
                    <a:pt x="575703" y="0"/>
                  </a:moveTo>
                  <a:lnTo>
                    <a:pt x="425297" y="268122"/>
                  </a:lnTo>
                  <a:lnTo>
                    <a:pt x="372935" y="333438"/>
                  </a:lnTo>
                  <a:lnTo>
                    <a:pt x="353415" y="346519"/>
                  </a:lnTo>
                  <a:lnTo>
                    <a:pt x="333705" y="346519"/>
                  </a:lnTo>
                  <a:lnTo>
                    <a:pt x="332892" y="340004"/>
                  </a:lnTo>
                  <a:lnTo>
                    <a:pt x="327152" y="294233"/>
                  </a:lnTo>
                  <a:lnTo>
                    <a:pt x="353415" y="137388"/>
                  </a:lnTo>
                  <a:lnTo>
                    <a:pt x="242163" y="372694"/>
                  </a:lnTo>
                  <a:lnTo>
                    <a:pt x="183261" y="562203"/>
                  </a:lnTo>
                  <a:lnTo>
                    <a:pt x="177622" y="587184"/>
                  </a:lnTo>
                  <a:lnTo>
                    <a:pt x="206603" y="557479"/>
                  </a:lnTo>
                  <a:lnTo>
                    <a:pt x="268249" y="372694"/>
                  </a:lnTo>
                  <a:lnTo>
                    <a:pt x="294487" y="340004"/>
                  </a:lnTo>
                  <a:lnTo>
                    <a:pt x="314020" y="359613"/>
                  </a:lnTo>
                  <a:lnTo>
                    <a:pt x="314020" y="424980"/>
                  </a:lnTo>
                  <a:lnTo>
                    <a:pt x="298792" y="463054"/>
                  </a:lnTo>
                  <a:lnTo>
                    <a:pt x="385749" y="373976"/>
                  </a:lnTo>
                  <a:lnTo>
                    <a:pt x="399910" y="346519"/>
                  </a:lnTo>
                  <a:lnTo>
                    <a:pt x="484174" y="183159"/>
                  </a:lnTo>
                  <a:lnTo>
                    <a:pt x="575703" y="0"/>
                  </a:lnTo>
                  <a:close/>
                </a:path>
              </a:pathLst>
            </a:custGeom>
            <a:solidFill>
              <a:srgbClr val="F6DF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36">
              <a:extLst>
                <a:ext uri="{FF2B5EF4-FFF2-40B4-BE49-F238E27FC236}">
                  <a16:creationId xmlns:a16="http://schemas.microsoft.com/office/drawing/2014/main" id="{4819DD55-52A9-DCC7-491B-782D02918562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27117" y="3031254"/>
              <a:ext cx="353243" cy="320232"/>
            </a:xfrm>
            <a:prstGeom prst="rect">
              <a:avLst/>
            </a:prstGeom>
          </p:spPr>
        </p:pic>
        <p:sp>
          <p:nvSpPr>
            <p:cNvPr id="28" name="object 37">
              <a:extLst>
                <a:ext uri="{FF2B5EF4-FFF2-40B4-BE49-F238E27FC236}">
                  <a16:creationId xmlns:a16="http://schemas.microsoft.com/office/drawing/2014/main" id="{236157E7-3161-2C80-B5DC-935C8B84D3A6}"/>
                </a:ext>
              </a:extLst>
            </p:cNvPr>
            <p:cNvSpPr/>
            <p:nvPr/>
          </p:nvSpPr>
          <p:spPr>
            <a:xfrm>
              <a:off x="9033679" y="3024718"/>
              <a:ext cx="97155" cy="226695"/>
            </a:xfrm>
            <a:custGeom>
              <a:avLst/>
              <a:gdLst/>
              <a:ahLst/>
              <a:cxnLst/>
              <a:rect l="l" t="t" r="r" b="b"/>
              <a:pathLst>
                <a:path w="97154" h="226695">
                  <a:moveTo>
                    <a:pt x="96616" y="226334"/>
                  </a:moveTo>
                  <a:lnTo>
                    <a:pt x="45776" y="169918"/>
                  </a:lnTo>
                  <a:lnTo>
                    <a:pt x="13123" y="111104"/>
                  </a:lnTo>
                  <a:lnTo>
                    <a:pt x="0" y="58820"/>
                  </a:lnTo>
                  <a:lnTo>
                    <a:pt x="13123" y="19611"/>
                  </a:lnTo>
                  <a:lnTo>
                    <a:pt x="45776" y="0"/>
                  </a:lnTo>
                </a:path>
              </a:pathLst>
            </a:custGeom>
            <a:ln w="39355">
              <a:solidFill>
                <a:srgbClr val="D68E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38">
              <a:extLst>
                <a:ext uri="{FF2B5EF4-FFF2-40B4-BE49-F238E27FC236}">
                  <a16:creationId xmlns:a16="http://schemas.microsoft.com/office/drawing/2014/main" id="{1D7FEAAD-AB73-1D48-266D-97A976127AA5}"/>
                </a:ext>
              </a:extLst>
            </p:cNvPr>
            <p:cNvSpPr/>
            <p:nvPr/>
          </p:nvSpPr>
          <p:spPr>
            <a:xfrm>
              <a:off x="9033679" y="3024718"/>
              <a:ext cx="97155" cy="226695"/>
            </a:xfrm>
            <a:custGeom>
              <a:avLst/>
              <a:gdLst/>
              <a:ahLst/>
              <a:cxnLst/>
              <a:rect l="l" t="t" r="r" b="b"/>
              <a:pathLst>
                <a:path w="97154" h="226695">
                  <a:moveTo>
                    <a:pt x="96616" y="226334"/>
                  </a:moveTo>
                  <a:lnTo>
                    <a:pt x="45776" y="169918"/>
                  </a:lnTo>
                  <a:lnTo>
                    <a:pt x="13123" y="111104"/>
                  </a:lnTo>
                  <a:lnTo>
                    <a:pt x="0" y="58820"/>
                  </a:lnTo>
                  <a:lnTo>
                    <a:pt x="13123" y="19611"/>
                  </a:lnTo>
                  <a:lnTo>
                    <a:pt x="45776" y="0"/>
                  </a:lnTo>
                </a:path>
              </a:pathLst>
            </a:custGeom>
            <a:ln w="39355">
              <a:solidFill>
                <a:srgbClr val="E09F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10">
            <a:extLst>
              <a:ext uri="{FF2B5EF4-FFF2-40B4-BE49-F238E27FC236}">
                <a16:creationId xmlns:a16="http://schemas.microsoft.com/office/drawing/2014/main" id="{A636F78B-2E98-5160-0314-9A3931FCEB90}"/>
              </a:ext>
            </a:extLst>
          </p:cNvPr>
          <p:cNvGrpSpPr/>
          <p:nvPr/>
        </p:nvGrpSpPr>
        <p:grpSpPr>
          <a:xfrm>
            <a:off x="585884" y="3285963"/>
            <a:ext cx="7743169" cy="2447362"/>
            <a:chOff x="2016251" y="3594027"/>
            <a:chExt cx="8521320" cy="2447362"/>
          </a:xfrm>
        </p:grpSpPr>
        <p:sp>
          <p:nvSpPr>
            <p:cNvPr id="31" name="object 11">
              <a:extLst>
                <a:ext uri="{FF2B5EF4-FFF2-40B4-BE49-F238E27FC236}">
                  <a16:creationId xmlns:a16="http://schemas.microsoft.com/office/drawing/2014/main" id="{D3AC72FB-4F2D-AB12-140B-76831F629F32}"/>
                </a:ext>
              </a:extLst>
            </p:cNvPr>
            <p:cNvSpPr/>
            <p:nvPr/>
          </p:nvSpPr>
          <p:spPr>
            <a:xfrm>
              <a:off x="6914751" y="4359909"/>
              <a:ext cx="3622820" cy="1681480"/>
            </a:xfrm>
            <a:custGeom>
              <a:avLst/>
              <a:gdLst/>
              <a:ahLst/>
              <a:cxnLst/>
              <a:rect l="l" t="t" r="r" b="b"/>
              <a:pathLst>
                <a:path w="3916045" h="1681479">
                  <a:moveTo>
                    <a:pt x="3915537" y="0"/>
                  </a:moveTo>
                  <a:lnTo>
                    <a:pt x="3834625" y="0"/>
                  </a:lnTo>
                  <a:lnTo>
                    <a:pt x="3834625" y="10160"/>
                  </a:lnTo>
                  <a:lnTo>
                    <a:pt x="3834638" y="1600200"/>
                  </a:lnTo>
                  <a:lnTo>
                    <a:pt x="9525" y="1600200"/>
                  </a:lnTo>
                  <a:lnTo>
                    <a:pt x="4826" y="1600200"/>
                  </a:lnTo>
                  <a:lnTo>
                    <a:pt x="0" y="1600200"/>
                  </a:lnTo>
                  <a:lnTo>
                    <a:pt x="0" y="1671320"/>
                  </a:lnTo>
                  <a:lnTo>
                    <a:pt x="0" y="1681480"/>
                  </a:lnTo>
                  <a:lnTo>
                    <a:pt x="3915537" y="1681480"/>
                  </a:lnTo>
                  <a:lnTo>
                    <a:pt x="3915537" y="1671320"/>
                  </a:lnTo>
                  <a:lnTo>
                    <a:pt x="3915537" y="10160"/>
                  </a:lnTo>
                  <a:lnTo>
                    <a:pt x="3915537" y="0"/>
                  </a:lnTo>
                  <a:close/>
                </a:path>
              </a:pathLst>
            </a:custGeom>
            <a:solidFill>
              <a:srgbClr val="1F48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12">
              <a:extLst>
                <a:ext uri="{FF2B5EF4-FFF2-40B4-BE49-F238E27FC236}">
                  <a16:creationId xmlns:a16="http://schemas.microsoft.com/office/drawing/2014/main" id="{1A91E51C-A327-B7D7-734C-7359D26FBC78}"/>
                </a:ext>
              </a:extLst>
            </p:cNvPr>
            <p:cNvSpPr/>
            <p:nvPr/>
          </p:nvSpPr>
          <p:spPr>
            <a:xfrm>
              <a:off x="6914752" y="4288535"/>
              <a:ext cx="3541918" cy="1671955"/>
            </a:xfrm>
            <a:custGeom>
              <a:avLst/>
              <a:gdLst/>
              <a:ahLst/>
              <a:cxnLst/>
              <a:rect l="l" t="t" r="r" b="b"/>
              <a:pathLst>
                <a:path w="3906520" h="1671954">
                  <a:moveTo>
                    <a:pt x="3906011" y="0"/>
                  </a:moveTo>
                  <a:lnTo>
                    <a:pt x="0" y="0"/>
                  </a:lnTo>
                  <a:lnTo>
                    <a:pt x="0" y="1671827"/>
                  </a:lnTo>
                  <a:lnTo>
                    <a:pt x="3906011" y="1671827"/>
                  </a:lnTo>
                  <a:lnTo>
                    <a:pt x="3906011" y="0"/>
                  </a:lnTo>
                  <a:close/>
                </a:path>
              </a:pathLst>
            </a:custGeom>
            <a:solidFill>
              <a:srgbClr val="00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13">
              <a:extLst>
                <a:ext uri="{FF2B5EF4-FFF2-40B4-BE49-F238E27FC236}">
                  <a16:creationId xmlns:a16="http://schemas.microsoft.com/office/drawing/2014/main" id="{76143F1D-B38F-090C-F84F-5B836E15D19E}"/>
                </a:ext>
              </a:extLst>
            </p:cNvPr>
            <p:cNvSpPr/>
            <p:nvPr/>
          </p:nvSpPr>
          <p:spPr>
            <a:xfrm>
              <a:off x="6914752" y="4288535"/>
              <a:ext cx="3541919" cy="1671955"/>
            </a:xfrm>
            <a:custGeom>
              <a:avLst/>
              <a:gdLst/>
              <a:ahLst/>
              <a:cxnLst/>
              <a:rect l="l" t="t" r="r" b="b"/>
              <a:pathLst>
                <a:path w="3906520" h="1671954">
                  <a:moveTo>
                    <a:pt x="0" y="1671827"/>
                  </a:moveTo>
                  <a:lnTo>
                    <a:pt x="3906011" y="1671827"/>
                  </a:lnTo>
                  <a:lnTo>
                    <a:pt x="3906011" y="0"/>
                  </a:lnTo>
                  <a:lnTo>
                    <a:pt x="0" y="0"/>
                  </a:lnTo>
                  <a:lnTo>
                    <a:pt x="0" y="1671827"/>
                  </a:lnTo>
                  <a:close/>
                </a:path>
              </a:pathLst>
            </a:custGeom>
            <a:ln w="9525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14">
              <a:extLst>
                <a:ext uri="{FF2B5EF4-FFF2-40B4-BE49-F238E27FC236}">
                  <a16:creationId xmlns:a16="http://schemas.microsoft.com/office/drawing/2014/main" id="{B99BBFC2-9193-9420-97F1-7B4FCA7D67C2}"/>
                </a:ext>
              </a:extLst>
            </p:cNvPr>
            <p:cNvSpPr/>
            <p:nvPr/>
          </p:nvSpPr>
          <p:spPr>
            <a:xfrm>
              <a:off x="2186686" y="4347209"/>
              <a:ext cx="3820805" cy="1681480"/>
            </a:xfrm>
            <a:custGeom>
              <a:avLst/>
              <a:gdLst/>
              <a:ahLst/>
              <a:cxnLst/>
              <a:rect l="l" t="t" r="r" b="b"/>
              <a:pathLst>
                <a:path w="3912870" h="1681479">
                  <a:moveTo>
                    <a:pt x="3912489" y="0"/>
                  </a:moveTo>
                  <a:lnTo>
                    <a:pt x="3831577" y="0"/>
                  </a:lnTo>
                  <a:lnTo>
                    <a:pt x="3831577" y="10160"/>
                  </a:lnTo>
                  <a:lnTo>
                    <a:pt x="3831590" y="1601470"/>
                  </a:lnTo>
                  <a:lnTo>
                    <a:pt x="9525" y="1601470"/>
                  </a:lnTo>
                  <a:lnTo>
                    <a:pt x="4826" y="1601470"/>
                  </a:lnTo>
                  <a:lnTo>
                    <a:pt x="0" y="1601470"/>
                  </a:lnTo>
                  <a:lnTo>
                    <a:pt x="0" y="1672590"/>
                  </a:lnTo>
                  <a:lnTo>
                    <a:pt x="0" y="1681480"/>
                  </a:lnTo>
                  <a:lnTo>
                    <a:pt x="3912489" y="1681480"/>
                  </a:lnTo>
                  <a:lnTo>
                    <a:pt x="3912489" y="1672590"/>
                  </a:lnTo>
                  <a:lnTo>
                    <a:pt x="3912489" y="10160"/>
                  </a:lnTo>
                  <a:lnTo>
                    <a:pt x="3912489" y="0"/>
                  </a:lnTo>
                  <a:close/>
                </a:path>
              </a:pathLst>
            </a:custGeom>
            <a:solidFill>
              <a:srgbClr val="1F48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15">
              <a:extLst>
                <a:ext uri="{FF2B5EF4-FFF2-40B4-BE49-F238E27FC236}">
                  <a16:creationId xmlns:a16="http://schemas.microsoft.com/office/drawing/2014/main" id="{3273878F-2269-19EC-20C3-0599C7B55BAE}"/>
                </a:ext>
              </a:extLst>
            </p:cNvPr>
            <p:cNvSpPr/>
            <p:nvPr/>
          </p:nvSpPr>
          <p:spPr>
            <a:xfrm>
              <a:off x="2016251" y="4276343"/>
              <a:ext cx="3892181" cy="1671955"/>
            </a:xfrm>
            <a:custGeom>
              <a:avLst/>
              <a:gdLst/>
              <a:ahLst/>
              <a:cxnLst/>
              <a:rect l="l" t="t" r="r" b="b"/>
              <a:pathLst>
                <a:path w="3903345" h="1671954">
                  <a:moveTo>
                    <a:pt x="3902964" y="0"/>
                  </a:moveTo>
                  <a:lnTo>
                    <a:pt x="0" y="0"/>
                  </a:lnTo>
                  <a:lnTo>
                    <a:pt x="0" y="1671827"/>
                  </a:lnTo>
                  <a:lnTo>
                    <a:pt x="3902964" y="1671827"/>
                  </a:lnTo>
                  <a:lnTo>
                    <a:pt x="3902964" y="0"/>
                  </a:lnTo>
                  <a:close/>
                </a:path>
              </a:pathLst>
            </a:custGeom>
            <a:solidFill>
              <a:srgbClr val="99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16">
              <a:extLst>
                <a:ext uri="{FF2B5EF4-FFF2-40B4-BE49-F238E27FC236}">
                  <a16:creationId xmlns:a16="http://schemas.microsoft.com/office/drawing/2014/main" id="{16FEF4A5-C229-3D41-1622-85E6A84C216E}"/>
                </a:ext>
              </a:extLst>
            </p:cNvPr>
            <p:cNvSpPr/>
            <p:nvPr/>
          </p:nvSpPr>
          <p:spPr>
            <a:xfrm>
              <a:off x="2115311" y="4276343"/>
              <a:ext cx="3793120" cy="1671955"/>
            </a:xfrm>
            <a:custGeom>
              <a:avLst/>
              <a:gdLst/>
              <a:ahLst/>
              <a:cxnLst/>
              <a:rect l="l" t="t" r="r" b="b"/>
              <a:pathLst>
                <a:path w="3903345" h="1671954">
                  <a:moveTo>
                    <a:pt x="0" y="1671827"/>
                  </a:moveTo>
                  <a:lnTo>
                    <a:pt x="3902964" y="1671827"/>
                  </a:lnTo>
                  <a:lnTo>
                    <a:pt x="3902964" y="0"/>
                  </a:lnTo>
                  <a:lnTo>
                    <a:pt x="0" y="0"/>
                  </a:lnTo>
                  <a:lnTo>
                    <a:pt x="0" y="1671827"/>
                  </a:lnTo>
                  <a:close/>
                </a:path>
              </a:pathLst>
            </a:custGeom>
            <a:ln w="9525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17">
              <a:extLst>
                <a:ext uri="{FF2B5EF4-FFF2-40B4-BE49-F238E27FC236}">
                  <a16:creationId xmlns:a16="http://schemas.microsoft.com/office/drawing/2014/main" id="{55B11E31-0B87-D37B-733F-081943C795C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39193" y="3594027"/>
              <a:ext cx="6826758" cy="677417"/>
            </a:xfrm>
            <a:prstGeom prst="rect">
              <a:avLst/>
            </a:prstGeom>
          </p:spPr>
        </p:pic>
      </p:grpSp>
      <p:sp>
        <p:nvSpPr>
          <p:cNvPr id="46" name="object 24">
            <a:extLst>
              <a:ext uri="{FF2B5EF4-FFF2-40B4-BE49-F238E27FC236}">
                <a16:creationId xmlns:a16="http://schemas.microsoft.com/office/drawing/2014/main" id="{4737A69B-90A1-34AD-749F-BAF018A75442}"/>
              </a:ext>
            </a:extLst>
          </p:cNvPr>
          <p:cNvSpPr txBox="1"/>
          <p:nvPr/>
        </p:nvSpPr>
        <p:spPr>
          <a:xfrm>
            <a:off x="570351" y="3962944"/>
            <a:ext cx="3896360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7955" marR="1483360" algn="just">
              <a:lnSpc>
                <a:spcPct val="100000"/>
              </a:lnSpc>
              <a:spcBef>
                <a:spcPts val="100"/>
              </a:spcBef>
            </a:pPr>
            <a:r>
              <a:rPr sz="2000" b="1" spc="-70" dirty="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sz="2000" b="1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Tahoma"/>
                <a:cs typeface="Tahoma"/>
              </a:rPr>
              <a:t>condón</a:t>
            </a:r>
            <a:r>
              <a:rPr sz="2000" b="1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es</a:t>
            </a:r>
            <a:r>
              <a:rPr sz="2000" b="1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35" dirty="0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sz="2000" b="1" spc="-30" dirty="0">
                <a:solidFill>
                  <a:srgbClr val="FFFFFF"/>
                </a:solidFill>
                <a:latin typeface="Tahoma"/>
                <a:cs typeface="Tahoma"/>
              </a:rPr>
              <a:t>método</a:t>
            </a:r>
            <a:r>
              <a:rPr sz="2000" b="1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principal </a:t>
            </a:r>
            <a:r>
              <a:rPr sz="2000" b="1" spc="-55" dirty="0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sz="2000" b="1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40" dirty="0">
                <a:solidFill>
                  <a:srgbClr val="FFFFFF"/>
                </a:solidFill>
                <a:latin typeface="Tahoma"/>
                <a:cs typeface="Tahoma"/>
              </a:rPr>
              <a:t>prevenir</a:t>
            </a:r>
            <a:r>
              <a:rPr sz="2000" b="1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sz="2000" b="1" spc="-50" dirty="0">
                <a:solidFill>
                  <a:srgbClr val="FFFFFF"/>
                </a:solidFill>
                <a:latin typeface="Tahoma"/>
                <a:cs typeface="Tahoma"/>
              </a:rPr>
              <a:t>embarazo</a:t>
            </a:r>
            <a:r>
              <a:rPr sz="2000" b="1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sz="2000" b="1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75" dirty="0">
                <a:solidFill>
                  <a:srgbClr val="FFFFFF"/>
                </a:solidFill>
                <a:latin typeface="Tahoma"/>
                <a:cs typeface="Tahoma"/>
              </a:rPr>
              <a:t>las</a:t>
            </a:r>
            <a:r>
              <a:rPr sz="2000" b="1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45" dirty="0">
                <a:solidFill>
                  <a:srgbClr val="FFFFFF"/>
                </a:solidFill>
                <a:latin typeface="Tahoma"/>
                <a:cs typeface="Tahoma"/>
              </a:rPr>
              <a:t>ITS</a:t>
            </a:r>
            <a:endParaRPr sz="2000" dirty="0">
              <a:latin typeface="Tahoma"/>
              <a:cs typeface="Tahoma"/>
            </a:endParaRPr>
          </a:p>
        </p:txBody>
      </p:sp>
      <p:grpSp>
        <p:nvGrpSpPr>
          <p:cNvPr id="47" name="object 28">
            <a:extLst>
              <a:ext uri="{FF2B5EF4-FFF2-40B4-BE49-F238E27FC236}">
                <a16:creationId xmlns:a16="http://schemas.microsoft.com/office/drawing/2014/main" id="{56227456-CFD6-3A6E-359E-090B89B29E6A}"/>
              </a:ext>
            </a:extLst>
          </p:cNvPr>
          <p:cNvGrpSpPr/>
          <p:nvPr/>
        </p:nvGrpSpPr>
        <p:grpSpPr>
          <a:xfrm rot="21047272">
            <a:off x="2888978" y="4059818"/>
            <a:ext cx="1577733" cy="1850389"/>
            <a:chOff x="8825483" y="1888235"/>
            <a:chExt cx="1819910" cy="1850389"/>
          </a:xfrm>
        </p:grpSpPr>
        <p:pic>
          <p:nvPicPr>
            <p:cNvPr id="48" name="object 29">
              <a:extLst>
                <a:ext uri="{FF2B5EF4-FFF2-40B4-BE49-F238E27FC236}">
                  <a16:creationId xmlns:a16="http://schemas.microsoft.com/office/drawing/2014/main" id="{5E1D966E-47EA-51F6-F127-CA3D68EA322D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25483" y="1888235"/>
              <a:ext cx="1819528" cy="1850136"/>
            </a:xfrm>
            <a:prstGeom prst="rect">
              <a:avLst/>
            </a:prstGeom>
          </p:spPr>
        </p:pic>
        <p:sp>
          <p:nvSpPr>
            <p:cNvPr id="49" name="object 30">
              <a:extLst>
                <a:ext uri="{FF2B5EF4-FFF2-40B4-BE49-F238E27FC236}">
                  <a16:creationId xmlns:a16="http://schemas.microsoft.com/office/drawing/2014/main" id="{7FC7EBE9-4FE3-AED3-A6BB-432032437EDA}"/>
                </a:ext>
              </a:extLst>
            </p:cNvPr>
            <p:cNvSpPr/>
            <p:nvPr/>
          </p:nvSpPr>
          <p:spPr>
            <a:xfrm>
              <a:off x="10002040" y="2083333"/>
              <a:ext cx="255270" cy="238125"/>
            </a:xfrm>
            <a:custGeom>
              <a:avLst/>
              <a:gdLst/>
              <a:ahLst/>
              <a:cxnLst/>
              <a:rect l="l" t="t" r="r" b="b"/>
              <a:pathLst>
                <a:path w="255270" h="238125">
                  <a:moveTo>
                    <a:pt x="222278" y="0"/>
                  </a:moveTo>
                  <a:lnTo>
                    <a:pt x="189638" y="0"/>
                  </a:lnTo>
                  <a:lnTo>
                    <a:pt x="150405" y="19598"/>
                  </a:lnTo>
                  <a:lnTo>
                    <a:pt x="124162" y="45707"/>
                  </a:lnTo>
                  <a:lnTo>
                    <a:pt x="98115" y="97991"/>
                  </a:lnTo>
                  <a:lnTo>
                    <a:pt x="84994" y="124165"/>
                  </a:lnTo>
                  <a:lnTo>
                    <a:pt x="58751" y="137252"/>
                  </a:lnTo>
                  <a:lnTo>
                    <a:pt x="26046" y="137252"/>
                  </a:lnTo>
                  <a:lnTo>
                    <a:pt x="0" y="176449"/>
                  </a:lnTo>
                  <a:lnTo>
                    <a:pt x="12925" y="228732"/>
                  </a:lnTo>
                  <a:lnTo>
                    <a:pt x="36345" y="237499"/>
                  </a:lnTo>
                  <a:lnTo>
                    <a:pt x="255202" y="13309"/>
                  </a:lnTo>
                  <a:lnTo>
                    <a:pt x="255114" y="13087"/>
                  </a:lnTo>
                  <a:lnTo>
                    <a:pt x="222278" y="0"/>
                  </a:lnTo>
                  <a:close/>
                </a:path>
              </a:pathLst>
            </a:custGeom>
            <a:solidFill>
              <a:srgbClr val="E7AF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31">
              <a:extLst>
                <a:ext uri="{FF2B5EF4-FFF2-40B4-BE49-F238E27FC236}">
                  <a16:creationId xmlns:a16="http://schemas.microsoft.com/office/drawing/2014/main" id="{13898778-438B-EDE0-2154-B8F584CD2785}"/>
                </a:ext>
              </a:extLst>
            </p:cNvPr>
            <p:cNvSpPr/>
            <p:nvPr/>
          </p:nvSpPr>
          <p:spPr>
            <a:xfrm>
              <a:off x="9053208" y="2220586"/>
              <a:ext cx="1041400" cy="981075"/>
            </a:xfrm>
            <a:custGeom>
              <a:avLst/>
              <a:gdLst/>
              <a:ahLst/>
              <a:cxnLst/>
              <a:rect l="l" t="t" r="r" b="b"/>
              <a:pathLst>
                <a:path w="1041400" h="981075">
                  <a:moveTo>
                    <a:pt x="974878" y="0"/>
                  </a:moveTo>
                  <a:lnTo>
                    <a:pt x="922588" y="0"/>
                  </a:lnTo>
                  <a:lnTo>
                    <a:pt x="876762" y="6511"/>
                  </a:lnTo>
                  <a:lnTo>
                    <a:pt x="824473" y="19598"/>
                  </a:lnTo>
                  <a:lnTo>
                    <a:pt x="758997" y="65305"/>
                  </a:lnTo>
                  <a:lnTo>
                    <a:pt x="686928" y="124165"/>
                  </a:lnTo>
                  <a:lnTo>
                    <a:pt x="621648" y="209264"/>
                  </a:lnTo>
                  <a:lnTo>
                    <a:pt x="556191" y="281146"/>
                  </a:lnTo>
                  <a:lnTo>
                    <a:pt x="458076" y="392224"/>
                  </a:lnTo>
                  <a:lnTo>
                    <a:pt x="386052" y="470682"/>
                  </a:lnTo>
                  <a:lnTo>
                    <a:pt x="222474" y="634057"/>
                  </a:lnTo>
                  <a:lnTo>
                    <a:pt x="111237" y="738624"/>
                  </a:lnTo>
                  <a:lnTo>
                    <a:pt x="52334" y="777990"/>
                  </a:lnTo>
                  <a:lnTo>
                    <a:pt x="0" y="810669"/>
                  </a:lnTo>
                  <a:lnTo>
                    <a:pt x="39370" y="902162"/>
                  </a:lnTo>
                  <a:lnTo>
                    <a:pt x="65462" y="934841"/>
                  </a:lnTo>
                  <a:lnTo>
                    <a:pt x="91711" y="960983"/>
                  </a:lnTo>
                  <a:lnTo>
                    <a:pt x="117797" y="980587"/>
                  </a:lnTo>
                  <a:lnTo>
                    <a:pt x="125780" y="980587"/>
                  </a:lnTo>
                  <a:lnTo>
                    <a:pt x="1041010" y="43053"/>
                  </a:lnTo>
                  <a:lnTo>
                    <a:pt x="1020704" y="26109"/>
                  </a:lnTo>
                  <a:lnTo>
                    <a:pt x="974878" y="0"/>
                  </a:lnTo>
                  <a:close/>
                </a:path>
              </a:pathLst>
            </a:custGeom>
            <a:solidFill>
              <a:srgbClr val="EBBB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32">
              <a:extLst>
                <a:ext uri="{FF2B5EF4-FFF2-40B4-BE49-F238E27FC236}">
                  <a16:creationId xmlns:a16="http://schemas.microsoft.com/office/drawing/2014/main" id="{030CBA7C-1691-7863-68C8-0F7655A691D9}"/>
                </a:ext>
              </a:extLst>
            </p:cNvPr>
            <p:cNvSpPr/>
            <p:nvPr/>
          </p:nvSpPr>
          <p:spPr>
            <a:xfrm>
              <a:off x="9138353" y="2325153"/>
              <a:ext cx="889635" cy="795655"/>
            </a:xfrm>
            <a:custGeom>
              <a:avLst/>
              <a:gdLst/>
              <a:ahLst/>
              <a:cxnLst/>
              <a:rect l="l" t="t" r="r" b="b"/>
              <a:pathLst>
                <a:path w="889634" h="795655">
                  <a:moveTo>
                    <a:pt x="876612" y="0"/>
                  </a:moveTo>
                  <a:lnTo>
                    <a:pt x="824323" y="0"/>
                  </a:lnTo>
                  <a:lnTo>
                    <a:pt x="771968" y="6511"/>
                  </a:lnTo>
                  <a:lnTo>
                    <a:pt x="693501" y="26109"/>
                  </a:lnTo>
                  <a:lnTo>
                    <a:pt x="647740" y="45902"/>
                  </a:lnTo>
                  <a:lnTo>
                    <a:pt x="601783" y="78588"/>
                  </a:lnTo>
                  <a:lnTo>
                    <a:pt x="503700" y="189666"/>
                  </a:lnTo>
                  <a:lnTo>
                    <a:pt x="412145" y="287657"/>
                  </a:lnTo>
                  <a:lnTo>
                    <a:pt x="294347" y="418392"/>
                  </a:lnTo>
                  <a:lnTo>
                    <a:pt x="91555" y="627520"/>
                  </a:lnTo>
                  <a:lnTo>
                    <a:pt x="0" y="699565"/>
                  </a:lnTo>
                  <a:lnTo>
                    <a:pt x="26092" y="758385"/>
                  </a:lnTo>
                  <a:lnTo>
                    <a:pt x="65462" y="791064"/>
                  </a:lnTo>
                  <a:lnTo>
                    <a:pt x="117804" y="791064"/>
                  </a:lnTo>
                  <a:lnTo>
                    <a:pt x="119249" y="795490"/>
                  </a:lnTo>
                  <a:lnTo>
                    <a:pt x="889071" y="6908"/>
                  </a:lnTo>
                  <a:lnTo>
                    <a:pt x="876612" y="0"/>
                  </a:lnTo>
                  <a:close/>
                </a:path>
              </a:pathLst>
            </a:custGeom>
            <a:solidFill>
              <a:srgbClr val="F0CA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33">
              <a:extLst>
                <a:ext uri="{FF2B5EF4-FFF2-40B4-BE49-F238E27FC236}">
                  <a16:creationId xmlns:a16="http://schemas.microsoft.com/office/drawing/2014/main" id="{3E889FC9-E1A5-4D24-BB55-26CDAD4EF745}"/>
                </a:ext>
              </a:extLst>
            </p:cNvPr>
            <p:cNvSpPr/>
            <p:nvPr/>
          </p:nvSpPr>
          <p:spPr>
            <a:xfrm>
              <a:off x="9216787" y="2402855"/>
              <a:ext cx="741680" cy="654685"/>
            </a:xfrm>
            <a:custGeom>
              <a:avLst/>
              <a:gdLst/>
              <a:ahLst/>
              <a:cxnLst/>
              <a:rect l="l" t="t" r="r" b="b"/>
              <a:pathLst>
                <a:path w="741679" h="654685">
                  <a:moveTo>
                    <a:pt x="741528" y="0"/>
                  </a:moveTo>
                  <a:lnTo>
                    <a:pt x="732702" y="886"/>
                  </a:lnTo>
                  <a:lnTo>
                    <a:pt x="680413" y="26995"/>
                  </a:lnTo>
                  <a:lnTo>
                    <a:pt x="634586" y="40082"/>
                  </a:lnTo>
                  <a:lnTo>
                    <a:pt x="569306" y="66192"/>
                  </a:lnTo>
                  <a:lnTo>
                    <a:pt x="516952" y="66192"/>
                  </a:lnTo>
                  <a:lnTo>
                    <a:pt x="451515" y="125051"/>
                  </a:lnTo>
                  <a:lnTo>
                    <a:pt x="268248" y="334153"/>
                  </a:lnTo>
                  <a:lnTo>
                    <a:pt x="85144" y="536750"/>
                  </a:lnTo>
                  <a:lnTo>
                    <a:pt x="0" y="615332"/>
                  </a:lnTo>
                  <a:lnTo>
                    <a:pt x="0" y="628400"/>
                  </a:lnTo>
                  <a:lnTo>
                    <a:pt x="19681" y="648005"/>
                  </a:lnTo>
                  <a:lnTo>
                    <a:pt x="52335" y="654542"/>
                  </a:lnTo>
                  <a:lnTo>
                    <a:pt x="72023" y="648005"/>
                  </a:lnTo>
                  <a:lnTo>
                    <a:pt x="91705" y="634937"/>
                  </a:lnTo>
                  <a:lnTo>
                    <a:pt x="126553" y="629961"/>
                  </a:lnTo>
                  <a:lnTo>
                    <a:pt x="676910" y="66192"/>
                  </a:lnTo>
                  <a:lnTo>
                    <a:pt x="569306" y="66192"/>
                  </a:lnTo>
                  <a:lnTo>
                    <a:pt x="536536" y="59681"/>
                  </a:lnTo>
                  <a:lnTo>
                    <a:pt x="683266" y="59681"/>
                  </a:lnTo>
                  <a:lnTo>
                    <a:pt x="741528" y="0"/>
                  </a:lnTo>
                  <a:close/>
                </a:path>
              </a:pathLst>
            </a:custGeom>
            <a:solidFill>
              <a:srgbClr val="F5DB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34">
              <a:extLst>
                <a:ext uri="{FF2B5EF4-FFF2-40B4-BE49-F238E27FC236}">
                  <a16:creationId xmlns:a16="http://schemas.microsoft.com/office/drawing/2014/main" id="{86A6E610-DE2F-59B1-925B-8CC8D50C7783}"/>
                </a:ext>
              </a:extLst>
            </p:cNvPr>
            <p:cNvSpPr/>
            <p:nvPr/>
          </p:nvSpPr>
          <p:spPr>
            <a:xfrm>
              <a:off x="9295371" y="2508859"/>
              <a:ext cx="560070" cy="548640"/>
            </a:xfrm>
            <a:custGeom>
              <a:avLst/>
              <a:gdLst/>
              <a:ahLst/>
              <a:cxnLst/>
              <a:rect l="l" t="t" r="r" b="b"/>
              <a:pathLst>
                <a:path w="560070" h="548639">
                  <a:moveTo>
                    <a:pt x="559460" y="0"/>
                  </a:moveTo>
                  <a:lnTo>
                    <a:pt x="471068" y="64757"/>
                  </a:lnTo>
                  <a:lnTo>
                    <a:pt x="438365" y="71335"/>
                  </a:lnTo>
                  <a:lnTo>
                    <a:pt x="431838" y="45161"/>
                  </a:lnTo>
                  <a:lnTo>
                    <a:pt x="438365" y="12471"/>
                  </a:lnTo>
                  <a:lnTo>
                    <a:pt x="412115" y="25565"/>
                  </a:lnTo>
                  <a:lnTo>
                    <a:pt x="307467" y="143217"/>
                  </a:lnTo>
                  <a:lnTo>
                    <a:pt x="6553" y="502793"/>
                  </a:lnTo>
                  <a:lnTo>
                    <a:pt x="120878" y="404215"/>
                  </a:lnTo>
                  <a:lnTo>
                    <a:pt x="98107" y="437286"/>
                  </a:lnTo>
                  <a:lnTo>
                    <a:pt x="0" y="548538"/>
                  </a:lnTo>
                  <a:lnTo>
                    <a:pt x="113258" y="457073"/>
                  </a:lnTo>
                  <a:lnTo>
                    <a:pt x="228269" y="339255"/>
                  </a:lnTo>
                  <a:lnTo>
                    <a:pt x="239179" y="328079"/>
                  </a:lnTo>
                  <a:lnTo>
                    <a:pt x="209346" y="339255"/>
                  </a:lnTo>
                  <a:lnTo>
                    <a:pt x="205473" y="331571"/>
                  </a:lnTo>
                  <a:lnTo>
                    <a:pt x="274815" y="273900"/>
                  </a:lnTo>
                  <a:lnTo>
                    <a:pt x="320421" y="244868"/>
                  </a:lnTo>
                  <a:lnTo>
                    <a:pt x="489826" y="71335"/>
                  </a:lnTo>
                  <a:lnTo>
                    <a:pt x="559460" y="0"/>
                  </a:lnTo>
                  <a:close/>
                </a:path>
              </a:pathLst>
            </a:custGeom>
            <a:solidFill>
              <a:srgbClr val="F9EC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35">
              <a:extLst>
                <a:ext uri="{FF2B5EF4-FFF2-40B4-BE49-F238E27FC236}">
                  <a16:creationId xmlns:a16="http://schemas.microsoft.com/office/drawing/2014/main" id="{74236950-3BAC-32F6-0582-35FBD18FD3FA}"/>
                </a:ext>
              </a:extLst>
            </p:cNvPr>
            <p:cNvSpPr/>
            <p:nvPr/>
          </p:nvSpPr>
          <p:spPr>
            <a:xfrm>
              <a:off x="9328023" y="2279382"/>
              <a:ext cx="575945" cy="765175"/>
            </a:xfrm>
            <a:custGeom>
              <a:avLst/>
              <a:gdLst/>
              <a:ahLst/>
              <a:cxnLst/>
              <a:rect l="l" t="t" r="r" b="b"/>
              <a:pathLst>
                <a:path w="575945" h="765175">
                  <a:moveTo>
                    <a:pt x="32804" y="611987"/>
                  </a:moveTo>
                  <a:lnTo>
                    <a:pt x="26238" y="627545"/>
                  </a:lnTo>
                  <a:lnTo>
                    <a:pt x="0" y="693051"/>
                  </a:lnTo>
                  <a:lnTo>
                    <a:pt x="0" y="738809"/>
                  </a:lnTo>
                  <a:lnTo>
                    <a:pt x="4330" y="764692"/>
                  </a:lnTo>
                  <a:lnTo>
                    <a:pt x="24726" y="743788"/>
                  </a:lnTo>
                  <a:lnTo>
                    <a:pt x="26238" y="725741"/>
                  </a:lnTo>
                  <a:lnTo>
                    <a:pt x="32804" y="660234"/>
                  </a:lnTo>
                  <a:lnTo>
                    <a:pt x="32804" y="611987"/>
                  </a:lnTo>
                  <a:close/>
                </a:path>
                <a:path w="575945" h="765175">
                  <a:moveTo>
                    <a:pt x="78574" y="503377"/>
                  </a:moveTo>
                  <a:lnTo>
                    <a:pt x="72021" y="496849"/>
                  </a:lnTo>
                  <a:lnTo>
                    <a:pt x="52324" y="516458"/>
                  </a:lnTo>
                  <a:lnTo>
                    <a:pt x="32804" y="555663"/>
                  </a:lnTo>
                  <a:lnTo>
                    <a:pt x="32804" y="611987"/>
                  </a:lnTo>
                  <a:lnTo>
                    <a:pt x="78574" y="503377"/>
                  </a:lnTo>
                  <a:close/>
                </a:path>
                <a:path w="575945" h="765175">
                  <a:moveTo>
                    <a:pt x="106857" y="594880"/>
                  </a:moveTo>
                  <a:lnTo>
                    <a:pt x="98107" y="594880"/>
                  </a:lnTo>
                  <a:lnTo>
                    <a:pt x="96545" y="591756"/>
                  </a:lnTo>
                  <a:lnTo>
                    <a:pt x="65455" y="679831"/>
                  </a:lnTo>
                  <a:lnTo>
                    <a:pt x="98107" y="607949"/>
                  </a:lnTo>
                  <a:lnTo>
                    <a:pt x="106857" y="594880"/>
                  </a:lnTo>
                  <a:close/>
                </a:path>
                <a:path w="575945" h="765175">
                  <a:moveTo>
                    <a:pt x="111226" y="588340"/>
                  </a:moveTo>
                  <a:lnTo>
                    <a:pt x="106857" y="594880"/>
                  </a:lnTo>
                  <a:lnTo>
                    <a:pt x="110629" y="594880"/>
                  </a:lnTo>
                  <a:lnTo>
                    <a:pt x="111226" y="588340"/>
                  </a:lnTo>
                  <a:close/>
                </a:path>
                <a:path w="575945" h="765175">
                  <a:moveTo>
                    <a:pt x="145681" y="578129"/>
                  </a:moveTo>
                  <a:lnTo>
                    <a:pt x="117792" y="594880"/>
                  </a:lnTo>
                  <a:lnTo>
                    <a:pt x="110629" y="594880"/>
                  </a:lnTo>
                  <a:lnTo>
                    <a:pt x="104673" y="660234"/>
                  </a:lnTo>
                  <a:lnTo>
                    <a:pt x="104076" y="662508"/>
                  </a:lnTo>
                  <a:lnTo>
                    <a:pt x="126949" y="639076"/>
                  </a:lnTo>
                  <a:lnTo>
                    <a:pt x="130924" y="627545"/>
                  </a:lnTo>
                  <a:lnTo>
                    <a:pt x="145681" y="578129"/>
                  </a:lnTo>
                  <a:close/>
                </a:path>
                <a:path w="575945" h="765175">
                  <a:moveTo>
                    <a:pt x="150444" y="562203"/>
                  </a:moveTo>
                  <a:lnTo>
                    <a:pt x="145681" y="578129"/>
                  </a:lnTo>
                  <a:lnTo>
                    <a:pt x="150444" y="575271"/>
                  </a:lnTo>
                  <a:lnTo>
                    <a:pt x="150444" y="562203"/>
                  </a:lnTo>
                  <a:close/>
                </a:path>
                <a:path w="575945" h="765175">
                  <a:moveTo>
                    <a:pt x="189814" y="379209"/>
                  </a:moveTo>
                  <a:lnTo>
                    <a:pt x="150444" y="424980"/>
                  </a:lnTo>
                  <a:lnTo>
                    <a:pt x="117792" y="490308"/>
                  </a:lnTo>
                  <a:lnTo>
                    <a:pt x="98107" y="555663"/>
                  </a:lnTo>
                  <a:lnTo>
                    <a:pt x="91554" y="581799"/>
                  </a:lnTo>
                  <a:lnTo>
                    <a:pt x="96545" y="591756"/>
                  </a:lnTo>
                  <a:lnTo>
                    <a:pt x="104673" y="568731"/>
                  </a:lnTo>
                  <a:lnTo>
                    <a:pt x="189814" y="379209"/>
                  </a:lnTo>
                  <a:close/>
                </a:path>
                <a:path w="575945" h="765175">
                  <a:moveTo>
                    <a:pt x="575703" y="0"/>
                  </a:moveTo>
                  <a:lnTo>
                    <a:pt x="425297" y="268122"/>
                  </a:lnTo>
                  <a:lnTo>
                    <a:pt x="372935" y="333438"/>
                  </a:lnTo>
                  <a:lnTo>
                    <a:pt x="353415" y="346519"/>
                  </a:lnTo>
                  <a:lnTo>
                    <a:pt x="333705" y="346519"/>
                  </a:lnTo>
                  <a:lnTo>
                    <a:pt x="332892" y="340004"/>
                  </a:lnTo>
                  <a:lnTo>
                    <a:pt x="327152" y="294233"/>
                  </a:lnTo>
                  <a:lnTo>
                    <a:pt x="353415" y="137388"/>
                  </a:lnTo>
                  <a:lnTo>
                    <a:pt x="242163" y="372694"/>
                  </a:lnTo>
                  <a:lnTo>
                    <a:pt x="183261" y="562203"/>
                  </a:lnTo>
                  <a:lnTo>
                    <a:pt x="177622" y="587184"/>
                  </a:lnTo>
                  <a:lnTo>
                    <a:pt x="206603" y="557479"/>
                  </a:lnTo>
                  <a:lnTo>
                    <a:pt x="268249" y="372694"/>
                  </a:lnTo>
                  <a:lnTo>
                    <a:pt x="294487" y="340004"/>
                  </a:lnTo>
                  <a:lnTo>
                    <a:pt x="314020" y="359613"/>
                  </a:lnTo>
                  <a:lnTo>
                    <a:pt x="314020" y="424980"/>
                  </a:lnTo>
                  <a:lnTo>
                    <a:pt x="298792" y="463054"/>
                  </a:lnTo>
                  <a:lnTo>
                    <a:pt x="385749" y="373976"/>
                  </a:lnTo>
                  <a:lnTo>
                    <a:pt x="399910" y="346519"/>
                  </a:lnTo>
                  <a:lnTo>
                    <a:pt x="484174" y="183159"/>
                  </a:lnTo>
                  <a:lnTo>
                    <a:pt x="575703" y="0"/>
                  </a:lnTo>
                  <a:close/>
                </a:path>
              </a:pathLst>
            </a:custGeom>
            <a:solidFill>
              <a:srgbClr val="F6DF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36">
              <a:extLst>
                <a:ext uri="{FF2B5EF4-FFF2-40B4-BE49-F238E27FC236}">
                  <a16:creationId xmlns:a16="http://schemas.microsoft.com/office/drawing/2014/main" id="{EB70BE38-9A50-C188-038F-B7B098CD492D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27117" y="3031254"/>
              <a:ext cx="353243" cy="320232"/>
            </a:xfrm>
            <a:prstGeom prst="rect">
              <a:avLst/>
            </a:prstGeom>
          </p:spPr>
        </p:pic>
        <p:sp>
          <p:nvSpPr>
            <p:cNvPr id="56" name="object 37">
              <a:extLst>
                <a:ext uri="{FF2B5EF4-FFF2-40B4-BE49-F238E27FC236}">
                  <a16:creationId xmlns:a16="http://schemas.microsoft.com/office/drawing/2014/main" id="{131A2E35-8C7D-7B9C-480C-78599F55EA7D}"/>
                </a:ext>
              </a:extLst>
            </p:cNvPr>
            <p:cNvSpPr/>
            <p:nvPr/>
          </p:nvSpPr>
          <p:spPr>
            <a:xfrm>
              <a:off x="9033679" y="3024718"/>
              <a:ext cx="97155" cy="226695"/>
            </a:xfrm>
            <a:custGeom>
              <a:avLst/>
              <a:gdLst/>
              <a:ahLst/>
              <a:cxnLst/>
              <a:rect l="l" t="t" r="r" b="b"/>
              <a:pathLst>
                <a:path w="97154" h="226695">
                  <a:moveTo>
                    <a:pt x="96616" y="226334"/>
                  </a:moveTo>
                  <a:lnTo>
                    <a:pt x="45776" y="169918"/>
                  </a:lnTo>
                  <a:lnTo>
                    <a:pt x="13123" y="111104"/>
                  </a:lnTo>
                  <a:lnTo>
                    <a:pt x="0" y="58820"/>
                  </a:lnTo>
                  <a:lnTo>
                    <a:pt x="13123" y="19611"/>
                  </a:lnTo>
                  <a:lnTo>
                    <a:pt x="45776" y="0"/>
                  </a:lnTo>
                </a:path>
              </a:pathLst>
            </a:custGeom>
            <a:ln w="39355">
              <a:solidFill>
                <a:srgbClr val="D68E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38">
              <a:extLst>
                <a:ext uri="{FF2B5EF4-FFF2-40B4-BE49-F238E27FC236}">
                  <a16:creationId xmlns:a16="http://schemas.microsoft.com/office/drawing/2014/main" id="{51A1970B-0441-B3FC-3156-459610337DA4}"/>
                </a:ext>
              </a:extLst>
            </p:cNvPr>
            <p:cNvSpPr/>
            <p:nvPr/>
          </p:nvSpPr>
          <p:spPr>
            <a:xfrm>
              <a:off x="9033679" y="3024718"/>
              <a:ext cx="97155" cy="226695"/>
            </a:xfrm>
            <a:custGeom>
              <a:avLst/>
              <a:gdLst/>
              <a:ahLst/>
              <a:cxnLst/>
              <a:rect l="l" t="t" r="r" b="b"/>
              <a:pathLst>
                <a:path w="97154" h="226695">
                  <a:moveTo>
                    <a:pt x="96616" y="226334"/>
                  </a:moveTo>
                  <a:lnTo>
                    <a:pt x="45776" y="169918"/>
                  </a:lnTo>
                  <a:lnTo>
                    <a:pt x="13123" y="111104"/>
                  </a:lnTo>
                  <a:lnTo>
                    <a:pt x="0" y="58820"/>
                  </a:lnTo>
                  <a:lnTo>
                    <a:pt x="13123" y="19611"/>
                  </a:lnTo>
                  <a:lnTo>
                    <a:pt x="45776" y="0"/>
                  </a:lnTo>
                </a:path>
              </a:pathLst>
            </a:custGeom>
            <a:ln w="39355">
              <a:solidFill>
                <a:srgbClr val="E09F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25">
            <a:extLst>
              <a:ext uri="{FF2B5EF4-FFF2-40B4-BE49-F238E27FC236}">
                <a16:creationId xmlns:a16="http://schemas.microsoft.com/office/drawing/2014/main" id="{4B4E0F98-58D1-EDD7-6CCB-5F8CEB5B614F}"/>
              </a:ext>
            </a:extLst>
          </p:cNvPr>
          <p:cNvSpPr txBox="1"/>
          <p:nvPr/>
        </p:nvSpPr>
        <p:spPr>
          <a:xfrm>
            <a:off x="5083663" y="3962944"/>
            <a:ext cx="2105660" cy="134239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marR="149860" algn="just">
              <a:lnSpc>
                <a:spcPct val="110000"/>
              </a:lnSpc>
              <a:spcBef>
                <a:spcPts val="290"/>
              </a:spcBef>
            </a:pP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Píldoras </a:t>
            </a:r>
            <a:r>
              <a:rPr sz="1600" b="1" spc="-25" dirty="0">
                <a:solidFill>
                  <a:srgbClr val="FFFFFF"/>
                </a:solidFill>
                <a:latin typeface="Tahoma"/>
                <a:cs typeface="Tahoma"/>
              </a:rPr>
              <a:t>anticonceptivas</a:t>
            </a:r>
            <a:r>
              <a:rPr sz="160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25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1600" b="1" spc="-30" dirty="0">
                <a:solidFill>
                  <a:srgbClr val="FFFFFF"/>
                </a:solidFill>
                <a:latin typeface="Tahoma"/>
                <a:cs typeface="Tahoma"/>
              </a:rPr>
              <a:t>emergencia</a:t>
            </a:r>
            <a:r>
              <a:rPr sz="160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40" dirty="0">
                <a:solidFill>
                  <a:srgbClr val="FFFFFF"/>
                </a:solidFill>
                <a:latin typeface="Tahoma"/>
                <a:cs typeface="Tahoma"/>
              </a:rPr>
              <a:t>si</a:t>
            </a:r>
            <a:r>
              <a:rPr sz="1600" b="1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0" dirty="0">
                <a:solidFill>
                  <a:srgbClr val="FFFFFF"/>
                </a:solidFill>
                <a:latin typeface="Tahoma"/>
                <a:cs typeface="Tahoma"/>
              </a:rPr>
              <a:t>no</a:t>
            </a:r>
            <a:r>
              <a:rPr sz="1600" b="1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25" dirty="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endParaRPr sz="1600" dirty="0">
              <a:latin typeface="Tahoma"/>
              <a:cs typeface="Tahoma"/>
            </a:endParaRPr>
          </a:p>
          <a:p>
            <a:pPr marL="12700" algn="just">
              <a:lnSpc>
                <a:spcPct val="100000"/>
              </a:lnSpc>
            </a:pPr>
            <a:r>
              <a:rPr sz="1600" b="1" spc="-65" dirty="0">
                <a:solidFill>
                  <a:srgbClr val="FFFFFF"/>
                </a:solidFill>
                <a:latin typeface="Tahoma"/>
                <a:cs typeface="Tahoma"/>
              </a:rPr>
              <a:t>usa</a:t>
            </a:r>
            <a:r>
              <a:rPr sz="1600" b="1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20" dirty="0">
                <a:solidFill>
                  <a:srgbClr val="FFFFFF"/>
                </a:solidFill>
                <a:latin typeface="Tahoma"/>
                <a:cs typeface="Tahoma"/>
              </a:rPr>
              <a:t>condón</a:t>
            </a:r>
            <a:r>
              <a:rPr sz="1600" b="1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600" b="1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35" dirty="0">
                <a:solidFill>
                  <a:srgbClr val="FFFFFF"/>
                </a:solidFill>
                <a:latin typeface="Tahoma"/>
                <a:cs typeface="Tahoma"/>
              </a:rPr>
              <a:t>si</a:t>
            </a:r>
            <a:r>
              <a:rPr sz="1600" b="1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20" dirty="0">
                <a:solidFill>
                  <a:srgbClr val="FFFFFF"/>
                </a:solidFill>
                <a:latin typeface="Tahoma"/>
                <a:cs typeface="Tahoma"/>
              </a:rPr>
              <a:t>éste</a:t>
            </a:r>
            <a:endParaRPr sz="1600" dirty="0">
              <a:latin typeface="Tahoma"/>
              <a:cs typeface="Tahoma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sz="1600" b="1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40" dirty="0">
                <a:solidFill>
                  <a:srgbClr val="FFFFFF"/>
                </a:solidFill>
                <a:latin typeface="Tahoma"/>
                <a:cs typeface="Tahoma"/>
              </a:rPr>
              <a:t>rompe</a:t>
            </a:r>
            <a:r>
              <a:rPr sz="16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600" b="1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sz="1600" b="1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20" dirty="0">
                <a:solidFill>
                  <a:srgbClr val="FFFFFF"/>
                </a:solidFill>
                <a:latin typeface="Tahoma"/>
                <a:cs typeface="Tahoma"/>
              </a:rPr>
              <a:t>desliza</a:t>
            </a:r>
            <a:endParaRPr sz="1600" dirty="0">
              <a:latin typeface="Tahoma"/>
              <a:cs typeface="Tahoma"/>
            </a:endParaRPr>
          </a:p>
        </p:txBody>
      </p:sp>
      <p:pic>
        <p:nvPicPr>
          <p:cNvPr id="59" name="object 42">
            <a:extLst>
              <a:ext uri="{FF2B5EF4-FFF2-40B4-BE49-F238E27FC236}">
                <a16:creationId xmlns:a16="http://schemas.microsoft.com/office/drawing/2014/main" id="{9663A60C-8708-6074-1750-CBC3A670E089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274032" y="4199149"/>
            <a:ext cx="799237" cy="100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553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80432"/>
            <a:ext cx="9144000" cy="1877568"/>
          </a:xfrm>
          <a:prstGeom prst="rect">
            <a:avLst/>
          </a:prstGeom>
        </p:spPr>
      </p:pic>
      <p:pic>
        <p:nvPicPr>
          <p:cNvPr id="2" name="object 2">
            <a:extLst>
              <a:ext uri="{FF2B5EF4-FFF2-40B4-BE49-F238E27FC236}">
                <a16:creationId xmlns:a16="http://schemas.microsoft.com/office/drawing/2014/main" id="{98F78CCF-9BBF-BB4A-BA46-191ACD517922}"/>
              </a:ext>
            </a:extLst>
          </p:cNvPr>
          <p:cNvPicPr/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8040" y="517071"/>
            <a:ext cx="7457788" cy="3672794"/>
          </a:xfrm>
          <a:prstGeom prst="rect">
            <a:avLst/>
          </a:prstGeom>
        </p:spPr>
      </p:pic>
      <p:sp>
        <p:nvSpPr>
          <p:cNvPr id="4" name="object 3">
            <a:extLst>
              <a:ext uri="{FF2B5EF4-FFF2-40B4-BE49-F238E27FC236}">
                <a16:creationId xmlns:a16="http://schemas.microsoft.com/office/drawing/2014/main" id="{BAF0143A-559D-8833-953B-67B78D00D264}"/>
              </a:ext>
            </a:extLst>
          </p:cNvPr>
          <p:cNvSpPr txBox="1">
            <a:spLocks/>
          </p:cNvSpPr>
          <p:nvPr/>
        </p:nvSpPr>
        <p:spPr>
          <a:xfrm>
            <a:off x="1459770" y="4189865"/>
            <a:ext cx="5754327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s-MX" sz="9600" b="1" spc="235" dirty="0" smtClean="0">
                <a:latin typeface="Agency FB" panose="020B0503020202020204" pitchFamily="34" charset="0"/>
                <a:cs typeface="Tahoma"/>
              </a:rPr>
              <a:t>GRACIAS</a:t>
            </a:r>
            <a:endParaRPr lang="es-MX" sz="9600" b="1" dirty="0">
              <a:latin typeface="Agency FB" panose="020B0503020202020204" pitchFamily="34" charset="0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5222573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2612</TotalTime>
  <Words>513</Words>
  <Application>Microsoft Office PowerPoint</Application>
  <PresentationFormat>Presentación en pantalla (4:3)</PresentationFormat>
  <Paragraphs>141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9" baseType="lpstr">
      <vt:lpstr>Agency FB</vt:lpstr>
      <vt:lpstr>Arial</vt:lpstr>
      <vt:lpstr>Arial MT</vt:lpstr>
      <vt:lpstr>Calibri</vt:lpstr>
      <vt:lpstr>Calibri Light</vt:lpstr>
      <vt:lpstr>Jost</vt:lpstr>
      <vt:lpstr>Tahoma</vt:lpstr>
      <vt:lpstr>Verdana</vt:lpstr>
      <vt:lpstr>Wingdings</vt:lpstr>
      <vt:lpstr>Tema de Office</vt:lpstr>
      <vt:lpstr> </vt:lpstr>
      <vt:lpstr>Presentación de PowerPoint</vt:lpstr>
      <vt:lpstr>METODOLOGÍA ANTICONCEPTIVA</vt:lpstr>
      <vt:lpstr>Eficacia de los métodos Anticonceptivos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REALIDAD…. VENTAJAS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ETCLINLAJAS2</dc:creator>
  <cp:lastModifiedBy>Alejandra</cp:lastModifiedBy>
  <cp:revision>146</cp:revision>
  <cp:lastPrinted>2019-03-20T18:41:27Z</cp:lastPrinted>
  <dcterms:created xsi:type="dcterms:W3CDTF">2018-01-25T14:07:46Z</dcterms:created>
  <dcterms:modified xsi:type="dcterms:W3CDTF">2023-09-02T14:44:24Z</dcterms:modified>
</cp:coreProperties>
</file>