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9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0989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384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812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4856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7699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1306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6636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378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948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722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6829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7905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6346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2159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369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153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B1874-760F-48F0-99E2-6F7EAB4FE571}" type="datetimeFigureOut">
              <a:rPr lang="es-CO" smtClean="0"/>
              <a:t>28/08/2023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1AAF0B9-91D1-46D5-A599-DEC7AA85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801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PROTOCOLO DE MANEJO DE GASTRITIS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CO" dirty="0" smtClean="0"/>
              <a:t>CAROLINA ROSERO BOTINA</a:t>
            </a:r>
          </a:p>
          <a:p>
            <a:r>
              <a:rPr lang="es-CO" dirty="0" smtClean="0"/>
              <a:t>MEDICO GENERAL</a:t>
            </a:r>
          </a:p>
          <a:p>
            <a:r>
              <a:rPr lang="es-CO" dirty="0" smtClean="0"/>
              <a:t>CLINICA LAS LAJAS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3106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INTRODUCCION 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5" y="1657593"/>
            <a:ext cx="7289443" cy="4559247"/>
          </a:xfrm>
        </p:spPr>
      </p:pic>
    </p:spTree>
    <p:extLst>
      <p:ext uri="{BB962C8B-B14F-4D97-AF65-F5344CB8AC3E}">
        <p14:creationId xmlns:p14="http://schemas.microsoft.com/office/powerpoint/2010/main" val="3851817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FACTORES DE RIESGO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36" y="2186310"/>
            <a:ext cx="8596312" cy="2799681"/>
          </a:xfrm>
        </p:spPr>
      </p:pic>
    </p:spTree>
    <p:extLst>
      <p:ext uri="{BB962C8B-B14F-4D97-AF65-F5344CB8AC3E}">
        <p14:creationId xmlns:p14="http://schemas.microsoft.com/office/powerpoint/2010/main" val="1479403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HELICOBACTER PYLORI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52" y="3356879"/>
            <a:ext cx="7573432" cy="290553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10" y="1270000"/>
            <a:ext cx="8659457" cy="210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4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AINES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761621"/>
            <a:ext cx="7211431" cy="1305107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440" y="3187911"/>
            <a:ext cx="4239217" cy="30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241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ULCERAS IDIOPATICAS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70" y="2356831"/>
            <a:ext cx="9574861" cy="2254992"/>
          </a:xfrm>
        </p:spPr>
      </p:pic>
    </p:spTree>
    <p:extLst>
      <p:ext uri="{BB962C8B-B14F-4D97-AF65-F5344CB8AC3E}">
        <p14:creationId xmlns:p14="http://schemas.microsoft.com/office/powerpoint/2010/main" val="1529861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CLÍNICA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772" y="1300766"/>
            <a:ext cx="6959314" cy="5163893"/>
          </a:xfrm>
        </p:spPr>
      </p:pic>
    </p:spTree>
    <p:extLst>
      <p:ext uri="{BB962C8B-B14F-4D97-AF65-F5344CB8AC3E}">
        <p14:creationId xmlns:p14="http://schemas.microsoft.com/office/powerpoint/2010/main" val="1783458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DISPEPSIA FUNCIONAL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90" y="1661375"/>
            <a:ext cx="8596312" cy="2404836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928" y="4066211"/>
            <a:ext cx="2947480" cy="253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39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TAMIZAJE PARA H. PYLORI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039" y="1363420"/>
            <a:ext cx="6602922" cy="5024502"/>
          </a:xfrm>
        </p:spPr>
      </p:pic>
    </p:spTree>
    <p:extLst>
      <p:ext uri="{BB962C8B-B14F-4D97-AF65-F5344CB8AC3E}">
        <p14:creationId xmlns:p14="http://schemas.microsoft.com/office/powerpoint/2010/main" val="262674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TAMIZAJE PARA H. PYLORI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13" y="1442434"/>
            <a:ext cx="6402546" cy="5054641"/>
          </a:xfrm>
        </p:spPr>
      </p:pic>
      <p:sp>
        <p:nvSpPr>
          <p:cNvPr id="5" name="Rectángulo 4"/>
          <p:cNvSpPr/>
          <p:nvPr/>
        </p:nvSpPr>
        <p:spPr>
          <a:xfrm>
            <a:off x="6336406" y="1339403"/>
            <a:ext cx="399245" cy="2189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8579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¿CON QUE TAMIZAR?</a:t>
            </a:r>
            <a:endParaRPr lang="es-CO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84" y="1481070"/>
            <a:ext cx="8317063" cy="4829578"/>
          </a:xfrm>
        </p:spPr>
      </p:pic>
    </p:spTree>
    <p:extLst>
      <p:ext uri="{BB962C8B-B14F-4D97-AF65-F5344CB8AC3E}">
        <p14:creationId xmlns:p14="http://schemas.microsoft.com/office/powerpoint/2010/main" val="843689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TRATAMIENTO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648" y="1160794"/>
            <a:ext cx="6065949" cy="5509716"/>
          </a:xfrm>
        </p:spPr>
      </p:pic>
    </p:spTree>
    <p:extLst>
      <p:ext uri="{BB962C8B-B14F-4D97-AF65-F5344CB8AC3E}">
        <p14:creationId xmlns:p14="http://schemas.microsoft.com/office/powerpoint/2010/main" val="4094343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TRATAMIENTO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37" y="1390918"/>
            <a:ext cx="7448004" cy="5028994"/>
          </a:xfrm>
        </p:spPr>
      </p:pic>
    </p:spTree>
    <p:extLst>
      <p:ext uri="{BB962C8B-B14F-4D97-AF65-F5344CB8AC3E}">
        <p14:creationId xmlns:p14="http://schemas.microsoft.com/office/powerpoint/2010/main" val="226227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SEGUIMIENTO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45" y="1171977"/>
            <a:ext cx="7428718" cy="5482679"/>
          </a:xfrm>
        </p:spPr>
      </p:pic>
    </p:spTree>
    <p:extLst>
      <p:ext uri="{BB962C8B-B14F-4D97-AF65-F5344CB8AC3E}">
        <p14:creationId xmlns:p14="http://schemas.microsoft.com/office/powerpoint/2010/main" val="1707372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949956" y="5323268"/>
            <a:ext cx="8596668" cy="1320800"/>
          </a:xfrm>
        </p:spPr>
        <p:txBody>
          <a:bodyPr/>
          <a:lstStyle/>
          <a:p>
            <a:pPr algn="r"/>
            <a:r>
              <a:rPr lang="es-CO" sz="8000" b="1" dirty="0" smtClean="0"/>
              <a:t>GRACIAS</a:t>
            </a:r>
            <a:endParaRPr lang="es-CO" sz="8000" b="1" dirty="0"/>
          </a:p>
        </p:txBody>
      </p:sp>
      <p:pic>
        <p:nvPicPr>
          <p:cNvPr id="1026" name="Picture 2" descr="Carácter de la bacteria helicobacter pylori enojado | Vector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983" y="93682"/>
            <a:ext cx="5576552" cy="557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02321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</TotalTime>
  <Words>44</Words>
  <Application>Microsoft Office PowerPoint</Application>
  <PresentationFormat>Panorámica</PresentationFormat>
  <Paragraphs>18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Faceta</vt:lpstr>
      <vt:lpstr>PROTOCOLO DE MANEJO DE GASTRITIS</vt:lpstr>
      <vt:lpstr>INTRODUCCION </vt:lpstr>
      <vt:lpstr>FACTORES DE RIESGO</vt:lpstr>
      <vt:lpstr>HELICOBACTER PYLORI</vt:lpstr>
      <vt:lpstr>AINES</vt:lpstr>
      <vt:lpstr>ULCERAS IDIOPATICAS</vt:lpstr>
      <vt:lpstr>CLÍNICA</vt:lpstr>
      <vt:lpstr>DISPEPSIA FUNCIONAL</vt:lpstr>
      <vt:lpstr>TAMIZAJE PARA H. PYLORI</vt:lpstr>
      <vt:lpstr>TAMIZAJE PARA H. PYLORI</vt:lpstr>
      <vt:lpstr>¿CON QUE TAMIZAR?</vt:lpstr>
      <vt:lpstr>TRATAMIENTO</vt:lpstr>
      <vt:lpstr>TRATAMIENTO</vt:lpstr>
      <vt:lpstr>SEGUIMIENTO</vt:lpstr>
      <vt:lpstr>GRACIAS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PROTOCOLO DE MANEJO DE GASTRITIS</dc:title>
  <dc:creator>Usuario de Windows</dc:creator>
  <cp:lastModifiedBy>Usuario de Windows</cp:lastModifiedBy>
  <cp:revision>4</cp:revision>
  <dcterms:created xsi:type="dcterms:W3CDTF">2023-08-28T22:39:35Z</dcterms:created>
  <dcterms:modified xsi:type="dcterms:W3CDTF">2023-08-28T23:12:53Z</dcterms:modified>
</cp:coreProperties>
</file>