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7" r:id="rId4"/>
    <p:sldId id="268" r:id="rId5"/>
    <p:sldId id="269" r:id="rId6"/>
    <p:sldId id="272" r:id="rId7"/>
    <p:sldId id="275" r:id="rId8"/>
    <p:sldId id="276" r:id="rId9"/>
    <p:sldId id="270" r:id="rId10"/>
    <p:sldId id="297" r:id="rId11"/>
    <p:sldId id="277" r:id="rId12"/>
    <p:sldId id="273" r:id="rId13"/>
    <p:sldId id="274" r:id="rId14"/>
    <p:sldId id="271" r:id="rId15"/>
    <p:sldId id="278" r:id="rId16"/>
    <p:sldId id="295" r:id="rId17"/>
    <p:sldId id="296" r:id="rId18"/>
    <p:sldId id="282" r:id="rId19"/>
    <p:sldId id="279" r:id="rId20"/>
    <p:sldId id="283" r:id="rId21"/>
    <p:sldId id="291" r:id="rId22"/>
    <p:sldId id="284" r:id="rId23"/>
    <p:sldId id="285" r:id="rId24"/>
    <p:sldId id="286" r:id="rId25"/>
    <p:sldId id="292" r:id="rId26"/>
    <p:sldId id="293" r:id="rId27"/>
    <p:sldId id="287" r:id="rId28"/>
    <p:sldId id="294" r:id="rId29"/>
    <p:sldId id="260" r:id="rId3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C33450-0F04-4083-A556-D4EDFD570FB6}" type="doc">
      <dgm:prSet loTypeId="urn:microsoft.com/office/officeart/2005/8/layout/hProcess7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28108B6-7D23-4AAB-9FAE-604040BDF474}">
      <dgm:prSet phldrT="[Texto]"/>
      <dgm:spPr/>
      <dgm:t>
        <a:bodyPr/>
        <a:lstStyle/>
        <a:p>
          <a:r>
            <a:rPr lang="es-MX" dirty="0"/>
            <a:t>Definición</a:t>
          </a:r>
          <a:endParaRPr lang="es-CO" dirty="0"/>
        </a:p>
      </dgm:t>
    </dgm:pt>
    <dgm:pt modelId="{97297A57-0F3C-4588-8D76-223AF8DB8EB5}" type="parTrans" cxnId="{8A142E09-0362-4BB8-B619-D0401AE0B7C6}">
      <dgm:prSet/>
      <dgm:spPr/>
      <dgm:t>
        <a:bodyPr/>
        <a:lstStyle/>
        <a:p>
          <a:endParaRPr lang="es-CO"/>
        </a:p>
      </dgm:t>
    </dgm:pt>
    <dgm:pt modelId="{FFC4C170-5863-4927-BA38-6F95CF3B9C94}" type="sibTrans" cxnId="{8A142E09-0362-4BB8-B619-D0401AE0B7C6}">
      <dgm:prSet/>
      <dgm:spPr/>
      <dgm:t>
        <a:bodyPr/>
        <a:lstStyle/>
        <a:p>
          <a:endParaRPr lang="es-CO"/>
        </a:p>
      </dgm:t>
    </dgm:pt>
    <dgm:pt modelId="{C1297B5B-052B-4D0B-A88A-206E118C096A}">
      <dgm:prSet phldrT="[Texto]"/>
      <dgm:spPr/>
      <dgm:t>
        <a:bodyPr/>
        <a:lstStyle/>
        <a:p>
          <a:r>
            <a:rPr lang="es-MX" dirty="0"/>
            <a:t>Es una agresión producida al recién nacido causando una alteración grave en el intercambio gaseoso como consecuencia a diferentes noxas, durante el trabajo de parto, el parto o los primeros minutos de  nacimiento. </a:t>
          </a:r>
          <a:endParaRPr lang="es-CO" dirty="0"/>
        </a:p>
      </dgm:t>
    </dgm:pt>
    <dgm:pt modelId="{FDAC45B9-7EE4-4932-9C5D-B50083D9DDFA}" type="parTrans" cxnId="{683497F3-080C-4499-9493-F34645CEF71B}">
      <dgm:prSet/>
      <dgm:spPr/>
      <dgm:t>
        <a:bodyPr/>
        <a:lstStyle/>
        <a:p>
          <a:endParaRPr lang="es-CO"/>
        </a:p>
      </dgm:t>
    </dgm:pt>
    <dgm:pt modelId="{E0944932-CF7B-4E45-A351-6E4D81B3A337}" type="sibTrans" cxnId="{683497F3-080C-4499-9493-F34645CEF71B}">
      <dgm:prSet/>
      <dgm:spPr/>
      <dgm:t>
        <a:bodyPr/>
        <a:lstStyle/>
        <a:p>
          <a:endParaRPr lang="es-CO"/>
        </a:p>
      </dgm:t>
    </dgm:pt>
    <dgm:pt modelId="{61EB0C0B-2D8E-41D4-8318-24B60639F2FE}">
      <dgm:prSet phldrT="[Texto]"/>
      <dgm:spPr/>
      <dgm:t>
        <a:bodyPr/>
        <a:lstStyle/>
        <a:p>
          <a:r>
            <a:rPr lang="es-CO" dirty="0"/>
            <a:t>Generando</a:t>
          </a:r>
        </a:p>
      </dgm:t>
    </dgm:pt>
    <dgm:pt modelId="{B2E896D2-189F-4259-B467-3755BA536869}" type="parTrans" cxnId="{0ED8F80D-76C3-450F-BDA4-5DCE4C383795}">
      <dgm:prSet/>
      <dgm:spPr/>
      <dgm:t>
        <a:bodyPr/>
        <a:lstStyle/>
        <a:p>
          <a:endParaRPr lang="es-CO"/>
        </a:p>
      </dgm:t>
    </dgm:pt>
    <dgm:pt modelId="{50CD05B2-B2CE-48FF-85CA-EDB067CEF76B}" type="sibTrans" cxnId="{0ED8F80D-76C3-450F-BDA4-5DCE4C383795}">
      <dgm:prSet/>
      <dgm:spPr/>
      <dgm:t>
        <a:bodyPr/>
        <a:lstStyle/>
        <a:p>
          <a:endParaRPr lang="es-CO"/>
        </a:p>
      </dgm:t>
    </dgm:pt>
    <dgm:pt modelId="{9FF5D781-4AF2-416C-B1EF-85A6658B8FA9}">
      <dgm:prSet phldrT="[Texto]"/>
      <dgm:spPr/>
      <dgm:t>
        <a:bodyPr/>
        <a:lstStyle/>
        <a:p>
          <a:r>
            <a:rPr lang="es-CO" dirty="0"/>
            <a:t>Falta de oxígeno y disminución en la perfusión tisular.</a:t>
          </a:r>
        </a:p>
        <a:p>
          <a:r>
            <a:rPr lang="es-CO" dirty="0"/>
            <a:t> </a:t>
          </a:r>
        </a:p>
        <a:p>
          <a:endParaRPr lang="es-CO" dirty="0"/>
        </a:p>
      </dgm:t>
    </dgm:pt>
    <dgm:pt modelId="{80FCDBCB-A48B-4DAC-9F59-7FAB7DC58BDF}" type="parTrans" cxnId="{F3023626-C151-46FE-B358-5A20DC8C1649}">
      <dgm:prSet/>
      <dgm:spPr/>
      <dgm:t>
        <a:bodyPr/>
        <a:lstStyle/>
        <a:p>
          <a:endParaRPr lang="es-CO"/>
        </a:p>
      </dgm:t>
    </dgm:pt>
    <dgm:pt modelId="{26E3F2E6-11F3-48CA-BAFF-A979B6C1DC0A}" type="sibTrans" cxnId="{F3023626-C151-46FE-B358-5A20DC8C1649}">
      <dgm:prSet/>
      <dgm:spPr/>
      <dgm:t>
        <a:bodyPr/>
        <a:lstStyle/>
        <a:p>
          <a:endParaRPr lang="es-CO"/>
        </a:p>
      </dgm:t>
    </dgm:pt>
    <dgm:pt modelId="{5CD40311-EDAB-4135-BF81-B514A151661E}" type="pres">
      <dgm:prSet presAssocID="{78C33450-0F04-4083-A556-D4EDFD570F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F210556-94BD-4548-92E9-2880D88A11A7}" type="pres">
      <dgm:prSet presAssocID="{428108B6-7D23-4AAB-9FAE-604040BDF474}" presName="compositeNode" presStyleCnt="0">
        <dgm:presLayoutVars>
          <dgm:bulletEnabled val="1"/>
        </dgm:presLayoutVars>
      </dgm:prSet>
      <dgm:spPr/>
    </dgm:pt>
    <dgm:pt modelId="{461CC075-6F34-4F37-B902-C8B62FB3D1CD}" type="pres">
      <dgm:prSet presAssocID="{428108B6-7D23-4AAB-9FAE-604040BDF474}" presName="bgRect" presStyleLbl="node1" presStyleIdx="0" presStyleCnt="2"/>
      <dgm:spPr/>
      <dgm:t>
        <a:bodyPr/>
        <a:lstStyle/>
        <a:p>
          <a:endParaRPr lang="es-ES"/>
        </a:p>
      </dgm:t>
    </dgm:pt>
    <dgm:pt modelId="{69744023-1466-4D3B-B359-608A9BC64C95}" type="pres">
      <dgm:prSet presAssocID="{428108B6-7D23-4AAB-9FAE-604040BDF474}" presName="parentNode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0F5CDC-C6C9-4DF6-BAD3-3FD02E13C6DA}" type="pres">
      <dgm:prSet presAssocID="{428108B6-7D23-4AAB-9FAE-604040BDF474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A070D4-B326-4D98-A68C-181CC4175F65}" type="pres">
      <dgm:prSet presAssocID="{FFC4C170-5863-4927-BA38-6F95CF3B9C94}" presName="hSp" presStyleCnt="0"/>
      <dgm:spPr/>
    </dgm:pt>
    <dgm:pt modelId="{60D46B22-A793-48E3-9000-5A230D76BE7F}" type="pres">
      <dgm:prSet presAssocID="{FFC4C170-5863-4927-BA38-6F95CF3B9C94}" presName="vProcSp" presStyleCnt="0"/>
      <dgm:spPr/>
    </dgm:pt>
    <dgm:pt modelId="{4DB23458-A99D-4227-A1BD-15C18AEC316F}" type="pres">
      <dgm:prSet presAssocID="{FFC4C170-5863-4927-BA38-6F95CF3B9C94}" presName="vSp1" presStyleCnt="0"/>
      <dgm:spPr/>
    </dgm:pt>
    <dgm:pt modelId="{2D5C47EC-A0E8-43EF-B672-AFF7030EA8A0}" type="pres">
      <dgm:prSet presAssocID="{FFC4C170-5863-4927-BA38-6F95CF3B9C94}" presName="simulatedConn" presStyleLbl="solidFgAcc1" presStyleIdx="0" presStyleCnt="1"/>
      <dgm:spPr/>
    </dgm:pt>
    <dgm:pt modelId="{613F0396-C71F-4B78-A7D7-AB4F867D8894}" type="pres">
      <dgm:prSet presAssocID="{FFC4C170-5863-4927-BA38-6F95CF3B9C94}" presName="vSp2" presStyleCnt="0"/>
      <dgm:spPr/>
    </dgm:pt>
    <dgm:pt modelId="{6771242A-A5A8-4D4E-B66A-BE157F919380}" type="pres">
      <dgm:prSet presAssocID="{FFC4C170-5863-4927-BA38-6F95CF3B9C94}" presName="sibTrans" presStyleCnt="0"/>
      <dgm:spPr/>
    </dgm:pt>
    <dgm:pt modelId="{742EE261-414D-4A45-A973-5655674CD8AB}" type="pres">
      <dgm:prSet presAssocID="{61EB0C0B-2D8E-41D4-8318-24B60639F2FE}" presName="compositeNode" presStyleCnt="0">
        <dgm:presLayoutVars>
          <dgm:bulletEnabled val="1"/>
        </dgm:presLayoutVars>
      </dgm:prSet>
      <dgm:spPr/>
    </dgm:pt>
    <dgm:pt modelId="{318EF867-F8F1-42C8-9253-BBC11A52F245}" type="pres">
      <dgm:prSet presAssocID="{61EB0C0B-2D8E-41D4-8318-24B60639F2FE}" presName="bgRect" presStyleLbl="node1" presStyleIdx="1" presStyleCnt="2"/>
      <dgm:spPr/>
      <dgm:t>
        <a:bodyPr/>
        <a:lstStyle/>
        <a:p>
          <a:endParaRPr lang="es-ES"/>
        </a:p>
      </dgm:t>
    </dgm:pt>
    <dgm:pt modelId="{CC64BA86-2618-4625-84BE-B4FBB999C812}" type="pres">
      <dgm:prSet presAssocID="{61EB0C0B-2D8E-41D4-8318-24B60639F2FE}" presName="parentNode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203469-4502-466C-B8A4-D48D082940EA}" type="pres">
      <dgm:prSet presAssocID="{61EB0C0B-2D8E-41D4-8318-24B60639F2FE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08EE53C-9F26-46D5-B90D-F4748DEC2C58}" type="presOf" srcId="{428108B6-7D23-4AAB-9FAE-604040BDF474}" destId="{461CC075-6F34-4F37-B902-C8B62FB3D1CD}" srcOrd="0" destOrd="0" presId="urn:microsoft.com/office/officeart/2005/8/layout/hProcess7"/>
    <dgm:cxn modelId="{9F66588C-208B-4633-97F5-E7539E7E3D22}" type="presOf" srcId="{9FF5D781-4AF2-416C-B1EF-85A6658B8FA9}" destId="{57203469-4502-466C-B8A4-D48D082940EA}" srcOrd="0" destOrd="0" presId="urn:microsoft.com/office/officeart/2005/8/layout/hProcess7"/>
    <dgm:cxn modelId="{E3CF8081-79F9-449C-A072-E6D806D2000B}" type="presOf" srcId="{C1297B5B-052B-4D0B-A88A-206E118C096A}" destId="{490F5CDC-C6C9-4DF6-BAD3-3FD02E13C6DA}" srcOrd="0" destOrd="0" presId="urn:microsoft.com/office/officeart/2005/8/layout/hProcess7"/>
    <dgm:cxn modelId="{683497F3-080C-4499-9493-F34645CEF71B}" srcId="{428108B6-7D23-4AAB-9FAE-604040BDF474}" destId="{C1297B5B-052B-4D0B-A88A-206E118C096A}" srcOrd="0" destOrd="0" parTransId="{FDAC45B9-7EE4-4932-9C5D-B50083D9DDFA}" sibTransId="{E0944932-CF7B-4E45-A351-6E4D81B3A337}"/>
    <dgm:cxn modelId="{0ED8F80D-76C3-450F-BDA4-5DCE4C383795}" srcId="{78C33450-0F04-4083-A556-D4EDFD570FB6}" destId="{61EB0C0B-2D8E-41D4-8318-24B60639F2FE}" srcOrd="1" destOrd="0" parTransId="{B2E896D2-189F-4259-B467-3755BA536869}" sibTransId="{50CD05B2-B2CE-48FF-85CA-EDB067CEF76B}"/>
    <dgm:cxn modelId="{8A142E09-0362-4BB8-B619-D0401AE0B7C6}" srcId="{78C33450-0F04-4083-A556-D4EDFD570FB6}" destId="{428108B6-7D23-4AAB-9FAE-604040BDF474}" srcOrd="0" destOrd="0" parTransId="{97297A57-0F3C-4588-8D76-223AF8DB8EB5}" sibTransId="{FFC4C170-5863-4927-BA38-6F95CF3B9C94}"/>
    <dgm:cxn modelId="{F3023626-C151-46FE-B358-5A20DC8C1649}" srcId="{61EB0C0B-2D8E-41D4-8318-24B60639F2FE}" destId="{9FF5D781-4AF2-416C-B1EF-85A6658B8FA9}" srcOrd="0" destOrd="0" parTransId="{80FCDBCB-A48B-4DAC-9F59-7FAB7DC58BDF}" sibTransId="{26E3F2E6-11F3-48CA-BAFF-A979B6C1DC0A}"/>
    <dgm:cxn modelId="{25D08DA7-2D2E-42B3-A558-283EF0790EE4}" type="presOf" srcId="{61EB0C0B-2D8E-41D4-8318-24B60639F2FE}" destId="{318EF867-F8F1-42C8-9253-BBC11A52F245}" srcOrd="0" destOrd="0" presId="urn:microsoft.com/office/officeart/2005/8/layout/hProcess7"/>
    <dgm:cxn modelId="{F9565709-7E0A-4092-B31F-9ADA84B260C5}" type="presOf" srcId="{428108B6-7D23-4AAB-9FAE-604040BDF474}" destId="{69744023-1466-4D3B-B359-608A9BC64C95}" srcOrd="1" destOrd="0" presId="urn:microsoft.com/office/officeart/2005/8/layout/hProcess7"/>
    <dgm:cxn modelId="{EFE6E8CB-8213-4908-B957-F4CE9336CC6C}" type="presOf" srcId="{78C33450-0F04-4083-A556-D4EDFD570FB6}" destId="{5CD40311-EDAB-4135-BF81-B514A151661E}" srcOrd="0" destOrd="0" presId="urn:microsoft.com/office/officeart/2005/8/layout/hProcess7"/>
    <dgm:cxn modelId="{2C8BD2D7-905B-4DA9-A329-1E279229D76C}" type="presOf" srcId="{61EB0C0B-2D8E-41D4-8318-24B60639F2FE}" destId="{CC64BA86-2618-4625-84BE-B4FBB999C812}" srcOrd="1" destOrd="0" presId="urn:microsoft.com/office/officeart/2005/8/layout/hProcess7"/>
    <dgm:cxn modelId="{0D95926C-4577-425E-B866-DDCB04DA2256}" type="presParOf" srcId="{5CD40311-EDAB-4135-BF81-B514A151661E}" destId="{4F210556-94BD-4548-92E9-2880D88A11A7}" srcOrd="0" destOrd="0" presId="urn:microsoft.com/office/officeart/2005/8/layout/hProcess7"/>
    <dgm:cxn modelId="{F85400BD-F362-4586-BB89-1B54A7EFD474}" type="presParOf" srcId="{4F210556-94BD-4548-92E9-2880D88A11A7}" destId="{461CC075-6F34-4F37-B902-C8B62FB3D1CD}" srcOrd="0" destOrd="0" presId="urn:microsoft.com/office/officeart/2005/8/layout/hProcess7"/>
    <dgm:cxn modelId="{CB47A284-3926-413F-91A5-6E7F8E96B74C}" type="presParOf" srcId="{4F210556-94BD-4548-92E9-2880D88A11A7}" destId="{69744023-1466-4D3B-B359-608A9BC64C95}" srcOrd="1" destOrd="0" presId="urn:microsoft.com/office/officeart/2005/8/layout/hProcess7"/>
    <dgm:cxn modelId="{30660500-A991-415D-9CA2-F9C76E7C6EF5}" type="presParOf" srcId="{4F210556-94BD-4548-92E9-2880D88A11A7}" destId="{490F5CDC-C6C9-4DF6-BAD3-3FD02E13C6DA}" srcOrd="2" destOrd="0" presId="urn:microsoft.com/office/officeart/2005/8/layout/hProcess7"/>
    <dgm:cxn modelId="{2F09957D-BD26-4F9C-865D-A4834398DD77}" type="presParOf" srcId="{5CD40311-EDAB-4135-BF81-B514A151661E}" destId="{E7A070D4-B326-4D98-A68C-181CC4175F65}" srcOrd="1" destOrd="0" presId="urn:microsoft.com/office/officeart/2005/8/layout/hProcess7"/>
    <dgm:cxn modelId="{63F57D19-3A49-41B2-BC5A-D94A97A93A2B}" type="presParOf" srcId="{5CD40311-EDAB-4135-BF81-B514A151661E}" destId="{60D46B22-A793-48E3-9000-5A230D76BE7F}" srcOrd="2" destOrd="0" presId="urn:microsoft.com/office/officeart/2005/8/layout/hProcess7"/>
    <dgm:cxn modelId="{DBF8C6C2-BD5F-4D19-8578-83F62FEA2C44}" type="presParOf" srcId="{60D46B22-A793-48E3-9000-5A230D76BE7F}" destId="{4DB23458-A99D-4227-A1BD-15C18AEC316F}" srcOrd="0" destOrd="0" presId="urn:microsoft.com/office/officeart/2005/8/layout/hProcess7"/>
    <dgm:cxn modelId="{08147481-F994-4335-9963-8E9F9545DD16}" type="presParOf" srcId="{60D46B22-A793-48E3-9000-5A230D76BE7F}" destId="{2D5C47EC-A0E8-43EF-B672-AFF7030EA8A0}" srcOrd="1" destOrd="0" presId="urn:microsoft.com/office/officeart/2005/8/layout/hProcess7"/>
    <dgm:cxn modelId="{CA01E1C4-D0C3-4BBD-883B-FF38C196BDAD}" type="presParOf" srcId="{60D46B22-A793-48E3-9000-5A230D76BE7F}" destId="{613F0396-C71F-4B78-A7D7-AB4F867D8894}" srcOrd="2" destOrd="0" presId="urn:microsoft.com/office/officeart/2005/8/layout/hProcess7"/>
    <dgm:cxn modelId="{3D6020DC-6709-451B-A047-67028DCC4ECF}" type="presParOf" srcId="{5CD40311-EDAB-4135-BF81-B514A151661E}" destId="{6771242A-A5A8-4D4E-B66A-BE157F919380}" srcOrd="3" destOrd="0" presId="urn:microsoft.com/office/officeart/2005/8/layout/hProcess7"/>
    <dgm:cxn modelId="{59F44F00-079B-428B-8923-5FEB1784DB8D}" type="presParOf" srcId="{5CD40311-EDAB-4135-BF81-B514A151661E}" destId="{742EE261-414D-4A45-A973-5655674CD8AB}" srcOrd="4" destOrd="0" presId="urn:microsoft.com/office/officeart/2005/8/layout/hProcess7"/>
    <dgm:cxn modelId="{276A44CA-0DFB-4B84-88A4-1DA29CE67A5E}" type="presParOf" srcId="{742EE261-414D-4A45-A973-5655674CD8AB}" destId="{318EF867-F8F1-42C8-9253-BBC11A52F245}" srcOrd="0" destOrd="0" presId="urn:microsoft.com/office/officeart/2005/8/layout/hProcess7"/>
    <dgm:cxn modelId="{83177725-006E-4E43-95C1-F13CB4BF0873}" type="presParOf" srcId="{742EE261-414D-4A45-A973-5655674CD8AB}" destId="{CC64BA86-2618-4625-84BE-B4FBB999C812}" srcOrd="1" destOrd="0" presId="urn:microsoft.com/office/officeart/2005/8/layout/hProcess7"/>
    <dgm:cxn modelId="{952D1EF9-780C-4FC7-9BE2-CA8849FF57BB}" type="presParOf" srcId="{742EE261-414D-4A45-A973-5655674CD8AB}" destId="{57203469-4502-466C-B8A4-D48D082940E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52011E-BBB6-4CD1-9FB5-31C16A5505F2}" type="doc">
      <dgm:prSet loTypeId="urn:microsoft.com/office/officeart/2005/8/layout/vList3" loCatId="list" qsTypeId="urn:microsoft.com/office/officeart/2005/8/quickstyle/simple5" qsCatId="simple" csTypeId="urn:microsoft.com/office/officeart/2005/8/colors/colorful5" csCatId="colorful" phldr="1"/>
      <dgm:spPr/>
    </dgm:pt>
    <dgm:pt modelId="{AE7AEA91-DF18-40F3-A421-A5B42AAB0B59}">
      <dgm:prSet/>
      <dgm:spPr/>
      <dgm:t>
        <a:bodyPr/>
        <a:lstStyle/>
        <a:p>
          <a:r>
            <a:rPr lang="es-CO"/>
            <a:t>pH en sangre arterial menor de 7</a:t>
          </a:r>
        </a:p>
      </dgm:t>
    </dgm:pt>
    <dgm:pt modelId="{A2C4D7E3-09F8-47FB-871F-81ACE94ACB25}" type="parTrans" cxnId="{F4752056-9171-4902-9AD9-896E030FD1AE}">
      <dgm:prSet/>
      <dgm:spPr/>
      <dgm:t>
        <a:bodyPr/>
        <a:lstStyle/>
        <a:p>
          <a:endParaRPr lang="es-CO"/>
        </a:p>
      </dgm:t>
    </dgm:pt>
    <dgm:pt modelId="{FA2E6874-6A1C-4C14-837D-ECEC5886F39B}" type="sibTrans" cxnId="{F4752056-9171-4902-9AD9-896E030FD1AE}">
      <dgm:prSet/>
      <dgm:spPr/>
      <dgm:t>
        <a:bodyPr/>
        <a:lstStyle/>
        <a:p>
          <a:endParaRPr lang="es-CO"/>
        </a:p>
      </dgm:t>
    </dgm:pt>
    <dgm:pt modelId="{2AEBBE00-E42D-42DF-BA98-4317FD6A0FE5}">
      <dgm:prSet/>
      <dgm:spPr/>
      <dgm:t>
        <a:bodyPr/>
        <a:lstStyle/>
        <a:p>
          <a:r>
            <a:rPr lang="es-MX" dirty="0"/>
            <a:t>Base exceso mayor de 12 </a:t>
          </a:r>
          <a:endParaRPr lang="es-CO" dirty="0"/>
        </a:p>
      </dgm:t>
    </dgm:pt>
    <dgm:pt modelId="{F2B2D755-7A71-4890-8376-3404F92AC23E}" type="parTrans" cxnId="{332AB5F8-CA58-481B-8C9C-2F99C4CCDB47}">
      <dgm:prSet/>
      <dgm:spPr/>
      <dgm:t>
        <a:bodyPr/>
        <a:lstStyle/>
        <a:p>
          <a:endParaRPr lang="es-CO"/>
        </a:p>
      </dgm:t>
    </dgm:pt>
    <dgm:pt modelId="{4469ACB7-90BE-4397-9DBA-02B4B2532482}" type="sibTrans" cxnId="{332AB5F8-CA58-481B-8C9C-2F99C4CCDB47}">
      <dgm:prSet/>
      <dgm:spPr/>
      <dgm:t>
        <a:bodyPr/>
        <a:lstStyle/>
        <a:p>
          <a:endParaRPr lang="es-CO"/>
        </a:p>
      </dgm:t>
    </dgm:pt>
    <dgm:pt modelId="{1568D593-A11E-4A62-AEDA-A30E4A45BBFA}">
      <dgm:prSet/>
      <dgm:spPr/>
      <dgm:t>
        <a:bodyPr/>
        <a:lstStyle/>
        <a:p>
          <a:r>
            <a:rPr lang="es-MX" dirty="0"/>
            <a:t>Apgar a los 5 minutos menor a 3</a:t>
          </a:r>
          <a:endParaRPr lang="es-CO" dirty="0"/>
        </a:p>
      </dgm:t>
    </dgm:pt>
    <dgm:pt modelId="{0C2F7B3B-8F22-4783-9E7B-D27D2319D651}" type="parTrans" cxnId="{89132C04-3043-4C26-A232-460B82CAF726}">
      <dgm:prSet/>
      <dgm:spPr/>
      <dgm:t>
        <a:bodyPr/>
        <a:lstStyle/>
        <a:p>
          <a:endParaRPr lang="es-CO"/>
        </a:p>
      </dgm:t>
    </dgm:pt>
    <dgm:pt modelId="{2F59FF52-7689-4C5F-B635-4B2593C923EB}" type="sibTrans" cxnId="{89132C04-3043-4C26-A232-460B82CAF726}">
      <dgm:prSet/>
      <dgm:spPr/>
      <dgm:t>
        <a:bodyPr/>
        <a:lstStyle/>
        <a:p>
          <a:endParaRPr lang="es-CO"/>
        </a:p>
      </dgm:t>
    </dgm:pt>
    <dgm:pt modelId="{97E7FD8A-01EB-449E-B566-70937341A943}">
      <dgm:prSet/>
      <dgm:spPr/>
      <dgm:t>
        <a:bodyPr/>
        <a:lstStyle/>
        <a:p>
          <a:r>
            <a:rPr lang="es-CO" dirty="0"/>
            <a:t>Evidencia temprana de encefalopatía hipóxico-isquémica.</a:t>
          </a:r>
        </a:p>
      </dgm:t>
    </dgm:pt>
    <dgm:pt modelId="{E61E94BA-E2C8-4851-8D37-3FBE93A82381}" type="parTrans" cxnId="{CAD2587A-9703-423B-A2B7-391438BADF3E}">
      <dgm:prSet/>
      <dgm:spPr/>
      <dgm:t>
        <a:bodyPr/>
        <a:lstStyle/>
        <a:p>
          <a:endParaRPr lang="es-CO"/>
        </a:p>
      </dgm:t>
    </dgm:pt>
    <dgm:pt modelId="{4F68A96C-FD05-43C7-9AF6-660A71847483}" type="sibTrans" cxnId="{CAD2587A-9703-423B-A2B7-391438BADF3E}">
      <dgm:prSet/>
      <dgm:spPr/>
      <dgm:t>
        <a:bodyPr/>
        <a:lstStyle/>
        <a:p>
          <a:endParaRPr lang="es-CO"/>
        </a:p>
      </dgm:t>
    </dgm:pt>
    <dgm:pt modelId="{FAAF0D5F-8E23-4A93-A522-65D444A9D91A}" type="pres">
      <dgm:prSet presAssocID="{B652011E-BBB6-4CD1-9FB5-31C16A5505F2}" presName="linearFlow" presStyleCnt="0">
        <dgm:presLayoutVars>
          <dgm:dir/>
          <dgm:resizeHandles val="exact"/>
        </dgm:presLayoutVars>
      </dgm:prSet>
      <dgm:spPr/>
    </dgm:pt>
    <dgm:pt modelId="{2118924A-814D-4E45-B47D-C9ECACD538E4}" type="pres">
      <dgm:prSet presAssocID="{AE7AEA91-DF18-40F3-A421-A5B42AAB0B59}" presName="composite" presStyleCnt="0"/>
      <dgm:spPr/>
    </dgm:pt>
    <dgm:pt modelId="{89A98A51-6032-4150-9D81-54E6A6788FD0}" type="pres">
      <dgm:prSet presAssocID="{AE7AEA91-DF18-40F3-A421-A5B42AAB0B59}" presName="imgShp" presStyleLbl="fgImgPlace1" presStyleIdx="0" presStyleCnt="4"/>
      <dgm:spPr/>
    </dgm:pt>
    <dgm:pt modelId="{0741F962-38E3-4FC9-A179-7EF20BF9B9B0}" type="pres">
      <dgm:prSet presAssocID="{AE7AEA91-DF18-40F3-A421-A5B42AAB0B59}" presName="txShp" presStyleLbl="node1" presStyleIdx="0" presStyleCnt="4" custLinFactNeighborY="-29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6529B2-5792-46F0-A24D-B3C292B1FA3B}" type="pres">
      <dgm:prSet presAssocID="{FA2E6874-6A1C-4C14-837D-ECEC5886F39B}" presName="spacing" presStyleCnt="0"/>
      <dgm:spPr/>
    </dgm:pt>
    <dgm:pt modelId="{88AFDF6A-4A37-4780-BDF3-0C7B1E3CB471}" type="pres">
      <dgm:prSet presAssocID="{2AEBBE00-E42D-42DF-BA98-4317FD6A0FE5}" presName="composite" presStyleCnt="0"/>
      <dgm:spPr/>
    </dgm:pt>
    <dgm:pt modelId="{C76D6C07-C2A5-4EA5-8A03-FA305DAA5E86}" type="pres">
      <dgm:prSet presAssocID="{2AEBBE00-E42D-42DF-BA98-4317FD6A0FE5}" presName="imgShp" presStyleLbl="fgImgPlace1" presStyleIdx="1" presStyleCnt="4"/>
      <dgm:spPr/>
    </dgm:pt>
    <dgm:pt modelId="{3DAA1D49-1F7F-41A9-90B7-2CB5159B31CF}" type="pres">
      <dgm:prSet presAssocID="{2AEBBE00-E42D-42DF-BA98-4317FD6A0FE5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F29766-57B3-462F-A634-E8F2641C7365}" type="pres">
      <dgm:prSet presAssocID="{4469ACB7-90BE-4397-9DBA-02B4B2532482}" presName="spacing" presStyleCnt="0"/>
      <dgm:spPr/>
    </dgm:pt>
    <dgm:pt modelId="{BEC77040-E8ED-4F67-A64A-1F112D473A35}" type="pres">
      <dgm:prSet presAssocID="{1568D593-A11E-4A62-AEDA-A30E4A45BBFA}" presName="composite" presStyleCnt="0"/>
      <dgm:spPr/>
    </dgm:pt>
    <dgm:pt modelId="{8D7423D5-D386-4B04-822A-C0F9E84230CE}" type="pres">
      <dgm:prSet presAssocID="{1568D593-A11E-4A62-AEDA-A30E4A45BBFA}" presName="imgShp" presStyleLbl="fgImgPlace1" presStyleIdx="2" presStyleCnt="4"/>
      <dgm:spPr/>
    </dgm:pt>
    <dgm:pt modelId="{DE151278-E177-4F0B-AFAD-52D0F697EA8B}" type="pres">
      <dgm:prSet presAssocID="{1568D593-A11E-4A62-AEDA-A30E4A45BBFA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B3160C-FC1A-4FCC-9CCE-16BD935DB3A7}" type="pres">
      <dgm:prSet presAssocID="{2F59FF52-7689-4C5F-B635-4B2593C923EB}" presName="spacing" presStyleCnt="0"/>
      <dgm:spPr/>
    </dgm:pt>
    <dgm:pt modelId="{9C028189-5311-4841-BE56-C15C89B8F363}" type="pres">
      <dgm:prSet presAssocID="{97E7FD8A-01EB-449E-B566-70937341A943}" presName="composite" presStyleCnt="0"/>
      <dgm:spPr/>
    </dgm:pt>
    <dgm:pt modelId="{72F922F8-8360-47F5-88E4-7C4C7BF671BF}" type="pres">
      <dgm:prSet presAssocID="{97E7FD8A-01EB-449E-B566-70937341A943}" presName="imgShp" presStyleLbl="fgImgPlace1" presStyleIdx="3" presStyleCnt="4"/>
      <dgm:spPr/>
    </dgm:pt>
    <dgm:pt modelId="{73BB908E-FE0D-4AF3-A38B-BF82480D8135}" type="pres">
      <dgm:prSet presAssocID="{97E7FD8A-01EB-449E-B566-70937341A943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4752056-9171-4902-9AD9-896E030FD1AE}" srcId="{B652011E-BBB6-4CD1-9FB5-31C16A5505F2}" destId="{AE7AEA91-DF18-40F3-A421-A5B42AAB0B59}" srcOrd="0" destOrd="0" parTransId="{A2C4D7E3-09F8-47FB-871F-81ACE94ACB25}" sibTransId="{FA2E6874-6A1C-4C14-837D-ECEC5886F39B}"/>
    <dgm:cxn modelId="{D402F346-180A-43E9-9E63-2F81E8A97EBD}" type="presOf" srcId="{97E7FD8A-01EB-449E-B566-70937341A943}" destId="{73BB908E-FE0D-4AF3-A38B-BF82480D8135}" srcOrd="0" destOrd="0" presId="urn:microsoft.com/office/officeart/2005/8/layout/vList3"/>
    <dgm:cxn modelId="{B8CAAE1A-6737-4388-9E7C-553C146DB887}" type="presOf" srcId="{1568D593-A11E-4A62-AEDA-A30E4A45BBFA}" destId="{DE151278-E177-4F0B-AFAD-52D0F697EA8B}" srcOrd="0" destOrd="0" presId="urn:microsoft.com/office/officeart/2005/8/layout/vList3"/>
    <dgm:cxn modelId="{89132C04-3043-4C26-A232-460B82CAF726}" srcId="{B652011E-BBB6-4CD1-9FB5-31C16A5505F2}" destId="{1568D593-A11E-4A62-AEDA-A30E4A45BBFA}" srcOrd="2" destOrd="0" parTransId="{0C2F7B3B-8F22-4783-9E7B-D27D2319D651}" sibTransId="{2F59FF52-7689-4C5F-B635-4B2593C923EB}"/>
    <dgm:cxn modelId="{74A12AB1-1BEC-405B-808C-3AC4159D2569}" type="presOf" srcId="{B652011E-BBB6-4CD1-9FB5-31C16A5505F2}" destId="{FAAF0D5F-8E23-4A93-A522-65D444A9D91A}" srcOrd="0" destOrd="0" presId="urn:microsoft.com/office/officeart/2005/8/layout/vList3"/>
    <dgm:cxn modelId="{CAD2587A-9703-423B-A2B7-391438BADF3E}" srcId="{B652011E-BBB6-4CD1-9FB5-31C16A5505F2}" destId="{97E7FD8A-01EB-449E-B566-70937341A943}" srcOrd="3" destOrd="0" parTransId="{E61E94BA-E2C8-4851-8D37-3FBE93A82381}" sibTransId="{4F68A96C-FD05-43C7-9AF6-660A71847483}"/>
    <dgm:cxn modelId="{332AB5F8-CA58-481B-8C9C-2F99C4CCDB47}" srcId="{B652011E-BBB6-4CD1-9FB5-31C16A5505F2}" destId="{2AEBBE00-E42D-42DF-BA98-4317FD6A0FE5}" srcOrd="1" destOrd="0" parTransId="{F2B2D755-7A71-4890-8376-3404F92AC23E}" sibTransId="{4469ACB7-90BE-4397-9DBA-02B4B2532482}"/>
    <dgm:cxn modelId="{783507C1-C535-47CE-AA45-7CCC22A0F4D5}" type="presOf" srcId="{AE7AEA91-DF18-40F3-A421-A5B42AAB0B59}" destId="{0741F962-38E3-4FC9-A179-7EF20BF9B9B0}" srcOrd="0" destOrd="0" presId="urn:microsoft.com/office/officeart/2005/8/layout/vList3"/>
    <dgm:cxn modelId="{4364C45D-49D2-4318-8B43-268C6FA9121C}" type="presOf" srcId="{2AEBBE00-E42D-42DF-BA98-4317FD6A0FE5}" destId="{3DAA1D49-1F7F-41A9-90B7-2CB5159B31CF}" srcOrd="0" destOrd="0" presId="urn:microsoft.com/office/officeart/2005/8/layout/vList3"/>
    <dgm:cxn modelId="{5F1A2E33-1570-4E39-9EA8-B082ED08802D}" type="presParOf" srcId="{FAAF0D5F-8E23-4A93-A522-65D444A9D91A}" destId="{2118924A-814D-4E45-B47D-C9ECACD538E4}" srcOrd="0" destOrd="0" presId="urn:microsoft.com/office/officeart/2005/8/layout/vList3"/>
    <dgm:cxn modelId="{F630D479-C8C8-4060-B569-20C7CF70737E}" type="presParOf" srcId="{2118924A-814D-4E45-B47D-C9ECACD538E4}" destId="{89A98A51-6032-4150-9D81-54E6A6788FD0}" srcOrd="0" destOrd="0" presId="urn:microsoft.com/office/officeart/2005/8/layout/vList3"/>
    <dgm:cxn modelId="{81BFCF8A-3404-49E7-96BC-5CDE71499896}" type="presParOf" srcId="{2118924A-814D-4E45-B47D-C9ECACD538E4}" destId="{0741F962-38E3-4FC9-A179-7EF20BF9B9B0}" srcOrd="1" destOrd="0" presId="urn:microsoft.com/office/officeart/2005/8/layout/vList3"/>
    <dgm:cxn modelId="{B214CED9-E34F-418D-A2BE-D329BA9C83A5}" type="presParOf" srcId="{FAAF0D5F-8E23-4A93-A522-65D444A9D91A}" destId="{8A6529B2-5792-46F0-A24D-B3C292B1FA3B}" srcOrd="1" destOrd="0" presId="urn:microsoft.com/office/officeart/2005/8/layout/vList3"/>
    <dgm:cxn modelId="{89FC48F3-701B-4785-8A57-147C7013AEE1}" type="presParOf" srcId="{FAAF0D5F-8E23-4A93-A522-65D444A9D91A}" destId="{88AFDF6A-4A37-4780-BDF3-0C7B1E3CB471}" srcOrd="2" destOrd="0" presId="urn:microsoft.com/office/officeart/2005/8/layout/vList3"/>
    <dgm:cxn modelId="{8E4CE65F-1894-4387-8A41-0D8330410E8E}" type="presParOf" srcId="{88AFDF6A-4A37-4780-BDF3-0C7B1E3CB471}" destId="{C76D6C07-C2A5-4EA5-8A03-FA305DAA5E86}" srcOrd="0" destOrd="0" presId="urn:microsoft.com/office/officeart/2005/8/layout/vList3"/>
    <dgm:cxn modelId="{2EAA2D6B-371D-4810-80BB-72214EF19AC4}" type="presParOf" srcId="{88AFDF6A-4A37-4780-BDF3-0C7B1E3CB471}" destId="{3DAA1D49-1F7F-41A9-90B7-2CB5159B31CF}" srcOrd="1" destOrd="0" presId="urn:microsoft.com/office/officeart/2005/8/layout/vList3"/>
    <dgm:cxn modelId="{1120B98C-616C-469E-B75B-B4013ADA7A63}" type="presParOf" srcId="{FAAF0D5F-8E23-4A93-A522-65D444A9D91A}" destId="{71F29766-57B3-462F-A634-E8F2641C7365}" srcOrd="3" destOrd="0" presId="urn:microsoft.com/office/officeart/2005/8/layout/vList3"/>
    <dgm:cxn modelId="{840BAD18-8657-4E73-B9AE-780314762A59}" type="presParOf" srcId="{FAAF0D5F-8E23-4A93-A522-65D444A9D91A}" destId="{BEC77040-E8ED-4F67-A64A-1F112D473A35}" srcOrd="4" destOrd="0" presId="urn:microsoft.com/office/officeart/2005/8/layout/vList3"/>
    <dgm:cxn modelId="{F86909AB-A13B-4FA1-AD88-89DF4F4421F8}" type="presParOf" srcId="{BEC77040-E8ED-4F67-A64A-1F112D473A35}" destId="{8D7423D5-D386-4B04-822A-C0F9E84230CE}" srcOrd="0" destOrd="0" presId="urn:microsoft.com/office/officeart/2005/8/layout/vList3"/>
    <dgm:cxn modelId="{5F1005ED-F9C7-44A6-9229-1F7DEE356FBC}" type="presParOf" srcId="{BEC77040-E8ED-4F67-A64A-1F112D473A35}" destId="{DE151278-E177-4F0B-AFAD-52D0F697EA8B}" srcOrd="1" destOrd="0" presId="urn:microsoft.com/office/officeart/2005/8/layout/vList3"/>
    <dgm:cxn modelId="{23824960-3E67-407C-8ECE-28889F49C261}" type="presParOf" srcId="{FAAF0D5F-8E23-4A93-A522-65D444A9D91A}" destId="{E5B3160C-FC1A-4FCC-9CCE-16BD935DB3A7}" srcOrd="5" destOrd="0" presId="urn:microsoft.com/office/officeart/2005/8/layout/vList3"/>
    <dgm:cxn modelId="{924AB444-2210-4F98-BB05-7DB511A2F564}" type="presParOf" srcId="{FAAF0D5F-8E23-4A93-A522-65D444A9D91A}" destId="{9C028189-5311-4841-BE56-C15C89B8F363}" srcOrd="6" destOrd="0" presId="urn:microsoft.com/office/officeart/2005/8/layout/vList3"/>
    <dgm:cxn modelId="{4E2EE08A-23D0-4436-B900-96D894CD1261}" type="presParOf" srcId="{9C028189-5311-4841-BE56-C15C89B8F363}" destId="{72F922F8-8360-47F5-88E4-7C4C7BF671BF}" srcOrd="0" destOrd="0" presId="urn:microsoft.com/office/officeart/2005/8/layout/vList3"/>
    <dgm:cxn modelId="{533DA56E-367D-462B-A6CB-2D639AACBD07}" type="presParOf" srcId="{9C028189-5311-4841-BE56-C15C89B8F363}" destId="{73BB908E-FE0D-4AF3-A38B-BF82480D813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2A0800-E80D-414B-B41C-01419E2B780F}" type="doc">
      <dgm:prSet loTypeId="urn:microsoft.com/office/officeart/2005/8/layout/vList6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2FA64D4-968E-4D2C-B3B5-6E82DA2FCC0E}">
      <dgm:prSet phldrT="[Texto]"/>
      <dgm:spPr/>
      <dgm:t>
        <a:bodyPr/>
        <a:lstStyle/>
        <a:p>
          <a:r>
            <a:rPr lang="es-MX" dirty="0"/>
            <a:t>Hipoxemia</a:t>
          </a:r>
          <a:endParaRPr lang="es-CO" dirty="0"/>
        </a:p>
      </dgm:t>
    </dgm:pt>
    <dgm:pt modelId="{75CF3ED6-FBCA-4649-96E5-D02551A83DFD}" type="parTrans" cxnId="{B9639817-16EB-44E4-9DE3-FA560678894D}">
      <dgm:prSet/>
      <dgm:spPr/>
      <dgm:t>
        <a:bodyPr/>
        <a:lstStyle/>
        <a:p>
          <a:endParaRPr lang="es-CO"/>
        </a:p>
      </dgm:t>
    </dgm:pt>
    <dgm:pt modelId="{34C976B2-18B4-410F-806D-5CF53ECCB89A}" type="sibTrans" cxnId="{B9639817-16EB-44E4-9DE3-FA560678894D}">
      <dgm:prSet/>
      <dgm:spPr/>
      <dgm:t>
        <a:bodyPr/>
        <a:lstStyle/>
        <a:p>
          <a:endParaRPr lang="es-CO"/>
        </a:p>
      </dgm:t>
    </dgm:pt>
    <dgm:pt modelId="{781F36B2-B1F0-4309-8351-24A644C497A7}">
      <dgm:prSet phldrT="[Texto]"/>
      <dgm:spPr/>
      <dgm:t>
        <a:bodyPr/>
        <a:lstStyle/>
        <a:p>
          <a:r>
            <a:rPr lang="es-MX" dirty="0"/>
            <a:t>Alteración del intercambio de gases a través de la placenta o el fracaso del neonato para establecer la respiración en el momento del nacimiento o </a:t>
          </a:r>
          <a:r>
            <a:rPr lang="es-CO" dirty="0"/>
            <a:t>enfermedad cardíaca</a:t>
          </a:r>
        </a:p>
      </dgm:t>
    </dgm:pt>
    <dgm:pt modelId="{6E75CF02-C18B-48B3-9D24-AD12A506496D}" type="parTrans" cxnId="{E920AE54-B022-4918-BD8B-E8BC0FAC5F41}">
      <dgm:prSet/>
      <dgm:spPr/>
      <dgm:t>
        <a:bodyPr/>
        <a:lstStyle/>
        <a:p>
          <a:endParaRPr lang="es-CO"/>
        </a:p>
      </dgm:t>
    </dgm:pt>
    <dgm:pt modelId="{981355C7-B77C-4F4B-8583-39BCB3DFAB28}" type="sibTrans" cxnId="{E920AE54-B022-4918-BD8B-E8BC0FAC5F41}">
      <dgm:prSet/>
      <dgm:spPr/>
      <dgm:t>
        <a:bodyPr/>
        <a:lstStyle/>
        <a:p>
          <a:endParaRPr lang="es-CO"/>
        </a:p>
      </dgm:t>
    </dgm:pt>
    <dgm:pt modelId="{D4EDA9AE-0BE3-49B1-B3EA-1A661993C51D}">
      <dgm:prSet phldrT="[Texto]"/>
      <dgm:spPr/>
      <dgm:t>
        <a:bodyPr/>
        <a:lstStyle/>
        <a:p>
          <a:r>
            <a:rPr lang="es-MX" dirty="0"/>
            <a:t>Isquemia</a:t>
          </a:r>
          <a:endParaRPr lang="es-CO" dirty="0"/>
        </a:p>
      </dgm:t>
    </dgm:pt>
    <dgm:pt modelId="{5FE9B372-6783-4FFE-BFAE-2F2094BED5A4}" type="parTrans" cxnId="{521026CB-D7C2-4E4B-B11C-A9A41B0348D8}">
      <dgm:prSet/>
      <dgm:spPr/>
      <dgm:t>
        <a:bodyPr/>
        <a:lstStyle/>
        <a:p>
          <a:endParaRPr lang="es-CO"/>
        </a:p>
      </dgm:t>
    </dgm:pt>
    <dgm:pt modelId="{35FD5D2D-A7EE-4E5C-9E1B-2191C0070B8E}" type="sibTrans" cxnId="{521026CB-D7C2-4E4B-B11C-A9A41B0348D8}">
      <dgm:prSet/>
      <dgm:spPr/>
      <dgm:t>
        <a:bodyPr/>
        <a:lstStyle/>
        <a:p>
          <a:endParaRPr lang="es-CO"/>
        </a:p>
      </dgm:t>
    </dgm:pt>
    <dgm:pt modelId="{DD33125D-D0FB-46E9-ADAE-2DBA8137523E}">
      <dgm:prSet phldrT="[Texto]"/>
      <dgm:spPr/>
      <dgm:t>
        <a:bodyPr/>
        <a:lstStyle/>
        <a:p>
          <a:r>
            <a:rPr lang="es-MX" dirty="0"/>
            <a:t>Disminución brusca del aporte sanguíneo a un determinado territorio como consecuencia de la obstrucción del flujo sanguíneo en una o más arterias.</a:t>
          </a:r>
          <a:endParaRPr lang="es-CO" dirty="0"/>
        </a:p>
      </dgm:t>
    </dgm:pt>
    <dgm:pt modelId="{68511837-E2FB-4244-A894-F0C823E9D799}" type="parTrans" cxnId="{7058717B-C8B1-4084-84A3-91445EBECF25}">
      <dgm:prSet/>
      <dgm:spPr/>
      <dgm:t>
        <a:bodyPr/>
        <a:lstStyle/>
        <a:p>
          <a:endParaRPr lang="es-CO"/>
        </a:p>
      </dgm:t>
    </dgm:pt>
    <dgm:pt modelId="{4358C99D-8752-46F6-AB58-B5B7611BA8A2}" type="sibTrans" cxnId="{7058717B-C8B1-4084-84A3-91445EBECF25}">
      <dgm:prSet/>
      <dgm:spPr/>
      <dgm:t>
        <a:bodyPr/>
        <a:lstStyle/>
        <a:p>
          <a:endParaRPr lang="es-CO"/>
        </a:p>
      </dgm:t>
    </dgm:pt>
    <dgm:pt modelId="{ECAAE104-26A4-418F-99CC-F13D7813CB4A}" type="pres">
      <dgm:prSet presAssocID="{892A0800-E80D-414B-B41C-01419E2B780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4982E81-FE44-4BD2-9044-4D9090C9D49D}" type="pres">
      <dgm:prSet presAssocID="{42FA64D4-968E-4D2C-B3B5-6E82DA2FCC0E}" presName="linNode" presStyleCnt="0"/>
      <dgm:spPr/>
    </dgm:pt>
    <dgm:pt modelId="{D7311529-611C-48D0-BD57-46FA6CBC310E}" type="pres">
      <dgm:prSet presAssocID="{42FA64D4-968E-4D2C-B3B5-6E82DA2FCC0E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454F25-8735-4FB2-AE30-16B5C4B2698D}" type="pres">
      <dgm:prSet presAssocID="{42FA64D4-968E-4D2C-B3B5-6E82DA2FCC0E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A06C89-0421-4FDE-ABF4-545E458543FD}" type="pres">
      <dgm:prSet presAssocID="{34C976B2-18B4-410F-806D-5CF53ECCB89A}" presName="spacing" presStyleCnt="0"/>
      <dgm:spPr/>
    </dgm:pt>
    <dgm:pt modelId="{5A497C30-B142-4DE3-81AA-F8D4271F5319}" type="pres">
      <dgm:prSet presAssocID="{D4EDA9AE-0BE3-49B1-B3EA-1A661993C51D}" presName="linNode" presStyleCnt="0"/>
      <dgm:spPr/>
    </dgm:pt>
    <dgm:pt modelId="{14402A92-3BE7-4325-9207-FD497736BA9D}" type="pres">
      <dgm:prSet presAssocID="{D4EDA9AE-0BE3-49B1-B3EA-1A661993C51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45FBE2-C2FC-499C-B3F3-D9920D55773E}" type="pres">
      <dgm:prSet presAssocID="{D4EDA9AE-0BE3-49B1-B3EA-1A661993C51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854EEA-4A1C-487B-8548-B9FEECE288F5}" type="presOf" srcId="{DD33125D-D0FB-46E9-ADAE-2DBA8137523E}" destId="{6245FBE2-C2FC-499C-B3F3-D9920D55773E}" srcOrd="0" destOrd="0" presId="urn:microsoft.com/office/officeart/2005/8/layout/vList6"/>
    <dgm:cxn modelId="{81B32487-7D76-4D76-A907-DC5E92FA64A8}" type="presOf" srcId="{781F36B2-B1F0-4309-8351-24A644C497A7}" destId="{E7454F25-8735-4FB2-AE30-16B5C4B2698D}" srcOrd="0" destOrd="0" presId="urn:microsoft.com/office/officeart/2005/8/layout/vList6"/>
    <dgm:cxn modelId="{521026CB-D7C2-4E4B-B11C-A9A41B0348D8}" srcId="{892A0800-E80D-414B-B41C-01419E2B780F}" destId="{D4EDA9AE-0BE3-49B1-B3EA-1A661993C51D}" srcOrd="1" destOrd="0" parTransId="{5FE9B372-6783-4FFE-BFAE-2F2094BED5A4}" sibTransId="{35FD5D2D-A7EE-4E5C-9E1B-2191C0070B8E}"/>
    <dgm:cxn modelId="{59D6C079-4080-45AC-8982-A3A150CFD40B}" type="presOf" srcId="{D4EDA9AE-0BE3-49B1-B3EA-1A661993C51D}" destId="{14402A92-3BE7-4325-9207-FD497736BA9D}" srcOrd="0" destOrd="0" presId="urn:microsoft.com/office/officeart/2005/8/layout/vList6"/>
    <dgm:cxn modelId="{B9639817-16EB-44E4-9DE3-FA560678894D}" srcId="{892A0800-E80D-414B-B41C-01419E2B780F}" destId="{42FA64D4-968E-4D2C-B3B5-6E82DA2FCC0E}" srcOrd="0" destOrd="0" parTransId="{75CF3ED6-FBCA-4649-96E5-D02551A83DFD}" sibTransId="{34C976B2-18B4-410F-806D-5CF53ECCB89A}"/>
    <dgm:cxn modelId="{D20B78B0-B182-494C-B645-05A3DD7919CB}" type="presOf" srcId="{892A0800-E80D-414B-B41C-01419E2B780F}" destId="{ECAAE104-26A4-418F-99CC-F13D7813CB4A}" srcOrd="0" destOrd="0" presId="urn:microsoft.com/office/officeart/2005/8/layout/vList6"/>
    <dgm:cxn modelId="{E920AE54-B022-4918-BD8B-E8BC0FAC5F41}" srcId="{42FA64D4-968E-4D2C-B3B5-6E82DA2FCC0E}" destId="{781F36B2-B1F0-4309-8351-24A644C497A7}" srcOrd="0" destOrd="0" parTransId="{6E75CF02-C18B-48B3-9D24-AD12A506496D}" sibTransId="{981355C7-B77C-4F4B-8583-39BCB3DFAB28}"/>
    <dgm:cxn modelId="{BC9D1050-98C5-409E-AAD9-58ECE9DAC1F0}" type="presOf" srcId="{42FA64D4-968E-4D2C-B3B5-6E82DA2FCC0E}" destId="{D7311529-611C-48D0-BD57-46FA6CBC310E}" srcOrd="0" destOrd="0" presId="urn:microsoft.com/office/officeart/2005/8/layout/vList6"/>
    <dgm:cxn modelId="{7058717B-C8B1-4084-84A3-91445EBECF25}" srcId="{D4EDA9AE-0BE3-49B1-B3EA-1A661993C51D}" destId="{DD33125D-D0FB-46E9-ADAE-2DBA8137523E}" srcOrd="0" destOrd="0" parTransId="{68511837-E2FB-4244-A894-F0C823E9D799}" sibTransId="{4358C99D-8752-46F6-AB58-B5B7611BA8A2}"/>
    <dgm:cxn modelId="{3F93D910-3C48-494D-B9EB-EB7DB191EA6D}" type="presParOf" srcId="{ECAAE104-26A4-418F-99CC-F13D7813CB4A}" destId="{24982E81-FE44-4BD2-9044-4D9090C9D49D}" srcOrd="0" destOrd="0" presId="urn:microsoft.com/office/officeart/2005/8/layout/vList6"/>
    <dgm:cxn modelId="{F0F55AF3-5952-464D-BF61-3B1DBDE5FF2E}" type="presParOf" srcId="{24982E81-FE44-4BD2-9044-4D9090C9D49D}" destId="{D7311529-611C-48D0-BD57-46FA6CBC310E}" srcOrd="0" destOrd="0" presId="urn:microsoft.com/office/officeart/2005/8/layout/vList6"/>
    <dgm:cxn modelId="{B95F127A-4C69-4D07-B041-E487319087B7}" type="presParOf" srcId="{24982E81-FE44-4BD2-9044-4D9090C9D49D}" destId="{E7454F25-8735-4FB2-AE30-16B5C4B2698D}" srcOrd="1" destOrd="0" presId="urn:microsoft.com/office/officeart/2005/8/layout/vList6"/>
    <dgm:cxn modelId="{E4CACAA7-AEA5-49E5-BFBE-AE1D93D0F044}" type="presParOf" srcId="{ECAAE104-26A4-418F-99CC-F13D7813CB4A}" destId="{7BA06C89-0421-4FDE-ABF4-545E458543FD}" srcOrd="1" destOrd="0" presId="urn:microsoft.com/office/officeart/2005/8/layout/vList6"/>
    <dgm:cxn modelId="{E75C71DC-98BA-48BC-B44C-B847817664B7}" type="presParOf" srcId="{ECAAE104-26A4-418F-99CC-F13D7813CB4A}" destId="{5A497C30-B142-4DE3-81AA-F8D4271F5319}" srcOrd="2" destOrd="0" presId="urn:microsoft.com/office/officeart/2005/8/layout/vList6"/>
    <dgm:cxn modelId="{E2B7EC77-2E8F-4983-B6B8-783C79CDDB23}" type="presParOf" srcId="{5A497C30-B142-4DE3-81AA-F8D4271F5319}" destId="{14402A92-3BE7-4325-9207-FD497736BA9D}" srcOrd="0" destOrd="0" presId="urn:microsoft.com/office/officeart/2005/8/layout/vList6"/>
    <dgm:cxn modelId="{C397A9B3-9356-4B6F-BAB8-47F2FF61FE7E}" type="presParOf" srcId="{5A497C30-B142-4DE3-81AA-F8D4271F5319}" destId="{6245FBE2-C2FC-499C-B3F3-D9920D55773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C7C6E3-5ADB-4823-87C1-7DA3C7CBD046}" type="doc">
      <dgm:prSet loTypeId="urn:microsoft.com/office/officeart/2005/8/layout/vList5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AB11447E-F966-44E4-A294-F0F43B3EBEB1}">
      <dgm:prSet phldrT="[Texto]" phldr="1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endParaRPr lang="es-CO" dirty="0"/>
        </a:p>
      </dgm:t>
    </dgm:pt>
    <dgm:pt modelId="{DC13F5D7-6E2B-44C0-BB5E-5C84BD9345D9}" type="parTrans" cxnId="{E0961A52-2F3A-462A-8E84-D6AFDA8CE9BB}">
      <dgm:prSet/>
      <dgm:spPr/>
      <dgm:t>
        <a:bodyPr/>
        <a:lstStyle/>
        <a:p>
          <a:endParaRPr lang="es-CO"/>
        </a:p>
      </dgm:t>
    </dgm:pt>
    <dgm:pt modelId="{D021A49C-5FCB-484E-BDF7-AD2A28E536AB}" type="sibTrans" cxnId="{E0961A52-2F3A-462A-8E84-D6AFDA8CE9BB}">
      <dgm:prSet/>
      <dgm:spPr/>
      <dgm:t>
        <a:bodyPr/>
        <a:lstStyle/>
        <a:p>
          <a:endParaRPr lang="es-CO"/>
        </a:p>
      </dgm:t>
    </dgm:pt>
    <dgm:pt modelId="{CCCDAE38-E3F8-4D54-AB97-D8A966E1218C}">
      <dgm:prSet phldrT="[Texto]"/>
      <dgm:spPr/>
      <dgm:t>
        <a:bodyPr/>
        <a:lstStyle/>
        <a:p>
          <a:r>
            <a:rPr lang="es-CO" dirty="0"/>
            <a:t>Isquemia miocárdica transitoria </a:t>
          </a:r>
        </a:p>
      </dgm:t>
    </dgm:pt>
    <dgm:pt modelId="{E0953469-9F00-4CFF-A491-43AA7C9CDA3D}" type="parTrans" cxnId="{2739AD70-3AFC-43A0-ADAF-D42A5F33AD05}">
      <dgm:prSet/>
      <dgm:spPr/>
      <dgm:t>
        <a:bodyPr/>
        <a:lstStyle/>
        <a:p>
          <a:endParaRPr lang="es-CO"/>
        </a:p>
      </dgm:t>
    </dgm:pt>
    <dgm:pt modelId="{2D1ED5C3-9302-470B-BAE2-CC5C7D81C141}" type="sibTrans" cxnId="{2739AD70-3AFC-43A0-ADAF-D42A5F33AD05}">
      <dgm:prSet/>
      <dgm:spPr/>
      <dgm:t>
        <a:bodyPr/>
        <a:lstStyle/>
        <a:p>
          <a:endParaRPr lang="es-CO"/>
        </a:p>
      </dgm:t>
    </dgm:pt>
    <dgm:pt modelId="{CBE9FA69-9559-4F0F-93A0-76EFC99D17D6}">
      <dgm:prSet phldrT="[Texto]"/>
      <dgm:spPr/>
      <dgm:t>
        <a:bodyPr/>
        <a:lstStyle/>
        <a:p>
          <a:r>
            <a:rPr lang="es-CO" dirty="0"/>
            <a:t>Soplos cardiacos</a:t>
          </a:r>
        </a:p>
      </dgm:t>
    </dgm:pt>
    <dgm:pt modelId="{9F99991D-0689-4767-9B2D-A084A9E60A2C}" type="parTrans" cxnId="{18D545A7-7358-4D06-A2FC-442DDF57FF36}">
      <dgm:prSet/>
      <dgm:spPr/>
      <dgm:t>
        <a:bodyPr/>
        <a:lstStyle/>
        <a:p>
          <a:endParaRPr lang="es-CO"/>
        </a:p>
      </dgm:t>
    </dgm:pt>
    <dgm:pt modelId="{BA4040F7-7CD6-44C8-9ABA-D9814E580FE2}" type="sibTrans" cxnId="{18D545A7-7358-4D06-A2FC-442DDF57FF36}">
      <dgm:prSet/>
      <dgm:spPr/>
      <dgm:t>
        <a:bodyPr/>
        <a:lstStyle/>
        <a:p>
          <a:endParaRPr lang="es-CO"/>
        </a:p>
      </dgm:t>
    </dgm:pt>
    <dgm:pt modelId="{BCD04D85-9767-411E-8D34-05EF8C5C6B9E}">
      <dgm:prSet phldrT="[Texto]" phldr="1"/>
      <dgm:spPr>
        <a:blipFill rotWithShape="0">
          <a:blip xmlns:r="http://schemas.openxmlformats.org/officeDocument/2006/relationships" r:embed="rId2"/>
          <a:srcRect/>
          <a:stretch>
            <a:fillRect l="-39000" r="-39000"/>
          </a:stretch>
        </a:blipFill>
      </dgm:spPr>
      <dgm:t>
        <a:bodyPr/>
        <a:lstStyle/>
        <a:p>
          <a:endParaRPr lang="es-CO" dirty="0"/>
        </a:p>
      </dgm:t>
    </dgm:pt>
    <dgm:pt modelId="{D69E6FFD-B538-45C7-980F-5B4B1E49C326}" type="parTrans" cxnId="{EC6A8B45-784D-4BDA-8C71-9CA999B79EAB}">
      <dgm:prSet/>
      <dgm:spPr/>
      <dgm:t>
        <a:bodyPr/>
        <a:lstStyle/>
        <a:p>
          <a:endParaRPr lang="es-CO"/>
        </a:p>
      </dgm:t>
    </dgm:pt>
    <dgm:pt modelId="{82BBC794-FB39-421A-AF16-2992FF2C5B9A}" type="sibTrans" cxnId="{EC6A8B45-784D-4BDA-8C71-9CA999B79EAB}">
      <dgm:prSet/>
      <dgm:spPr/>
      <dgm:t>
        <a:bodyPr/>
        <a:lstStyle/>
        <a:p>
          <a:endParaRPr lang="es-CO"/>
        </a:p>
      </dgm:t>
    </dgm:pt>
    <dgm:pt modelId="{9C5EDBCC-B4A3-4B7E-B1A8-8FF983F82ED7}">
      <dgm:prSet phldrT="[Texto]"/>
      <dgm:spPr/>
      <dgm:t>
        <a:bodyPr/>
        <a:lstStyle/>
        <a:p>
          <a:r>
            <a:rPr lang="es-CO" dirty="0"/>
            <a:t>Riesgo de necrosis tubular aguda</a:t>
          </a:r>
        </a:p>
      </dgm:t>
    </dgm:pt>
    <dgm:pt modelId="{CF212B31-6FA3-4B81-B92F-55C1B649E997}" type="parTrans" cxnId="{66118625-F1F7-4C4B-9F4F-CB6626F769B9}">
      <dgm:prSet/>
      <dgm:spPr/>
      <dgm:t>
        <a:bodyPr/>
        <a:lstStyle/>
        <a:p>
          <a:endParaRPr lang="es-CO"/>
        </a:p>
      </dgm:t>
    </dgm:pt>
    <dgm:pt modelId="{FB24DEE8-8A1F-4A64-9711-BE2DB14B2FDE}" type="sibTrans" cxnId="{66118625-F1F7-4C4B-9F4F-CB6626F769B9}">
      <dgm:prSet/>
      <dgm:spPr/>
      <dgm:t>
        <a:bodyPr/>
        <a:lstStyle/>
        <a:p>
          <a:endParaRPr lang="es-CO"/>
        </a:p>
      </dgm:t>
    </dgm:pt>
    <dgm:pt modelId="{1BED544B-135C-4ED6-AA55-D69455736D44}">
      <dgm:prSet phldrT="[Texto]" phldr="1"/>
      <dgm:spPr>
        <a:blipFill rotWithShape="0">
          <a:blip xmlns:r="http://schemas.openxmlformats.org/officeDocument/2006/relationships" r:embed="rId3"/>
          <a:srcRect/>
          <a:stretch>
            <a:fillRect t="-40000" b="-40000"/>
          </a:stretch>
        </a:blipFill>
      </dgm:spPr>
      <dgm:t>
        <a:bodyPr/>
        <a:lstStyle/>
        <a:p>
          <a:endParaRPr lang="es-CO" dirty="0"/>
        </a:p>
      </dgm:t>
    </dgm:pt>
    <dgm:pt modelId="{F8DCFA73-62FD-4B7B-A5B6-8020A8C1E2B5}" type="parTrans" cxnId="{2889A39A-E380-4AB3-90A7-96734C52663C}">
      <dgm:prSet/>
      <dgm:spPr/>
      <dgm:t>
        <a:bodyPr/>
        <a:lstStyle/>
        <a:p>
          <a:endParaRPr lang="es-CO"/>
        </a:p>
      </dgm:t>
    </dgm:pt>
    <dgm:pt modelId="{DCD417E0-275D-4EF3-AB3B-7917D01CE1DA}" type="sibTrans" cxnId="{2889A39A-E380-4AB3-90A7-96734C52663C}">
      <dgm:prSet/>
      <dgm:spPr/>
      <dgm:t>
        <a:bodyPr/>
        <a:lstStyle/>
        <a:p>
          <a:endParaRPr lang="es-CO"/>
        </a:p>
      </dgm:t>
    </dgm:pt>
    <dgm:pt modelId="{7E86309B-7959-435D-A5E4-1BEE871C007B}">
      <dgm:prSet phldrT="[Texto]"/>
      <dgm:spPr/>
      <dgm:t>
        <a:bodyPr/>
        <a:lstStyle/>
        <a:p>
          <a:r>
            <a:rPr lang="es-MX" dirty="0"/>
            <a:t>Disminución en el flujo </a:t>
          </a:r>
          <a:r>
            <a:rPr lang="es-MX" dirty="0" smtClean="0"/>
            <a:t>esplácnico y un mayor </a:t>
          </a:r>
          <a:r>
            <a:rPr lang="es-MX" dirty="0"/>
            <a:t>riesgo de enterocolitis necrotizante</a:t>
          </a:r>
          <a:endParaRPr lang="es-CO" dirty="0"/>
        </a:p>
      </dgm:t>
    </dgm:pt>
    <dgm:pt modelId="{79B46A17-AFDA-47E9-A9E6-2AC7934929B2}" type="parTrans" cxnId="{EB51568C-A02F-4FDD-9ABD-4D79CE380DA2}">
      <dgm:prSet/>
      <dgm:spPr/>
      <dgm:t>
        <a:bodyPr/>
        <a:lstStyle/>
        <a:p>
          <a:endParaRPr lang="es-CO"/>
        </a:p>
      </dgm:t>
    </dgm:pt>
    <dgm:pt modelId="{D07A1F68-8AA3-4135-8E90-37FC7576A7E3}" type="sibTrans" cxnId="{EB51568C-A02F-4FDD-9ABD-4D79CE380DA2}">
      <dgm:prSet/>
      <dgm:spPr/>
      <dgm:t>
        <a:bodyPr/>
        <a:lstStyle/>
        <a:p>
          <a:endParaRPr lang="es-CO"/>
        </a:p>
      </dgm:t>
    </dgm:pt>
    <dgm:pt modelId="{1891A3BE-B75F-4CD1-AEF0-7DAB9EB64E58}" type="pres">
      <dgm:prSet presAssocID="{84C7C6E3-5ADB-4823-87C1-7DA3C7CBD0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829C604-8615-4BA7-91A2-755961368C7B}" type="pres">
      <dgm:prSet presAssocID="{AB11447E-F966-44E4-A294-F0F43B3EBEB1}" presName="linNode" presStyleCnt="0"/>
      <dgm:spPr/>
    </dgm:pt>
    <dgm:pt modelId="{1AA86518-D098-48D3-B7E9-53B65820D34B}" type="pres">
      <dgm:prSet presAssocID="{AB11447E-F966-44E4-A294-F0F43B3EBEB1}" presName="parentText" presStyleLbl="node1" presStyleIdx="0" presStyleCnt="3" custScaleX="42721" custScaleY="7667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9C9C4-1F97-4614-877C-7A3FB83F6BC2}" type="pres">
      <dgm:prSet presAssocID="{AB11447E-F966-44E4-A294-F0F43B3EBEB1}" presName="descendantText" presStyleLbl="alignAccFollowNode1" presStyleIdx="0" presStyleCnt="3" custLinFactNeighborX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97FFC8-6A53-43E3-8652-AB70539BF0E3}" type="pres">
      <dgm:prSet presAssocID="{D021A49C-5FCB-484E-BDF7-AD2A28E536AB}" presName="sp" presStyleCnt="0"/>
      <dgm:spPr/>
    </dgm:pt>
    <dgm:pt modelId="{2A50C8E9-3204-40D7-8429-6D4FAB8FF64A}" type="pres">
      <dgm:prSet presAssocID="{BCD04D85-9767-411E-8D34-05EF8C5C6B9E}" presName="linNode" presStyleCnt="0"/>
      <dgm:spPr/>
    </dgm:pt>
    <dgm:pt modelId="{A5F7006F-19C2-4190-BE35-3D2F65662F9A}" type="pres">
      <dgm:prSet presAssocID="{BCD04D85-9767-411E-8D34-05EF8C5C6B9E}" presName="parentText" presStyleLbl="node1" presStyleIdx="1" presStyleCnt="3" custFlipHor="1" custScaleX="40734" custScaleY="7904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F85623-841C-4A67-8857-01406E93C4B6}" type="pres">
      <dgm:prSet presAssocID="{BCD04D85-9767-411E-8D34-05EF8C5C6B9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0BB62C-5E46-4D5D-B0BC-6D1D2CBBF968}" type="pres">
      <dgm:prSet presAssocID="{82BBC794-FB39-421A-AF16-2992FF2C5B9A}" presName="sp" presStyleCnt="0"/>
      <dgm:spPr/>
    </dgm:pt>
    <dgm:pt modelId="{EB63271B-A36C-4CE2-BFF3-5B3B2AEC5A19}" type="pres">
      <dgm:prSet presAssocID="{1BED544B-135C-4ED6-AA55-D69455736D44}" presName="linNode" presStyleCnt="0"/>
      <dgm:spPr/>
    </dgm:pt>
    <dgm:pt modelId="{F817297C-7DFA-4D1E-AC85-F8CA952C78DA}" type="pres">
      <dgm:prSet presAssocID="{1BED544B-135C-4ED6-AA55-D69455736D44}" presName="parentText" presStyleLbl="node1" presStyleIdx="2" presStyleCnt="3" custScaleX="40023" custScaleY="6261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E47FC8-D35C-46F0-B375-10E88203C0D9}" type="pres">
      <dgm:prSet presAssocID="{1BED544B-135C-4ED6-AA55-D69455736D4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3C01222-5CF7-497C-8572-FCEC3D7017D8}" type="presOf" srcId="{AB11447E-F966-44E4-A294-F0F43B3EBEB1}" destId="{1AA86518-D098-48D3-B7E9-53B65820D34B}" srcOrd="0" destOrd="0" presId="urn:microsoft.com/office/officeart/2005/8/layout/vList5"/>
    <dgm:cxn modelId="{BBAD2462-B298-405C-8743-93FF01F28705}" type="presOf" srcId="{CBE9FA69-9559-4F0F-93A0-76EFC99D17D6}" destId="{FB49C9C4-1F97-4614-877C-7A3FB83F6BC2}" srcOrd="0" destOrd="1" presId="urn:microsoft.com/office/officeart/2005/8/layout/vList5"/>
    <dgm:cxn modelId="{F78A560C-9B64-471E-BC65-0F86C09E566D}" type="presOf" srcId="{7E86309B-7959-435D-A5E4-1BEE871C007B}" destId="{ABE47FC8-D35C-46F0-B375-10E88203C0D9}" srcOrd="0" destOrd="0" presId="urn:microsoft.com/office/officeart/2005/8/layout/vList5"/>
    <dgm:cxn modelId="{357122AD-883A-414E-9BA1-B3FE1A850085}" type="presOf" srcId="{CCCDAE38-E3F8-4D54-AB97-D8A966E1218C}" destId="{FB49C9C4-1F97-4614-877C-7A3FB83F6BC2}" srcOrd="0" destOrd="0" presId="urn:microsoft.com/office/officeart/2005/8/layout/vList5"/>
    <dgm:cxn modelId="{C51F718F-DB23-45F7-8209-B9B167D152DA}" type="presOf" srcId="{84C7C6E3-5ADB-4823-87C1-7DA3C7CBD046}" destId="{1891A3BE-B75F-4CD1-AEF0-7DAB9EB64E58}" srcOrd="0" destOrd="0" presId="urn:microsoft.com/office/officeart/2005/8/layout/vList5"/>
    <dgm:cxn modelId="{E0961A52-2F3A-462A-8E84-D6AFDA8CE9BB}" srcId="{84C7C6E3-5ADB-4823-87C1-7DA3C7CBD046}" destId="{AB11447E-F966-44E4-A294-F0F43B3EBEB1}" srcOrd="0" destOrd="0" parTransId="{DC13F5D7-6E2B-44C0-BB5E-5C84BD9345D9}" sibTransId="{D021A49C-5FCB-484E-BDF7-AD2A28E536AB}"/>
    <dgm:cxn modelId="{2739AD70-3AFC-43A0-ADAF-D42A5F33AD05}" srcId="{AB11447E-F966-44E4-A294-F0F43B3EBEB1}" destId="{CCCDAE38-E3F8-4D54-AB97-D8A966E1218C}" srcOrd="0" destOrd="0" parTransId="{E0953469-9F00-4CFF-A491-43AA7C9CDA3D}" sibTransId="{2D1ED5C3-9302-470B-BAE2-CC5C7D81C141}"/>
    <dgm:cxn modelId="{2889A39A-E380-4AB3-90A7-96734C52663C}" srcId="{84C7C6E3-5ADB-4823-87C1-7DA3C7CBD046}" destId="{1BED544B-135C-4ED6-AA55-D69455736D44}" srcOrd="2" destOrd="0" parTransId="{F8DCFA73-62FD-4B7B-A5B6-8020A8C1E2B5}" sibTransId="{DCD417E0-275D-4EF3-AB3B-7917D01CE1DA}"/>
    <dgm:cxn modelId="{D9C083D7-C8CF-417F-B94F-A7F0F35B42A8}" type="presOf" srcId="{1BED544B-135C-4ED6-AA55-D69455736D44}" destId="{F817297C-7DFA-4D1E-AC85-F8CA952C78DA}" srcOrd="0" destOrd="0" presId="urn:microsoft.com/office/officeart/2005/8/layout/vList5"/>
    <dgm:cxn modelId="{EB51568C-A02F-4FDD-9ABD-4D79CE380DA2}" srcId="{1BED544B-135C-4ED6-AA55-D69455736D44}" destId="{7E86309B-7959-435D-A5E4-1BEE871C007B}" srcOrd="0" destOrd="0" parTransId="{79B46A17-AFDA-47E9-A9E6-2AC7934929B2}" sibTransId="{D07A1F68-8AA3-4135-8E90-37FC7576A7E3}"/>
    <dgm:cxn modelId="{EC6A8B45-784D-4BDA-8C71-9CA999B79EAB}" srcId="{84C7C6E3-5ADB-4823-87C1-7DA3C7CBD046}" destId="{BCD04D85-9767-411E-8D34-05EF8C5C6B9E}" srcOrd="1" destOrd="0" parTransId="{D69E6FFD-B538-45C7-980F-5B4B1E49C326}" sibTransId="{82BBC794-FB39-421A-AF16-2992FF2C5B9A}"/>
    <dgm:cxn modelId="{486BEF3A-DD9D-48D8-948A-3274ADE6AFA6}" type="presOf" srcId="{9C5EDBCC-B4A3-4B7E-B1A8-8FF983F82ED7}" destId="{CAF85623-841C-4A67-8857-01406E93C4B6}" srcOrd="0" destOrd="0" presId="urn:microsoft.com/office/officeart/2005/8/layout/vList5"/>
    <dgm:cxn modelId="{18D545A7-7358-4D06-A2FC-442DDF57FF36}" srcId="{AB11447E-F966-44E4-A294-F0F43B3EBEB1}" destId="{CBE9FA69-9559-4F0F-93A0-76EFC99D17D6}" srcOrd="1" destOrd="0" parTransId="{9F99991D-0689-4767-9B2D-A084A9E60A2C}" sibTransId="{BA4040F7-7CD6-44C8-9ABA-D9814E580FE2}"/>
    <dgm:cxn modelId="{66118625-F1F7-4C4B-9F4F-CB6626F769B9}" srcId="{BCD04D85-9767-411E-8D34-05EF8C5C6B9E}" destId="{9C5EDBCC-B4A3-4B7E-B1A8-8FF983F82ED7}" srcOrd="0" destOrd="0" parTransId="{CF212B31-6FA3-4B81-B92F-55C1B649E997}" sibTransId="{FB24DEE8-8A1F-4A64-9711-BE2DB14B2FDE}"/>
    <dgm:cxn modelId="{9B5B755D-675F-4091-8912-D24BF73E4D18}" type="presOf" srcId="{BCD04D85-9767-411E-8D34-05EF8C5C6B9E}" destId="{A5F7006F-19C2-4190-BE35-3D2F65662F9A}" srcOrd="0" destOrd="0" presId="urn:microsoft.com/office/officeart/2005/8/layout/vList5"/>
    <dgm:cxn modelId="{654B12CD-23C0-4214-A342-792A8882BFB9}" type="presParOf" srcId="{1891A3BE-B75F-4CD1-AEF0-7DAB9EB64E58}" destId="{7829C604-8615-4BA7-91A2-755961368C7B}" srcOrd="0" destOrd="0" presId="urn:microsoft.com/office/officeart/2005/8/layout/vList5"/>
    <dgm:cxn modelId="{0C9A0DB9-CCE0-45D6-988E-822DD5491A8D}" type="presParOf" srcId="{7829C604-8615-4BA7-91A2-755961368C7B}" destId="{1AA86518-D098-48D3-B7E9-53B65820D34B}" srcOrd="0" destOrd="0" presId="urn:microsoft.com/office/officeart/2005/8/layout/vList5"/>
    <dgm:cxn modelId="{6071FFC3-1B16-4185-ADB5-9095F3BBE0C8}" type="presParOf" srcId="{7829C604-8615-4BA7-91A2-755961368C7B}" destId="{FB49C9C4-1F97-4614-877C-7A3FB83F6BC2}" srcOrd="1" destOrd="0" presId="urn:microsoft.com/office/officeart/2005/8/layout/vList5"/>
    <dgm:cxn modelId="{9D4EAA74-ADB7-484C-A3B1-A94A5707B7AB}" type="presParOf" srcId="{1891A3BE-B75F-4CD1-AEF0-7DAB9EB64E58}" destId="{5397FFC8-6A53-43E3-8652-AB70539BF0E3}" srcOrd="1" destOrd="0" presId="urn:microsoft.com/office/officeart/2005/8/layout/vList5"/>
    <dgm:cxn modelId="{147237F7-6F8E-4011-873A-0A09FCEFD94E}" type="presParOf" srcId="{1891A3BE-B75F-4CD1-AEF0-7DAB9EB64E58}" destId="{2A50C8E9-3204-40D7-8429-6D4FAB8FF64A}" srcOrd="2" destOrd="0" presId="urn:microsoft.com/office/officeart/2005/8/layout/vList5"/>
    <dgm:cxn modelId="{DEAB906A-D55F-45B8-94B0-C4B10F8E4B7A}" type="presParOf" srcId="{2A50C8E9-3204-40D7-8429-6D4FAB8FF64A}" destId="{A5F7006F-19C2-4190-BE35-3D2F65662F9A}" srcOrd="0" destOrd="0" presId="urn:microsoft.com/office/officeart/2005/8/layout/vList5"/>
    <dgm:cxn modelId="{534ABB61-F2C7-44AF-B88A-B66DAF5FF7AD}" type="presParOf" srcId="{2A50C8E9-3204-40D7-8429-6D4FAB8FF64A}" destId="{CAF85623-841C-4A67-8857-01406E93C4B6}" srcOrd="1" destOrd="0" presId="urn:microsoft.com/office/officeart/2005/8/layout/vList5"/>
    <dgm:cxn modelId="{B7054A54-C195-4D97-B356-625026FE46BE}" type="presParOf" srcId="{1891A3BE-B75F-4CD1-AEF0-7DAB9EB64E58}" destId="{590BB62C-5E46-4D5D-B0BC-6D1D2CBBF968}" srcOrd="3" destOrd="0" presId="urn:microsoft.com/office/officeart/2005/8/layout/vList5"/>
    <dgm:cxn modelId="{1E82047E-581F-464A-96C3-D50E189B16B1}" type="presParOf" srcId="{1891A3BE-B75F-4CD1-AEF0-7DAB9EB64E58}" destId="{EB63271B-A36C-4CE2-BFF3-5B3B2AEC5A19}" srcOrd="4" destOrd="0" presId="urn:microsoft.com/office/officeart/2005/8/layout/vList5"/>
    <dgm:cxn modelId="{0D1FA44C-A59D-48CD-A606-020CA86D1762}" type="presParOf" srcId="{EB63271B-A36C-4CE2-BFF3-5B3B2AEC5A19}" destId="{F817297C-7DFA-4D1E-AC85-F8CA952C78DA}" srcOrd="0" destOrd="0" presId="urn:microsoft.com/office/officeart/2005/8/layout/vList5"/>
    <dgm:cxn modelId="{B31E8B2F-4BC8-4506-BE76-07C9DB7F4809}" type="presParOf" srcId="{EB63271B-A36C-4CE2-BFF3-5B3B2AEC5A19}" destId="{ABE47FC8-D35C-46F0-B375-10E88203C0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C7C6E3-5ADB-4823-87C1-7DA3C7CBD046}" type="doc">
      <dgm:prSet loTypeId="urn:microsoft.com/office/officeart/2005/8/layout/vList5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AB11447E-F966-44E4-A294-F0F43B3EBEB1}">
      <dgm:prSet phldrT="[Texto]" phldr="1"/>
      <dgm:spPr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t>
        <a:bodyPr/>
        <a:lstStyle/>
        <a:p>
          <a:endParaRPr lang="es-CO" dirty="0"/>
        </a:p>
      </dgm:t>
    </dgm:pt>
    <dgm:pt modelId="{DC13F5D7-6E2B-44C0-BB5E-5C84BD9345D9}" type="parTrans" cxnId="{E0961A52-2F3A-462A-8E84-D6AFDA8CE9BB}">
      <dgm:prSet/>
      <dgm:spPr/>
      <dgm:t>
        <a:bodyPr/>
        <a:lstStyle/>
        <a:p>
          <a:endParaRPr lang="es-CO"/>
        </a:p>
      </dgm:t>
    </dgm:pt>
    <dgm:pt modelId="{D021A49C-5FCB-484E-BDF7-AD2A28E536AB}" type="sibTrans" cxnId="{E0961A52-2F3A-462A-8E84-D6AFDA8CE9BB}">
      <dgm:prSet/>
      <dgm:spPr/>
      <dgm:t>
        <a:bodyPr/>
        <a:lstStyle/>
        <a:p>
          <a:endParaRPr lang="es-CO"/>
        </a:p>
      </dgm:t>
    </dgm:pt>
    <dgm:pt modelId="{CCCDAE38-E3F8-4D54-AB97-D8A966E1218C}">
      <dgm:prSet phldrT="[Texto]"/>
      <dgm:spPr/>
      <dgm:t>
        <a:bodyPr/>
        <a:lstStyle/>
        <a:p>
          <a:r>
            <a:rPr lang="es-CO" dirty="0"/>
            <a:t>Disfunción en la producción de los factores de coagulación y disfunción plaquetaria</a:t>
          </a:r>
        </a:p>
      </dgm:t>
    </dgm:pt>
    <dgm:pt modelId="{E0953469-9F00-4CFF-A491-43AA7C9CDA3D}" type="parTrans" cxnId="{2739AD70-3AFC-43A0-ADAF-D42A5F33AD05}">
      <dgm:prSet/>
      <dgm:spPr/>
      <dgm:t>
        <a:bodyPr/>
        <a:lstStyle/>
        <a:p>
          <a:endParaRPr lang="es-CO"/>
        </a:p>
      </dgm:t>
    </dgm:pt>
    <dgm:pt modelId="{2D1ED5C3-9302-470B-BAE2-CC5C7D81C141}" type="sibTrans" cxnId="{2739AD70-3AFC-43A0-ADAF-D42A5F33AD05}">
      <dgm:prSet/>
      <dgm:spPr/>
      <dgm:t>
        <a:bodyPr/>
        <a:lstStyle/>
        <a:p>
          <a:endParaRPr lang="es-CO"/>
        </a:p>
      </dgm:t>
    </dgm:pt>
    <dgm:pt modelId="{9C5EDBCC-B4A3-4B7E-B1A8-8FF983F82ED7}">
      <dgm:prSet phldrT="[Texto]"/>
      <dgm:spPr/>
      <dgm:t>
        <a:bodyPr/>
        <a:lstStyle/>
        <a:p>
          <a:r>
            <a:rPr lang="es-CO" dirty="0"/>
            <a:t>Riesgo de ictericia</a:t>
          </a:r>
        </a:p>
      </dgm:t>
    </dgm:pt>
    <dgm:pt modelId="{CF212B31-6FA3-4B81-B92F-55C1B649E997}" type="parTrans" cxnId="{66118625-F1F7-4C4B-9F4F-CB6626F769B9}">
      <dgm:prSet/>
      <dgm:spPr/>
      <dgm:t>
        <a:bodyPr/>
        <a:lstStyle/>
        <a:p>
          <a:endParaRPr lang="es-CO"/>
        </a:p>
      </dgm:t>
    </dgm:pt>
    <dgm:pt modelId="{FB24DEE8-8A1F-4A64-9711-BE2DB14B2FDE}" type="sibTrans" cxnId="{66118625-F1F7-4C4B-9F4F-CB6626F769B9}">
      <dgm:prSet/>
      <dgm:spPr/>
      <dgm:t>
        <a:bodyPr/>
        <a:lstStyle/>
        <a:p>
          <a:endParaRPr lang="es-CO"/>
        </a:p>
      </dgm:t>
    </dgm:pt>
    <dgm:pt modelId="{1BED544B-135C-4ED6-AA55-D69455736D44}">
      <dgm:prSet phldrT="[Texto]" phldr="1"/>
      <dgm:spPr>
        <a:blipFill rotWithShape="0"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t>
        <a:bodyPr/>
        <a:lstStyle/>
        <a:p>
          <a:endParaRPr lang="es-CO" dirty="0"/>
        </a:p>
      </dgm:t>
    </dgm:pt>
    <dgm:pt modelId="{F8DCFA73-62FD-4B7B-A5B6-8020A8C1E2B5}" type="parTrans" cxnId="{2889A39A-E380-4AB3-90A7-96734C52663C}">
      <dgm:prSet/>
      <dgm:spPr/>
      <dgm:t>
        <a:bodyPr/>
        <a:lstStyle/>
        <a:p>
          <a:endParaRPr lang="es-CO"/>
        </a:p>
      </dgm:t>
    </dgm:pt>
    <dgm:pt modelId="{DCD417E0-275D-4EF3-AB3B-7917D01CE1DA}" type="sibTrans" cxnId="{2889A39A-E380-4AB3-90A7-96734C52663C}">
      <dgm:prSet/>
      <dgm:spPr/>
      <dgm:t>
        <a:bodyPr/>
        <a:lstStyle/>
        <a:p>
          <a:endParaRPr lang="es-CO"/>
        </a:p>
      </dgm:t>
    </dgm:pt>
    <dgm:pt modelId="{7E86309B-7959-435D-A5E4-1BEE871C007B}">
      <dgm:prSet phldrT="[Texto]"/>
      <dgm:spPr/>
      <dgm:t>
        <a:bodyPr/>
        <a:lstStyle/>
        <a:p>
          <a:r>
            <a:rPr lang="es-CO" dirty="0"/>
            <a:t>Aumento de la resistencia vascular </a:t>
          </a:r>
          <a:r>
            <a:rPr lang="es-CO" dirty="0" smtClean="0"/>
            <a:t>pulmonar, hipertensión </a:t>
          </a:r>
          <a:r>
            <a:rPr lang="es-CO" dirty="0"/>
            <a:t>pulmonar, riesgo de </a:t>
          </a:r>
          <a:r>
            <a:rPr lang="es-CO" dirty="0" smtClean="0"/>
            <a:t>hemorragia pulmonar.</a:t>
          </a:r>
          <a:endParaRPr lang="es-CO" dirty="0"/>
        </a:p>
      </dgm:t>
    </dgm:pt>
    <dgm:pt modelId="{79B46A17-AFDA-47E9-A9E6-2AC7934929B2}" type="parTrans" cxnId="{EB51568C-A02F-4FDD-9ABD-4D79CE380DA2}">
      <dgm:prSet/>
      <dgm:spPr/>
      <dgm:t>
        <a:bodyPr/>
        <a:lstStyle/>
        <a:p>
          <a:endParaRPr lang="es-CO"/>
        </a:p>
      </dgm:t>
    </dgm:pt>
    <dgm:pt modelId="{D07A1F68-8AA3-4135-8E90-37FC7576A7E3}" type="sibTrans" cxnId="{EB51568C-A02F-4FDD-9ABD-4D79CE380DA2}">
      <dgm:prSet/>
      <dgm:spPr/>
      <dgm:t>
        <a:bodyPr/>
        <a:lstStyle/>
        <a:p>
          <a:endParaRPr lang="es-CO"/>
        </a:p>
      </dgm:t>
    </dgm:pt>
    <dgm:pt modelId="{BCD04D85-9767-411E-8D34-05EF8C5C6B9E}">
      <dgm:prSet phldrT="[Texto]"/>
      <dgm:spPr>
        <a:blipFill rotWithShape="0">
          <a:blip xmlns:r="http://schemas.openxmlformats.org/officeDocument/2006/relationships" r:embed="rId3"/>
          <a:srcRect/>
          <a:stretch>
            <a:fillRect l="-11000" r="-11000"/>
          </a:stretch>
        </a:blipFill>
      </dgm:spPr>
      <dgm:t>
        <a:bodyPr/>
        <a:lstStyle/>
        <a:p>
          <a:endParaRPr lang="es-CO" dirty="0"/>
        </a:p>
      </dgm:t>
    </dgm:pt>
    <dgm:pt modelId="{82BBC794-FB39-421A-AF16-2992FF2C5B9A}" type="sibTrans" cxnId="{EC6A8B45-784D-4BDA-8C71-9CA999B79EAB}">
      <dgm:prSet/>
      <dgm:spPr/>
      <dgm:t>
        <a:bodyPr/>
        <a:lstStyle/>
        <a:p>
          <a:endParaRPr lang="es-CO"/>
        </a:p>
      </dgm:t>
    </dgm:pt>
    <dgm:pt modelId="{D69E6FFD-B538-45C7-980F-5B4B1E49C326}" type="parTrans" cxnId="{EC6A8B45-784D-4BDA-8C71-9CA999B79EAB}">
      <dgm:prSet/>
      <dgm:spPr/>
      <dgm:t>
        <a:bodyPr/>
        <a:lstStyle/>
        <a:p>
          <a:endParaRPr lang="es-CO"/>
        </a:p>
      </dgm:t>
    </dgm:pt>
    <dgm:pt modelId="{1891A3BE-B75F-4CD1-AEF0-7DAB9EB64E58}" type="pres">
      <dgm:prSet presAssocID="{84C7C6E3-5ADB-4823-87C1-7DA3C7CBD0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829C604-8615-4BA7-91A2-755961368C7B}" type="pres">
      <dgm:prSet presAssocID="{AB11447E-F966-44E4-A294-F0F43B3EBEB1}" presName="linNode" presStyleCnt="0"/>
      <dgm:spPr/>
    </dgm:pt>
    <dgm:pt modelId="{1AA86518-D098-48D3-B7E9-53B65820D34B}" type="pres">
      <dgm:prSet presAssocID="{AB11447E-F966-44E4-A294-F0F43B3EBEB1}" presName="parentText" presStyleLbl="node1" presStyleIdx="0" presStyleCnt="3" custScaleX="48649" custScaleY="7667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9C9C4-1F97-4614-877C-7A3FB83F6BC2}" type="pres">
      <dgm:prSet presAssocID="{AB11447E-F966-44E4-A294-F0F43B3EBEB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97FFC8-6A53-43E3-8652-AB70539BF0E3}" type="pres">
      <dgm:prSet presAssocID="{D021A49C-5FCB-484E-BDF7-AD2A28E536AB}" presName="sp" presStyleCnt="0"/>
      <dgm:spPr/>
    </dgm:pt>
    <dgm:pt modelId="{2A50C8E9-3204-40D7-8429-6D4FAB8FF64A}" type="pres">
      <dgm:prSet presAssocID="{BCD04D85-9767-411E-8D34-05EF8C5C6B9E}" presName="linNode" presStyleCnt="0"/>
      <dgm:spPr/>
    </dgm:pt>
    <dgm:pt modelId="{A5F7006F-19C2-4190-BE35-3D2F65662F9A}" type="pres">
      <dgm:prSet presAssocID="{BCD04D85-9767-411E-8D34-05EF8C5C6B9E}" presName="parentText" presStyleLbl="node1" presStyleIdx="1" presStyleCnt="3" custFlipHor="1" custScaleX="47521" custScaleY="72144" custLinFactNeighborX="-526" custLinFactNeighborY="228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F85623-841C-4A67-8857-01406E93C4B6}" type="pres">
      <dgm:prSet presAssocID="{BCD04D85-9767-411E-8D34-05EF8C5C6B9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0BB62C-5E46-4D5D-B0BC-6D1D2CBBF968}" type="pres">
      <dgm:prSet presAssocID="{82BBC794-FB39-421A-AF16-2992FF2C5B9A}" presName="sp" presStyleCnt="0"/>
      <dgm:spPr/>
    </dgm:pt>
    <dgm:pt modelId="{EB63271B-A36C-4CE2-BFF3-5B3B2AEC5A19}" type="pres">
      <dgm:prSet presAssocID="{1BED544B-135C-4ED6-AA55-D69455736D44}" presName="linNode" presStyleCnt="0"/>
      <dgm:spPr/>
    </dgm:pt>
    <dgm:pt modelId="{F817297C-7DFA-4D1E-AC85-F8CA952C78DA}" type="pres">
      <dgm:prSet presAssocID="{1BED544B-135C-4ED6-AA55-D69455736D44}" presName="parentText" presStyleLbl="node1" presStyleIdx="2" presStyleCnt="3" custScaleX="49359" custScaleY="6261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E47FC8-D35C-46F0-B375-10E88203C0D9}" type="pres">
      <dgm:prSet presAssocID="{1BED544B-135C-4ED6-AA55-D69455736D4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3C01222-5CF7-497C-8572-FCEC3D7017D8}" type="presOf" srcId="{AB11447E-F966-44E4-A294-F0F43B3EBEB1}" destId="{1AA86518-D098-48D3-B7E9-53B65820D34B}" srcOrd="0" destOrd="0" presId="urn:microsoft.com/office/officeart/2005/8/layout/vList5"/>
    <dgm:cxn modelId="{F78A560C-9B64-471E-BC65-0F86C09E566D}" type="presOf" srcId="{7E86309B-7959-435D-A5E4-1BEE871C007B}" destId="{ABE47FC8-D35C-46F0-B375-10E88203C0D9}" srcOrd="0" destOrd="0" presId="urn:microsoft.com/office/officeart/2005/8/layout/vList5"/>
    <dgm:cxn modelId="{357122AD-883A-414E-9BA1-B3FE1A850085}" type="presOf" srcId="{CCCDAE38-E3F8-4D54-AB97-D8A966E1218C}" destId="{FB49C9C4-1F97-4614-877C-7A3FB83F6BC2}" srcOrd="0" destOrd="0" presId="urn:microsoft.com/office/officeart/2005/8/layout/vList5"/>
    <dgm:cxn modelId="{C51F718F-DB23-45F7-8209-B9B167D152DA}" type="presOf" srcId="{84C7C6E3-5ADB-4823-87C1-7DA3C7CBD046}" destId="{1891A3BE-B75F-4CD1-AEF0-7DAB9EB64E58}" srcOrd="0" destOrd="0" presId="urn:microsoft.com/office/officeart/2005/8/layout/vList5"/>
    <dgm:cxn modelId="{E0961A52-2F3A-462A-8E84-D6AFDA8CE9BB}" srcId="{84C7C6E3-5ADB-4823-87C1-7DA3C7CBD046}" destId="{AB11447E-F966-44E4-A294-F0F43B3EBEB1}" srcOrd="0" destOrd="0" parTransId="{DC13F5D7-6E2B-44C0-BB5E-5C84BD9345D9}" sibTransId="{D021A49C-5FCB-484E-BDF7-AD2A28E536AB}"/>
    <dgm:cxn modelId="{2739AD70-3AFC-43A0-ADAF-D42A5F33AD05}" srcId="{AB11447E-F966-44E4-A294-F0F43B3EBEB1}" destId="{CCCDAE38-E3F8-4D54-AB97-D8A966E1218C}" srcOrd="0" destOrd="0" parTransId="{E0953469-9F00-4CFF-A491-43AA7C9CDA3D}" sibTransId="{2D1ED5C3-9302-470B-BAE2-CC5C7D81C141}"/>
    <dgm:cxn modelId="{2889A39A-E380-4AB3-90A7-96734C52663C}" srcId="{84C7C6E3-5ADB-4823-87C1-7DA3C7CBD046}" destId="{1BED544B-135C-4ED6-AA55-D69455736D44}" srcOrd="2" destOrd="0" parTransId="{F8DCFA73-62FD-4B7B-A5B6-8020A8C1E2B5}" sibTransId="{DCD417E0-275D-4EF3-AB3B-7917D01CE1DA}"/>
    <dgm:cxn modelId="{D9C083D7-C8CF-417F-B94F-A7F0F35B42A8}" type="presOf" srcId="{1BED544B-135C-4ED6-AA55-D69455736D44}" destId="{F817297C-7DFA-4D1E-AC85-F8CA952C78DA}" srcOrd="0" destOrd="0" presId="urn:microsoft.com/office/officeart/2005/8/layout/vList5"/>
    <dgm:cxn modelId="{EB51568C-A02F-4FDD-9ABD-4D79CE380DA2}" srcId="{1BED544B-135C-4ED6-AA55-D69455736D44}" destId="{7E86309B-7959-435D-A5E4-1BEE871C007B}" srcOrd="0" destOrd="0" parTransId="{79B46A17-AFDA-47E9-A9E6-2AC7934929B2}" sibTransId="{D07A1F68-8AA3-4135-8E90-37FC7576A7E3}"/>
    <dgm:cxn modelId="{EC6A8B45-784D-4BDA-8C71-9CA999B79EAB}" srcId="{84C7C6E3-5ADB-4823-87C1-7DA3C7CBD046}" destId="{BCD04D85-9767-411E-8D34-05EF8C5C6B9E}" srcOrd="1" destOrd="0" parTransId="{D69E6FFD-B538-45C7-980F-5B4B1E49C326}" sibTransId="{82BBC794-FB39-421A-AF16-2992FF2C5B9A}"/>
    <dgm:cxn modelId="{486BEF3A-DD9D-48D8-948A-3274ADE6AFA6}" type="presOf" srcId="{9C5EDBCC-B4A3-4B7E-B1A8-8FF983F82ED7}" destId="{CAF85623-841C-4A67-8857-01406E93C4B6}" srcOrd="0" destOrd="0" presId="urn:microsoft.com/office/officeart/2005/8/layout/vList5"/>
    <dgm:cxn modelId="{66118625-F1F7-4C4B-9F4F-CB6626F769B9}" srcId="{BCD04D85-9767-411E-8D34-05EF8C5C6B9E}" destId="{9C5EDBCC-B4A3-4B7E-B1A8-8FF983F82ED7}" srcOrd="0" destOrd="0" parTransId="{CF212B31-6FA3-4B81-B92F-55C1B649E997}" sibTransId="{FB24DEE8-8A1F-4A64-9711-BE2DB14B2FDE}"/>
    <dgm:cxn modelId="{9B5B755D-675F-4091-8912-D24BF73E4D18}" type="presOf" srcId="{BCD04D85-9767-411E-8D34-05EF8C5C6B9E}" destId="{A5F7006F-19C2-4190-BE35-3D2F65662F9A}" srcOrd="0" destOrd="0" presId="urn:microsoft.com/office/officeart/2005/8/layout/vList5"/>
    <dgm:cxn modelId="{654B12CD-23C0-4214-A342-792A8882BFB9}" type="presParOf" srcId="{1891A3BE-B75F-4CD1-AEF0-7DAB9EB64E58}" destId="{7829C604-8615-4BA7-91A2-755961368C7B}" srcOrd="0" destOrd="0" presId="urn:microsoft.com/office/officeart/2005/8/layout/vList5"/>
    <dgm:cxn modelId="{0C9A0DB9-CCE0-45D6-988E-822DD5491A8D}" type="presParOf" srcId="{7829C604-8615-4BA7-91A2-755961368C7B}" destId="{1AA86518-D098-48D3-B7E9-53B65820D34B}" srcOrd="0" destOrd="0" presId="urn:microsoft.com/office/officeart/2005/8/layout/vList5"/>
    <dgm:cxn modelId="{6071FFC3-1B16-4185-ADB5-9095F3BBE0C8}" type="presParOf" srcId="{7829C604-8615-4BA7-91A2-755961368C7B}" destId="{FB49C9C4-1F97-4614-877C-7A3FB83F6BC2}" srcOrd="1" destOrd="0" presId="urn:microsoft.com/office/officeart/2005/8/layout/vList5"/>
    <dgm:cxn modelId="{9D4EAA74-ADB7-484C-A3B1-A94A5707B7AB}" type="presParOf" srcId="{1891A3BE-B75F-4CD1-AEF0-7DAB9EB64E58}" destId="{5397FFC8-6A53-43E3-8652-AB70539BF0E3}" srcOrd="1" destOrd="0" presId="urn:microsoft.com/office/officeart/2005/8/layout/vList5"/>
    <dgm:cxn modelId="{147237F7-6F8E-4011-873A-0A09FCEFD94E}" type="presParOf" srcId="{1891A3BE-B75F-4CD1-AEF0-7DAB9EB64E58}" destId="{2A50C8E9-3204-40D7-8429-6D4FAB8FF64A}" srcOrd="2" destOrd="0" presId="urn:microsoft.com/office/officeart/2005/8/layout/vList5"/>
    <dgm:cxn modelId="{DEAB906A-D55F-45B8-94B0-C4B10F8E4B7A}" type="presParOf" srcId="{2A50C8E9-3204-40D7-8429-6D4FAB8FF64A}" destId="{A5F7006F-19C2-4190-BE35-3D2F65662F9A}" srcOrd="0" destOrd="0" presId="urn:microsoft.com/office/officeart/2005/8/layout/vList5"/>
    <dgm:cxn modelId="{534ABB61-F2C7-44AF-B88A-B66DAF5FF7AD}" type="presParOf" srcId="{2A50C8E9-3204-40D7-8429-6D4FAB8FF64A}" destId="{CAF85623-841C-4A67-8857-01406E93C4B6}" srcOrd="1" destOrd="0" presId="urn:microsoft.com/office/officeart/2005/8/layout/vList5"/>
    <dgm:cxn modelId="{B7054A54-C195-4D97-B356-625026FE46BE}" type="presParOf" srcId="{1891A3BE-B75F-4CD1-AEF0-7DAB9EB64E58}" destId="{590BB62C-5E46-4D5D-B0BC-6D1D2CBBF968}" srcOrd="3" destOrd="0" presId="urn:microsoft.com/office/officeart/2005/8/layout/vList5"/>
    <dgm:cxn modelId="{1E82047E-581F-464A-96C3-D50E189B16B1}" type="presParOf" srcId="{1891A3BE-B75F-4CD1-AEF0-7DAB9EB64E58}" destId="{EB63271B-A36C-4CE2-BFF3-5B3B2AEC5A19}" srcOrd="4" destOrd="0" presId="urn:microsoft.com/office/officeart/2005/8/layout/vList5"/>
    <dgm:cxn modelId="{0D1FA44C-A59D-48CD-A606-020CA86D1762}" type="presParOf" srcId="{EB63271B-A36C-4CE2-BFF3-5B3B2AEC5A19}" destId="{F817297C-7DFA-4D1E-AC85-F8CA952C78DA}" srcOrd="0" destOrd="0" presId="urn:microsoft.com/office/officeart/2005/8/layout/vList5"/>
    <dgm:cxn modelId="{B31E8B2F-4BC8-4506-BE76-07C9DB7F4809}" type="presParOf" srcId="{EB63271B-A36C-4CE2-BFF3-5B3B2AEC5A19}" destId="{ABE47FC8-D35C-46F0-B375-10E88203C0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88A821-76F8-4984-8B6C-FB44027FCF70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A368ED95-3755-4C91-A66D-980A8DEC9CF9}">
      <dgm:prSet phldrT="[Texto]"/>
      <dgm:spPr/>
      <dgm:t>
        <a:bodyPr/>
        <a:lstStyle/>
        <a:p>
          <a:r>
            <a:rPr lang="es-ES" dirty="0"/>
            <a:t>Pasos iniciales de reanimación </a:t>
          </a:r>
        </a:p>
      </dgm:t>
    </dgm:pt>
    <dgm:pt modelId="{D200D608-F6D1-4EF8-A410-ED1A997847A6}" type="parTrans" cxnId="{928D02EE-68E2-4CA9-A553-2116A4E8150B}">
      <dgm:prSet/>
      <dgm:spPr/>
      <dgm:t>
        <a:bodyPr/>
        <a:lstStyle/>
        <a:p>
          <a:endParaRPr lang="es-ES"/>
        </a:p>
      </dgm:t>
    </dgm:pt>
    <dgm:pt modelId="{8D9A8669-A9F1-4F34-868C-AB820E3753F2}" type="sibTrans" cxnId="{928D02EE-68E2-4CA9-A553-2116A4E8150B}">
      <dgm:prSet/>
      <dgm:spPr/>
      <dgm:t>
        <a:bodyPr/>
        <a:lstStyle/>
        <a:p>
          <a:endParaRPr lang="es-ES"/>
        </a:p>
      </dgm:t>
    </dgm:pt>
    <dgm:pt modelId="{EE66B2DC-6BD3-470F-8E0A-1DE20BE7EFB1}">
      <dgm:prSet phldrT="[Texto]"/>
      <dgm:spPr/>
      <dgm:t>
        <a:bodyPr/>
        <a:lstStyle/>
        <a:p>
          <a:r>
            <a:rPr lang="es-ES" dirty="0"/>
            <a:t>VPP</a:t>
          </a:r>
        </a:p>
        <a:p>
          <a:r>
            <a:rPr lang="es-ES" dirty="0" err="1"/>
            <a:t>Fc</a:t>
          </a:r>
          <a:r>
            <a:rPr lang="es-ES" dirty="0"/>
            <a:t> &lt; 100 </a:t>
          </a:r>
          <a:r>
            <a:rPr lang="es-ES" dirty="0" err="1"/>
            <a:t>lpm</a:t>
          </a:r>
          <a:r>
            <a:rPr lang="es-ES" dirty="0"/>
            <a:t> y no alcanza metas de oxigenación</a:t>
          </a:r>
        </a:p>
      </dgm:t>
    </dgm:pt>
    <dgm:pt modelId="{902F856A-73B5-4CEB-88F1-FF8B7A8B6F1E}" type="parTrans" cxnId="{985BCF31-C076-4460-B968-51DC858EB04B}">
      <dgm:prSet/>
      <dgm:spPr/>
      <dgm:t>
        <a:bodyPr/>
        <a:lstStyle/>
        <a:p>
          <a:endParaRPr lang="es-ES"/>
        </a:p>
      </dgm:t>
    </dgm:pt>
    <dgm:pt modelId="{EA026B24-346C-480F-821A-38084F4D76B0}" type="sibTrans" cxnId="{985BCF31-C076-4460-B968-51DC858EB04B}">
      <dgm:prSet/>
      <dgm:spPr/>
      <dgm:t>
        <a:bodyPr/>
        <a:lstStyle/>
        <a:p>
          <a:endParaRPr lang="es-ES"/>
        </a:p>
      </dgm:t>
    </dgm:pt>
    <dgm:pt modelId="{A155DC8E-3DD2-4E6B-831D-E7B941A76958}">
      <dgm:prSet phldrT="[Texto]"/>
      <dgm:spPr/>
      <dgm:t>
        <a:bodyPr/>
        <a:lstStyle/>
        <a:p>
          <a:r>
            <a:rPr lang="es-CO" dirty="0"/>
            <a:t>MR SOPA</a:t>
          </a:r>
        </a:p>
        <a:p>
          <a:r>
            <a:rPr lang="es-CO" dirty="0"/>
            <a:t>(30 </a:t>
          </a:r>
          <a:r>
            <a:rPr lang="es-CO" dirty="0" err="1"/>
            <a:t>seg</a:t>
          </a:r>
          <a:r>
            <a:rPr lang="es-CO" dirty="0"/>
            <a:t>)  </a:t>
          </a:r>
          <a:endParaRPr lang="es-ES" dirty="0"/>
        </a:p>
      </dgm:t>
    </dgm:pt>
    <dgm:pt modelId="{0536A2CE-FA59-4921-9010-C3BE1A0BD3AF}" type="parTrans" cxnId="{D063288C-8A0C-4E49-AC3C-03347AC508F6}">
      <dgm:prSet/>
      <dgm:spPr/>
      <dgm:t>
        <a:bodyPr/>
        <a:lstStyle/>
        <a:p>
          <a:endParaRPr lang="es-ES"/>
        </a:p>
      </dgm:t>
    </dgm:pt>
    <dgm:pt modelId="{9678098E-3FC7-45E2-AD78-DE37D0B74024}" type="sibTrans" cxnId="{D063288C-8A0C-4E49-AC3C-03347AC508F6}">
      <dgm:prSet/>
      <dgm:spPr/>
      <dgm:t>
        <a:bodyPr/>
        <a:lstStyle/>
        <a:p>
          <a:endParaRPr lang="es-ES"/>
        </a:p>
      </dgm:t>
    </dgm:pt>
    <dgm:pt modelId="{8B8883CB-2AA5-4B0D-99A8-24CB3827D146}">
      <dgm:prSet/>
      <dgm:spPr/>
      <dgm:t>
        <a:bodyPr/>
        <a:lstStyle/>
        <a:p>
          <a:r>
            <a:rPr lang="es-CO" dirty="0"/>
            <a:t>Realiza intubación </a:t>
          </a:r>
          <a:r>
            <a:rPr lang="es-CO" dirty="0" err="1"/>
            <a:t>orotraqueal</a:t>
          </a:r>
          <a:r>
            <a:rPr lang="es-CO" dirty="0"/>
            <a:t>  y usar ventilador mecánico</a:t>
          </a:r>
          <a:endParaRPr lang="en-US" dirty="0"/>
        </a:p>
      </dgm:t>
    </dgm:pt>
    <dgm:pt modelId="{F19A477B-3148-4C9D-B1CA-6EFBDF56CFE4}" type="parTrans" cxnId="{84A8910E-80EB-45D2-94EF-70385F2F9644}">
      <dgm:prSet/>
      <dgm:spPr/>
      <dgm:t>
        <a:bodyPr/>
        <a:lstStyle/>
        <a:p>
          <a:endParaRPr lang="es-ES"/>
        </a:p>
      </dgm:t>
    </dgm:pt>
    <dgm:pt modelId="{9D9423BF-A68D-425D-8705-6ED43557DF2A}" type="sibTrans" cxnId="{84A8910E-80EB-45D2-94EF-70385F2F9644}">
      <dgm:prSet/>
      <dgm:spPr/>
      <dgm:t>
        <a:bodyPr/>
        <a:lstStyle/>
        <a:p>
          <a:endParaRPr lang="es-ES"/>
        </a:p>
      </dgm:t>
    </dgm:pt>
    <dgm:pt modelId="{CCEADD35-BDF4-4965-A404-7380E9E1FCDA}" type="pres">
      <dgm:prSet presAssocID="{FC88A821-76F8-4984-8B6C-FB44027FCF70}" presName="CompostProcess" presStyleCnt="0">
        <dgm:presLayoutVars>
          <dgm:dir/>
          <dgm:resizeHandles val="exact"/>
        </dgm:presLayoutVars>
      </dgm:prSet>
      <dgm:spPr/>
    </dgm:pt>
    <dgm:pt modelId="{644E0CFA-9B6A-4440-993B-A4CEEACFE377}" type="pres">
      <dgm:prSet presAssocID="{FC88A821-76F8-4984-8B6C-FB44027FCF70}" presName="arrow" presStyleLbl="bgShp" presStyleIdx="0" presStyleCnt="1"/>
      <dgm:spPr/>
    </dgm:pt>
    <dgm:pt modelId="{051C47F0-2E4A-4A72-A922-B7EC97EB0A04}" type="pres">
      <dgm:prSet presAssocID="{FC88A821-76F8-4984-8B6C-FB44027FCF70}" presName="linearProcess" presStyleCnt="0"/>
      <dgm:spPr/>
    </dgm:pt>
    <dgm:pt modelId="{BCF262B9-AFD9-426E-B817-ECC3E3753E99}" type="pres">
      <dgm:prSet presAssocID="{A368ED95-3755-4C91-A66D-980A8DEC9CF9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AC4676-4A65-407F-9B77-62B69A4D575D}" type="pres">
      <dgm:prSet presAssocID="{8D9A8669-A9F1-4F34-868C-AB820E3753F2}" presName="sibTrans" presStyleCnt="0"/>
      <dgm:spPr/>
    </dgm:pt>
    <dgm:pt modelId="{B3D00DDB-E769-484A-A109-65F028ED7E6E}" type="pres">
      <dgm:prSet presAssocID="{EE66B2DC-6BD3-470F-8E0A-1DE20BE7EFB1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41CF97-1EF6-4502-ABFB-5E000AFD59BE}" type="pres">
      <dgm:prSet presAssocID="{EA026B24-346C-480F-821A-38084F4D76B0}" presName="sibTrans" presStyleCnt="0"/>
      <dgm:spPr/>
    </dgm:pt>
    <dgm:pt modelId="{4C01B805-44A8-42DE-ABF2-FAE5366ACFD7}" type="pres">
      <dgm:prSet presAssocID="{A155DC8E-3DD2-4E6B-831D-E7B941A76958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8E596B-8286-42B3-96B1-1AA48C0F10F4}" type="pres">
      <dgm:prSet presAssocID="{9678098E-3FC7-45E2-AD78-DE37D0B74024}" presName="sibTrans" presStyleCnt="0"/>
      <dgm:spPr/>
    </dgm:pt>
    <dgm:pt modelId="{80704418-7E6A-4599-9595-235D02B39AD7}" type="pres">
      <dgm:prSet presAssocID="{8B8883CB-2AA5-4B0D-99A8-24CB3827D14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495D1B9-3F06-400B-BA40-431D3D395015}" type="presOf" srcId="{A155DC8E-3DD2-4E6B-831D-E7B941A76958}" destId="{4C01B805-44A8-42DE-ABF2-FAE5366ACFD7}" srcOrd="0" destOrd="0" presId="urn:microsoft.com/office/officeart/2005/8/layout/hProcess9"/>
    <dgm:cxn modelId="{4B9D4652-D44D-4D84-BA06-37040952EE6D}" type="presOf" srcId="{8B8883CB-2AA5-4B0D-99A8-24CB3827D146}" destId="{80704418-7E6A-4599-9595-235D02B39AD7}" srcOrd="0" destOrd="0" presId="urn:microsoft.com/office/officeart/2005/8/layout/hProcess9"/>
    <dgm:cxn modelId="{928D02EE-68E2-4CA9-A553-2116A4E8150B}" srcId="{FC88A821-76F8-4984-8B6C-FB44027FCF70}" destId="{A368ED95-3755-4C91-A66D-980A8DEC9CF9}" srcOrd="0" destOrd="0" parTransId="{D200D608-F6D1-4EF8-A410-ED1A997847A6}" sibTransId="{8D9A8669-A9F1-4F34-868C-AB820E3753F2}"/>
    <dgm:cxn modelId="{84A8910E-80EB-45D2-94EF-70385F2F9644}" srcId="{FC88A821-76F8-4984-8B6C-FB44027FCF70}" destId="{8B8883CB-2AA5-4B0D-99A8-24CB3827D146}" srcOrd="3" destOrd="0" parTransId="{F19A477B-3148-4C9D-B1CA-6EFBDF56CFE4}" sibTransId="{9D9423BF-A68D-425D-8705-6ED43557DF2A}"/>
    <dgm:cxn modelId="{985BCF31-C076-4460-B968-51DC858EB04B}" srcId="{FC88A821-76F8-4984-8B6C-FB44027FCF70}" destId="{EE66B2DC-6BD3-470F-8E0A-1DE20BE7EFB1}" srcOrd="1" destOrd="0" parTransId="{902F856A-73B5-4CEB-88F1-FF8B7A8B6F1E}" sibTransId="{EA026B24-346C-480F-821A-38084F4D76B0}"/>
    <dgm:cxn modelId="{5922DC0F-C1C1-4361-81AE-5763D2042A09}" type="presOf" srcId="{EE66B2DC-6BD3-470F-8E0A-1DE20BE7EFB1}" destId="{B3D00DDB-E769-484A-A109-65F028ED7E6E}" srcOrd="0" destOrd="0" presId="urn:microsoft.com/office/officeart/2005/8/layout/hProcess9"/>
    <dgm:cxn modelId="{D063288C-8A0C-4E49-AC3C-03347AC508F6}" srcId="{FC88A821-76F8-4984-8B6C-FB44027FCF70}" destId="{A155DC8E-3DD2-4E6B-831D-E7B941A76958}" srcOrd="2" destOrd="0" parTransId="{0536A2CE-FA59-4921-9010-C3BE1A0BD3AF}" sibTransId="{9678098E-3FC7-45E2-AD78-DE37D0B74024}"/>
    <dgm:cxn modelId="{A10719E9-6B7C-4964-9C4C-68952F9CEDC2}" type="presOf" srcId="{A368ED95-3755-4C91-A66D-980A8DEC9CF9}" destId="{BCF262B9-AFD9-426E-B817-ECC3E3753E99}" srcOrd="0" destOrd="0" presId="urn:microsoft.com/office/officeart/2005/8/layout/hProcess9"/>
    <dgm:cxn modelId="{09AA613A-C9D6-4176-899C-BAB983C93AC0}" type="presOf" srcId="{FC88A821-76F8-4984-8B6C-FB44027FCF70}" destId="{CCEADD35-BDF4-4965-A404-7380E9E1FCDA}" srcOrd="0" destOrd="0" presId="urn:microsoft.com/office/officeart/2005/8/layout/hProcess9"/>
    <dgm:cxn modelId="{2EE73F10-BAF2-438C-AC7D-6D011A06F211}" type="presParOf" srcId="{CCEADD35-BDF4-4965-A404-7380E9E1FCDA}" destId="{644E0CFA-9B6A-4440-993B-A4CEEACFE377}" srcOrd="0" destOrd="0" presId="urn:microsoft.com/office/officeart/2005/8/layout/hProcess9"/>
    <dgm:cxn modelId="{30880A68-AB7D-454B-AF06-6B9C6F4B26A8}" type="presParOf" srcId="{CCEADD35-BDF4-4965-A404-7380E9E1FCDA}" destId="{051C47F0-2E4A-4A72-A922-B7EC97EB0A04}" srcOrd="1" destOrd="0" presId="urn:microsoft.com/office/officeart/2005/8/layout/hProcess9"/>
    <dgm:cxn modelId="{19714209-27B2-4FA6-A18D-2A196F19A2F9}" type="presParOf" srcId="{051C47F0-2E4A-4A72-A922-B7EC97EB0A04}" destId="{BCF262B9-AFD9-426E-B817-ECC3E3753E99}" srcOrd="0" destOrd="0" presId="urn:microsoft.com/office/officeart/2005/8/layout/hProcess9"/>
    <dgm:cxn modelId="{B427B417-7ED4-461F-A3A8-586CF55B8378}" type="presParOf" srcId="{051C47F0-2E4A-4A72-A922-B7EC97EB0A04}" destId="{FDAC4676-4A65-407F-9B77-62B69A4D575D}" srcOrd="1" destOrd="0" presId="urn:microsoft.com/office/officeart/2005/8/layout/hProcess9"/>
    <dgm:cxn modelId="{3FA988E4-05AB-4F58-9BA5-F79E09F66B23}" type="presParOf" srcId="{051C47F0-2E4A-4A72-A922-B7EC97EB0A04}" destId="{B3D00DDB-E769-484A-A109-65F028ED7E6E}" srcOrd="2" destOrd="0" presId="urn:microsoft.com/office/officeart/2005/8/layout/hProcess9"/>
    <dgm:cxn modelId="{5CC12B62-0EA6-4ABE-A2B2-FB731ADD5491}" type="presParOf" srcId="{051C47F0-2E4A-4A72-A922-B7EC97EB0A04}" destId="{5141CF97-1EF6-4502-ABFB-5E000AFD59BE}" srcOrd="3" destOrd="0" presId="urn:microsoft.com/office/officeart/2005/8/layout/hProcess9"/>
    <dgm:cxn modelId="{7F2654E7-FE1F-42D0-B6C2-5AED3242CE35}" type="presParOf" srcId="{051C47F0-2E4A-4A72-A922-B7EC97EB0A04}" destId="{4C01B805-44A8-42DE-ABF2-FAE5366ACFD7}" srcOrd="4" destOrd="0" presId="urn:microsoft.com/office/officeart/2005/8/layout/hProcess9"/>
    <dgm:cxn modelId="{7E856654-07F8-4907-8704-1642D61CA88E}" type="presParOf" srcId="{051C47F0-2E4A-4A72-A922-B7EC97EB0A04}" destId="{928E596B-8286-42B3-96B1-1AA48C0F10F4}" srcOrd="5" destOrd="0" presId="urn:microsoft.com/office/officeart/2005/8/layout/hProcess9"/>
    <dgm:cxn modelId="{5B932B18-66F4-400D-9A48-274304DCBC06}" type="presParOf" srcId="{051C47F0-2E4A-4A72-A922-B7EC97EB0A04}" destId="{80704418-7E6A-4599-9595-235D02B39AD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B8BEBE-3CFB-4F83-BFB6-7A1350462F78}" type="doc">
      <dgm:prSet loTypeId="urn:microsoft.com/office/officeart/2005/8/layout/chevron2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5C6B45E0-AF15-498D-829B-D8C4DD0FF58E}">
      <dgm:prSet phldrT="[Texto]" custT="1"/>
      <dgm:spPr/>
      <dgm:t>
        <a:bodyPr/>
        <a:lstStyle/>
        <a:p>
          <a:r>
            <a:rPr lang="es-ES" sz="2000" dirty="0"/>
            <a:t>Cuidados generales</a:t>
          </a:r>
        </a:p>
      </dgm:t>
    </dgm:pt>
    <dgm:pt modelId="{749A78F7-CB27-40D3-9A56-0073EFF5C6B3}" type="parTrans" cxnId="{78FF7934-69E3-493D-BEF3-74D1DD40AC20}">
      <dgm:prSet/>
      <dgm:spPr/>
      <dgm:t>
        <a:bodyPr/>
        <a:lstStyle/>
        <a:p>
          <a:endParaRPr lang="es-ES" sz="2000"/>
        </a:p>
      </dgm:t>
    </dgm:pt>
    <dgm:pt modelId="{52C2514A-39BD-4667-A651-0300C92B5583}" type="sibTrans" cxnId="{78FF7934-69E3-493D-BEF3-74D1DD40AC20}">
      <dgm:prSet/>
      <dgm:spPr/>
      <dgm:t>
        <a:bodyPr/>
        <a:lstStyle/>
        <a:p>
          <a:endParaRPr lang="es-ES" sz="2000"/>
        </a:p>
      </dgm:t>
    </dgm:pt>
    <dgm:pt modelId="{4138AB7C-8E40-4FFF-A6CC-8978FCEE5679}">
      <dgm:prSet phldrT="[Texto]" custT="1"/>
      <dgm:spPr/>
      <dgm:t>
        <a:bodyPr/>
        <a:lstStyle/>
        <a:p>
          <a:r>
            <a:rPr lang="es-CO" sz="2200" dirty="0"/>
            <a:t>Mantener una oxigenación y ventilación </a:t>
          </a:r>
          <a:r>
            <a:rPr lang="es-CO" sz="2200" dirty="0" smtClean="0"/>
            <a:t>adecuada, </a:t>
          </a:r>
          <a:r>
            <a:rPr lang="es-CO" sz="2200" dirty="0"/>
            <a:t>mantener la tensión arterial en rango normal para asegurar un </a:t>
          </a:r>
          <a:r>
            <a:rPr lang="es-CO" sz="2200" dirty="0" smtClean="0"/>
            <a:t>FSC.</a:t>
          </a:r>
          <a:endParaRPr lang="es-ES" sz="2200" dirty="0"/>
        </a:p>
      </dgm:t>
    </dgm:pt>
    <dgm:pt modelId="{395D0491-4323-4CB7-BCED-75B62592FACE}" type="parTrans" cxnId="{F133F69B-91E3-4F49-BE32-52E68DBB5857}">
      <dgm:prSet/>
      <dgm:spPr/>
      <dgm:t>
        <a:bodyPr/>
        <a:lstStyle/>
        <a:p>
          <a:endParaRPr lang="es-ES" sz="2000"/>
        </a:p>
      </dgm:t>
    </dgm:pt>
    <dgm:pt modelId="{9314369C-187F-4960-92CE-7FF635DD865B}" type="sibTrans" cxnId="{F133F69B-91E3-4F49-BE32-52E68DBB5857}">
      <dgm:prSet/>
      <dgm:spPr/>
      <dgm:t>
        <a:bodyPr/>
        <a:lstStyle/>
        <a:p>
          <a:endParaRPr lang="es-ES" sz="2000"/>
        </a:p>
      </dgm:t>
    </dgm:pt>
    <dgm:pt modelId="{95691DA3-0F3B-44D4-B81F-F90AFFAF0858}">
      <dgm:prSet phldrT="[Texto]" custT="1"/>
      <dgm:spPr/>
      <dgm:t>
        <a:bodyPr/>
        <a:lstStyle/>
        <a:p>
          <a:r>
            <a:rPr lang="es-ES" sz="2000" dirty="0" err="1"/>
            <a:t>Neuro</a:t>
          </a:r>
          <a:endParaRPr lang="es-ES" sz="2000" dirty="0"/>
        </a:p>
        <a:p>
          <a:r>
            <a:rPr lang="es-ES" sz="2000" dirty="0"/>
            <a:t>-</a:t>
          </a:r>
          <a:r>
            <a:rPr lang="es-ES" sz="2000" dirty="0" err="1"/>
            <a:t>proteccion</a:t>
          </a:r>
          <a:endParaRPr lang="es-ES" sz="2000" dirty="0"/>
        </a:p>
      </dgm:t>
    </dgm:pt>
    <dgm:pt modelId="{364C26FD-3373-43FC-B32D-3934A5B762EF}" type="parTrans" cxnId="{765F1E8A-CEE8-4A5A-A7E1-B4B5CFD6B805}">
      <dgm:prSet/>
      <dgm:spPr/>
      <dgm:t>
        <a:bodyPr/>
        <a:lstStyle/>
        <a:p>
          <a:endParaRPr lang="es-ES" sz="2000"/>
        </a:p>
      </dgm:t>
    </dgm:pt>
    <dgm:pt modelId="{9644EA7D-8817-4089-9BDB-C9E0F9CA74EF}" type="sibTrans" cxnId="{765F1E8A-CEE8-4A5A-A7E1-B4B5CFD6B805}">
      <dgm:prSet/>
      <dgm:spPr/>
      <dgm:t>
        <a:bodyPr/>
        <a:lstStyle/>
        <a:p>
          <a:endParaRPr lang="es-ES" sz="2000"/>
        </a:p>
      </dgm:t>
    </dgm:pt>
    <dgm:pt modelId="{AA774218-FC83-480D-B4B1-1F85E01FCB5A}">
      <dgm:prSet phldrT="[Texto]" custT="1"/>
      <dgm:spPr/>
      <dgm:t>
        <a:bodyPr/>
        <a:lstStyle/>
        <a:p>
          <a:r>
            <a:rPr lang="es-CO" sz="2200" dirty="0"/>
            <a:t>Reducir el edema cerebral, mantener la glicemia en concentración normal, administrar </a:t>
          </a:r>
          <a:r>
            <a:rPr lang="es-CO" sz="2200" dirty="0" smtClean="0"/>
            <a:t>anticonvulsivos,  </a:t>
          </a:r>
          <a:r>
            <a:rPr lang="es-CO" sz="2200" dirty="0"/>
            <a:t>evitar la </a:t>
          </a:r>
          <a:r>
            <a:rPr lang="es-CO" sz="2200" dirty="0" smtClean="0"/>
            <a:t>hipertermia y mantener adecuada ecología neonatal.</a:t>
          </a:r>
          <a:endParaRPr lang="es-ES" sz="2200" dirty="0"/>
        </a:p>
      </dgm:t>
    </dgm:pt>
    <dgm:pt modelId="{F527D00D-1DDF-4FE5-8588-012EA5B7497B}" type="parTrans" cxnId="{D3119408-8392-4CB8-9E24-E8DEE5E00A9C}">
      <dgm:prSet/>
      <dgm:spPr/>
      <dgm:t>
        <a:bodyPr/>
        <a:lstStyle/>
        <a:p>
          <a:endParaRPr lang="es-ES" sz="2000"/>
        </a:p>
      </dgm:t>
    </dgm:pt>
    <dgm:pt modelId="{E7E536F8-EACD-4C7B-90C4-A4E8A0E742B2}" type="sibTrans" cxnId="{D3119408-8392-4CB8-9E24-E8DEE5E00A9C}">
      <dgm:prSet/>
      <dgm:spPr/>
      <dgm:t>
        <a:bodyPr/>
        <a:lstStyle/>
        <a:p>
          <a:endParaRPr lang="es-ES" sz="2000"/>
        </a:p>
      </dgm:t>
    </dgm:pt>
    <dgm:pt modelId="{E6976C48-8AA0-4879-AAD0-0F3E83C8AB6D}">
      <dgm:prSet phldrT="[Texto]" custT="1"/>
      <dgm:spPr/>
      <dgm:t>
        <a:bodyPr/>
        <a:lstStyle/>
        <a:p>
          <a:r>
            <a:rPr lang="es-ES" sz="2000" dirty="0"/>
            <a:t>Protocolo de hipotermia</a:t>
          </a:r>
        </a:p>
      </dgm:t>
    </dgm:pt>
    <dgm:pt modelId="{C2B64537-E445-4813-A0AE-2255BB2F1CC4}" type="parTrans" cxnId="{D593F440-154B-421A-919B-F4D6AB8200A6}">
      <dgm:prSet/>
      <dgm:spPr/>
      <dgm:t>
        <a:bodyPr/>
        <a:lstStyle/>
        <a:p>
          <a:endParaRPr lang="es-ES" sz="2000"/>
        </a:p>
      </dgm:t>
    </dgm:pt>
    <dgm:pt modelId="{705F09E8-705F-44B1-AD7A-8126BA385698}" type="sibTrans" cxnId="{D593F440-154B-421A-919B-F4D6AB8200A6}">
      <dgm:prSet/>
      <dgm:spPr/>
      <dgm:t>
        <a:bodyPr/>
        <a:lstStyle/>
        <a:p>
          <a:endParaRPr lang="es-ES" sz="2000"/>
        </a:p>
      </dgm:t>
    </dgm:pt>
    <dgm:pt modelId="{32F8FC1E-C34C-4570-A35B-3B76DEF1F2D2}">
      <dgm:prSet phldrT="[Texto]" custT="1"/>
      <dgm:spPr/>
      <dgm:t>
        <a:bodyPr/>
        <a:lstStyle/>
        <a:p>
          <a:r>
            <a:rPr lang="es-CO" sz="2200" dirty="0"/>
            <a:t>Recién nacidos  ≥ 36 semanas, Gases con: pH ≤ 7,0; base exceso ≥ −12mmol/L; APGAR bajo a los 10 minutos; signos clínicos de encefalopatía de moderada a </a:t>
          </a:r>
          <a:r>
            <a:rPr lang="es-CO" sz="2200" dirty="0" smtClean="0"/>
            <a:t>severa </a:t>
          </a:r>
          <a:r>
            <a:rPr lang="es-CO" sz="2200" dirty="0" err="1" smtClean="0"/>
            <a:t>segun</a:t>
          </a:r>
          <a:r>
            <a:rPr lang="es-CO" sz="2200" dirty="0" smtClean="0"/>
            <a:t> </a:t>
          </a:r>
          <a:r>
            <a:rPr lang="es-CO" sz="2200" dirty="0"/>
            <a:t>Escala de </a:t>
          </a:r>
          <a:r>
            <a:rPr lang="es-CO" sz="2200" dirty="0" err="1" smtClean="0"/>
            <a:t>Sarnat</a:t>
          </a:r>
          <a:r>
            <a:rPr lang="es-CO" sz="2200" dirty="0" smtClean="0"/>
            <a:t>.</a:t>
          </a:r>
          <a:endParaRPr lang="es-ES" sz="2200" dirty="0"/>
        </a:p>
      </dgm:t>
    </dgm:pt>
    <dgm:pt modelId="{DAABC52A-ED0E-4F84-A604-9BF74C78F99D}" type="parTrans" cxnId="{E8363AC0-CF47-46A7-B927-A982D30E6E14}">
      <dgm:prSet/>
      <dgm:spPr/>
      <dgm:t>
        <a:bodyPr/>
        <a:lstStyle/>
        <a:p>
          <a:endParaRPr lang="es-ES" sz="2000"/>
        </a:p>
      </dgm:t>
    </dgm:pt>
    <dgm:pt modelId="{A4E96E86-0EB8-474D-8375-98E961EC6286}" type="sibTrans" cxnId="{E8363AC0-CF47-46A7-B927-A982D30E6E14}">
      <dgm:prSet/>
      <dgm:spPr/>
      <dgm:t>
        <a:bodyPr/>
        <a:lstStyle/>
        <a:p>
          <a:endParaRPr lang="es-ES" sz="2000"/>
        </a:p>
      </dgm:t>
    </dgm:pt>
    <dgm:pt modelId="{C4B61E78-6B48-453B-8377-CE9A7A54DA93}" type="pres">
      <dgm:prSet presAssocID="{56B8BEBE-3CFB-4F83-BFB6-7A1350462F7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4C645DF-3A5B-4EAC-8673-6D69C3EB0368}" type="pres">
      <dgm:prSet presAssocID="{5C6B45E0-AF15-498D-829B-D8C4DD0FF58E}" presName="composite" presStyleCnt="0"/>
      <dgm:spPr/>
    </dgm:pt>
    <dgm:pt modelId="{9114E381-9DC2-4804-93F0-CC0046B69CCC}" type="pres">
      <dgm:prSet presAssocID="{5C6B45E0-AF15-498D-829B-D8C4DD0FF58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6C438E-F1B1-4D70-9B66-97DC409D58D8}" type="pres">
      <dgm:prSet presAssocID="{5C6B45E0-AF15-498D-829B-D8C4DD0FF58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727059-62DB-4E3C-B2DD-ACCBECA25395}" type="pres">
      <dgm:prSet presAssocID="{52C2514A-39BD-4667-A651-0300C92B5583}" presName="sp" presStyleCnt="0"/>
      <dgm:spPr/>
    </dgm:pt>
    <dgm:pt modelId="{E1A15521-05B1-4482-A301-7B437521ACBE}" type="pres">
      <dgm:prSet presAssocID="{95691DA3-0F3B-44D4-B81F-F90AFFAF0858}" presName="composite" presStyleCnt="0"/>
      <dgm:spPr/>
    </dgm:pt>
    <dgm:pt modelId="{A84CF5E8-84FE-43DA-8827-58A667B70A45}" type="pres">
      <dgm:prSet presAssocID="{95691DA3-0F3B-44D4-B81F-F90AFFAF085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61928B-B03E-4CD7-B6AB-B256E59935A9}" type="pres">
      <dgm:prSet presAssocID="{95691DA3-0F3B-44D4-B81F-F90AFFAF085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AC128D-C0B8-4472-9564-934C60BC1499}" type="pres">
      <dgm:prSet presAssocID="{9644EA7D-8817-4089-9BDB-C9E0F9CA74EF}" presName="sp" presStyleCnt="0"/>
      <dgm:spPr/>
    </dgm:pt>
    <dgm:pt modelId="{C2086D89-527B-4207-B62C-9EB5E4060AE2}" type="pres">
      <dgm:prSet presAssocID="{E6976C48-8AA0-4879-AAD0-0F3E83C8AB6D}" presName="composite" presStyleCnt="0"/>
      <dgm:spPr/>
    </dgm:pt>
    <dgm:pt modelId="{DC4BFE80-7EE3-45A1-8B9D-C7E62B173EEC}" type="pres">
      <dgm:prSet presAssocID="{E6976C48-8AA0-4879-AAD0-0F3E83C8AB6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90B84C-8556-4470-BD3B-F116B87DAFCF}" type="pres">
      <dgm:prSet presAssocID="{E6976C48-8AA0-4879-AAD0-0F3E83C8AB6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29F92D-8B05-4D2C-B8E5-DDF02AEAABF7}" type="presOf" srcId="{4138AB7C-8E40-4FFF-A6CC-8978FCEE5679}" destId="{286C438E-F1B1-4D70-9B66-97DC409D58D8}" srcOrd="0" destOrd="0" presId="urn:microsoft.com/office/officeart/2005/8/layout/chevron2"/>
    <dgm:cxn modelId="{F133F69B-91E3-4F49-BE32-52E68DBB5857}" srcId="{5C6B45E0-AF15-498D-829B-D8C4DD0FF58E}" destId="{4138AB7C-8E40-4FFF-A6CC-8978FCEE5679}" srcOrd="0" destOrd="0" parTransId="{395D0491-4323-4CB7-BCED-75B62592FACE}" sibTransId="{9314369C-187F-4960-92CE-7FF635DD865B}"/>
    <dgm:cxn modelId="{2BBEA1D4-ACC2-4F31-88CD-B30F4AFA04CA}" type="presOf" srcId="{32F8FC1E-C34C-4570-A35B-3B76DEF1F2D2}" destId="{B090B84C-8556-4470-BD3B-F116B87DAFCF}" srcOrd="0" destOrd="0" presId="urn:microsoft.com/office/officeart/2005/8/layout/chevron2"/>
    <dgm:cxn modelId="{D593F440-154B-421A-919B-F4D6AB8200A6}" srcId="{56B8BEBE-3CFB-4F83-BFB6-7A1350462F78}" destId="{E6976C48-8AA0-4879-AAD0-0F3E83C8AB6D}" srcOrd="2" destOrd="0" parTransId="{C2B64537-E445-4813-A0AE-2255BB2F1CC4}" sibTransId="{705F09E8-705F-44B1-AD7A-8126BA385698}"/>
    <dgm:cxn modelId="{F88DD5E9-701E-49B5-86F6-C85C24AF1811}" type="presOf" srcId="{AA774218-FC83-480D-B4B1-1F85E01FCB5A}" destId="{7A61928B-B03E-4CD7-B6AB-B256E59935A9}" srcOrd="0" destOrd="0" presId="urn:microsoft.com/office/officeart/2005/8/layout/chevron2"/>
    <dgm:cxn modelId="{EE57F385-06BA-4321-A91D-E6D383E422A7}" type="presOf" srcId="{5C6B45E0-AF15-498D-829B-D8C4DD0FF58E}" destId="{9114E381-9DC2-4804-93F0-CC0046B69CCC}" srcOrd="0" destOrd="0" presId="urn:microsoft.com/office/officeart/2005/8/layout/chevron2"/>
    <dgm:cxn modelId="{E8363AC0-CF47-46A7-B927-A982D30E6E14}" srcId="{E6976C48-8AA0-4879-AAD0-0F3E83C8AB6D}" destId="{32F8FC1E-C34C-4570-A35B-3B76DEF1F2D2}" srcOrd="0" destOrd="0" parTransId="{DAABC52A-ED0E-4F84-A604-9BF74C78F99D}" sibTransId="{A4E96E86-0EB8-474D-8375-98E961EC6286}"/>
    <dgm:cxn modelId="{D3119408-8392-4CB8-9E24-E8DEE5E00A9C}" srcId="{95691DA3-0F3B-44D4-B81F-F90AFFAF0858}" destId="{AA774218-FC83-480D-B4B1-1F85E01FCB5A}" srcOrd="0" destOrd="0" parTransId="{F527D00D-1DDF-4FE5-8588-012EA5B7497B}" sibTransId="{E7E536F8-EACD-4C7B-90C4-A4E8A0E742B2}"/>
    <dgm:cxn modelId="{43D36A3D-1A8F-438A-A3C8-CC2B4479E56D}" type="presOf" srcId="{95691DA3-0F3B-44D4-B81F-F90AFFAF0858}" destId="{A84CF5E8-84FE-43DA-8827-58A667B70A45}" srcOrd="0" destOrd="0" presId="urn:microsoft.com/office/officeart/2005/8/layout/chevron2"/>
    <dgm:cxn modelId="{765F1E8A-CEE8-4A5A-A7E1-B4B5CFD6B805}" srcId="{56B8BEBE-3CFB-4F83-BFB6-7A1350462F78}" destId="{95691DA3-0F3B-44D4-B81F-F90AFFAF0858}" srcOrd="1" destOrd="0" parTransId="{364C26FD-3373-43FC-B32D-3934A5B762EF}" sibTransId="{9644EA7D-8817-4089-9BDB-C9E0F9CA74EF}"/>
    <dgm:cxn modelId="{4D47CEAF-DD66-4A64-8C1C-68210AE05AD2}" type="presOf" srcId="{E6976C48-8AA0-4879-AAD0-0F3E83C8AB6D}" destId="{DC4BFE80-7EE3-45A1-8B9D-C7E62B173EEC}" srcOrd="0" destOrd="0" presId="urn:microsoft.com/office/officeart/2005/8/layout/chevron2"/>
    <dgm:cxn modelId="{43D0BE4E-B7FD-4C55-B8AC-2A90943EC895}" type="presOf" srcId="{56B8BEBE-3CFB-4F83-BFB6-7A1350462F78}" destId="{C4B61E78-6B48-453B-8377-CE9A7A54DA93}" srcOrd="0" destOrd="0" presId="urn:microsoft.com/office/officeart/2005/8/layout/chevron2"/>
    <dgm:cxn modelId="{78FF7934-69E3-493D-BEF3-74D1DD40AC20}" srcId="{56B8BEBE-3CFB-4F83-BFB6-7A1350462F78}" destId="{5C6B45E0-AF15-498D-829B-D8C4DD0FF58E}" srcOrd="0" destOrd="0" parTransId="{749A78F7-CB27-40D3-9A56-0073EFF5C6B3}" sibTransId="{52C2514A-39BD-4667-A651-0300C92B5583}"/>
    <dgm:cxn modelId="{75D36E5F-3232-4A7C-B161-FD06904AD212}" type="presParOf" srcId="{C4B61E78-6B48-453B-8377-CE9A7A54DA93}" destId="{44C645DF-3A5B-4EAC-8673-6D69C3EB0368}" srcOrd="0" destOrd="0" presId="urn:microsoft.com/office/officeart/2005/8/layout/chevron2"/>
    <dgm:cxn modelId="{9694524F-B4E8-4487-AF3A-0B2F158E4C36}" type="presParOf" srcId="{44C645DF-3A5B-4EAC-8673-6D69C3EB0368}" destId="{9114E381-9DC2-4804-93F0-CC0046B69CCC}" srcOrd="0" destOrd="0" presId="urn:microsoft.com/office/officeart/2005/8/layout/chevron2"/>
    <dgm:cxn modelId="{A2480A67-E470-4AF7-88E2-D60D47DE63BF}" type="presParOf" srcId="{44C645DF-3A5B-4EAC-8673-6D69C3EB0368}" destId="{286C438E-F1B1-4D70-9B66-97DC409D58D8}" srcOrd="1" destOrd="0" presId="urn:microsoft.com/office/officeart/2005/8/layout/chevron2"/>
    <dgm:cxn modelId="{F33B30F1-A4E2-4FA7-B973-095107426FC1}" type="presParOf" srcId="{C4B61E78-6B48-453B-8377-CE9A7A54DA93}" destId="{11727059-62DB-4E3C-B2DD-ACCBECA25395}" srcOrd="1" destOrd="0" presId="urn:microsoft.com/office/officeart/2005/8/layout/chevron2"/>
    <dgm:cxn modelId="{20963C21-6930-4E16-BDE5-9076679C4832}" type="presParOf" srcId="{C4B61E78-6B48-453B-8377-CE9A7A54DA93}" destId="{E1A15521-05B1-4482-A301-7B437521ACBE}" srcOrd="2" destOrd="0" presId="urn:microsoft.com/office/officeart/2005/8/layout/chevron2"/>
    <dgm:cxn modelId="{EA0B6906-65D4-440E-8435-37DF0948E773}" type="presParOf" srcId="{E1A15521-05B1-4482-A301-7B437521ACBE}" destId="{A84CF5E8-84FE-43DA-8827-58A667B70A45}" srcOrd="0" destOrd="0" presId="urn:microsoft.com/office/officeart/2005/8/layout/chevron2"/>
    <dgm:cxn modelId="{C1232C0C-894E-4A93-9DDA-BA0B5580F7A4}" type="presParOf" srcId="{E1A15521-05B1-4482-A301-7B437521ACBE}" destId="{7A61928B-B03E-4CD7-B6AB-B256E59935A9}" srcOrd="1" destOrd="0" presId="urn:microsoft.com/office/officeart/2005/8/layout/chevron2"/>
    <dgm:cxn modelId="{E3F2C65A-E146-4BBC-B85A-FFC242D2E202}" type="presParOf" srcId="{C4B61E78-6B48-453B-8377-CE9A7A54DA93}" destId="{BBAC128D-C0B8-4472-9564-934C60BC1499}" srcOrd="3" destOrd="0" presId="urn:microsoft.com/office/officeart/2005/8/layout/chevron2"/>
    <dgm:cxn modelId="{AB1E927C-9446-440B-95E6-7C097089ACE1}" type="presParOf" srcId="{C4B61E78-6B48-453B-8377-CE9A7A54DA93}" destId="{C2086D89-527B-4207-B62C-9EB5E4060AE2}" srcOrd="4" destOrd="0" presId="urn:microsoft.com/office/officeart/2005/8/layout/chevron2"/>
    <dgm:cxn modelId="{11AAC82E-705C-4D32-9532-756B5818F721}" type="presParOf" srcId="{C2086D89-527B-4207-B62C-9EB5E4060AE2}" destId="{DC4BFE80-7EE3-45A1-8B9D-C7E62B173EEC}" srcOrd="0" destOrd="0" presId="urn:microsoft.com/office/officeart/2005/8/layout/chevron2"/>
    <dgm:cxn modelId="{BDD01B69-AB49-4F2A-A456-8D84834F6093}" type="presParOf" srcId="{C2086D89-527B-4207-B62C-9EB5E4060AE2}" destId="{B090B84C-8556-4470-BD3B-F116B87DAFC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34046C-DC81-41B6-AE3A-0E7B57ACB780}" type="doc">
      <dgm:prSet loTypeId="urn:microsoft.com/office/officeart/2005/8/layout/pyramid2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es-CO"/>
        </a:p>
      </dgm:t>
    </dgm:pt>
    <dgm:pt modelId="{122E83BF-9AA6-4356-B425-A5556458DE75}">
      <dgm:prSet custT="1"/>
      <dgm:spPr/>
      <dgm:t>
        <a:bodyPr/>
        <a:lstStyle/>
        <a:p>
          <a:r>
            <a:rPr lang="es-MX" sz="1400" dirty="0"/>
            <a:t>Evitar </a:t>
          </a:r>
          <a:r>
            <a:rPr lang="es-MX" sz="1400" dirty="0" smtClean="0"/>
            <a:t>hipertermia </a:t>
          </a:r>
          <a:r>
            <a:rPr lang="es-MX" sz="1400" dirty="0"/>
            <a:t>(</a:t>
          </a:r>
          <a:r>
            <a:rPr lang="es-MX" sz="1400" dirty="0" smtClean="0"/>
            <a:t>servocuna o incubadora </a:t>
          </a:r>
          <a:r>
            <a:rPr lang="es-MX" sz="1400" dirty="0"/>
            <a:t>apagada) </a:t>
          </a:r>
          <a:r>
            <a:rPr lang="es-MX" sz="1400" dirty="0" smtClean="0"/>
            <a:t>Mantener </a:t>
          </a:r>
          <a:r>
            <a:rPr lang="es-MX" sz="1400" dirty="0" err="1" smtClean="0"/>
            <a:t>T°</a:t>
          </a:r>
          <a:r>
            <a:rPr lang="es-MX" sz="1400" dirty="0" smtClean="0"/>
            <a:t> del RN en 36.5°C</a:t>
          </a:r>
          <a:endParaRPr lang="es-CO" sz="1400" dirty="0"/>
        </a:p>
      </dgm:t>
    </dgm:pt>
    <dgm:pt modelId="{7088F804-2BBA-44B7-A154-3FA6C9B2D881}" type="parTrans" cxnId="{D20EDA14-9602-4231-A95A-E88F5D97D6B8}">
      <dgm:prSet/>
      <dgm:spPr/>
      <dgm:t>
        <a:bodyPr/>
        <a:lstStyle/>
        <a:p>
          <a:endParaRPr lang="es-CO" sz="2000"/>
        </a:p>
      </dgm:t>
    </dgm:pt>
    <dgm:pt modelId="{9DA934DB-0E87-4DC4-812C-22C792D8D000}" type="sibTrans" cxnId="{D20EDA14-9602-4231-A95A-E88F5D97D6B8}">
      <dgm:prSet/>
      <dgm:spPr/>
      <dgm:t>
        <a:bodyPr/>
        <a:lstStyle/>
        <a:p>
          <a:endParaRPr lang="es-CO" sz="2000"/>
        </a:p>
      </dgm:t>
    </dgm:pt>
    <dgm:pt modelId="{E70B8186-8E16-462A-9331-032CEB2F06C1}">
      <dgm:prSet custT="1"/>
      <dgm:spPr/>
      <dgm:t>
        <a:bodyPr/>
        <a:lstStyle/>
        <a:p>
          <a:r>
            <a:rPr lang="es-MX" sz="1400" dirty="0"/>
            <a:t>Monitorización </a:t>
          </a:r>
          <a:r>
            <a:rPr lang="es-MX" sz="1400" dirty="0" smtClean="0"/>
            <a:t>continua, asegurar </a:t>
          </a:r>
          <a:r>
            <a:rPr lang="es-CO" sz="1400" dirty="0" smtClean="0"/>
            <a:t> parámetros hemodinámicos normales para garantizar un FSC</a:t>
          </a:r>
          <a:endParaRPr lang="es-CO" sz="1400" dirty="0"/>
        </a:p>
      </dgm:t>
    </dgm:pt>
    <dgm:pt modelId="{092FDD9D-0942-4203-943C-E45F336BA838}" type="parTrans" cxnId="{FD9B6F53-BDAE-47ED-B548-6391A3BAFF2B}">
      <dgm:prSet/>
      <dgm:spPr/>
      <dgm:t>
        <a:bodyPr/>
        <a:lstStyle/>
        <a:p>
          <a:endParaRPr lang="es-CO" sz="2000"/>
        </a:p>
      </dgm:t>
    </dgm:pt>
    <dgm:pt modelId="{8ED98648-D18F-4D30-B6FB-272640DDDC27}" type="sibTrans" cxnId="{FD9B6F53-BDAE-47ED-B548-6391A3BAFF2B}">
      <dgm:prSet/>
      <dgm:spPr/>
      <dgm:t>
        <a:bodyPr/>
        <a:lstStyle/>
        <a:p>
          <a:endParaRPr lang="es-CO" sz="2000"/>
        </a:p>
      </dgm:t>
    </dgm:pt>
    <dgm:pt modelId="{E1BF2D07-37D1-4A12-BD41-9B133311427C}">
      <dgm:prSet custT="1"/>
      <dgm:spPr/>
      <dgm:t>
        <a:bodyPr/>
        <a:lstStyle/>
        <a:p>
          <a:r>
            <a:rPr lang="es-MX" sz="1400" dirty="0" smtClean="0"/>
            <a:t>Hoja neurológica</a:t>
          </a:r>
          <a:endParaRPr lang="es-CO" sz="1400" dirty="0"/>
        </a:p>
      </dgm:t>
    </dgm:pt>
    <dgm:pt modelId="{A28625F3-020C-44A6-B37A-85A28A6FE340}" type="parTrans" cxnId="{0510615E-2448-4A13-B090-D59C4B3AC3BA}">
      <dgm:prSet/>
      <dgm:spPr/>
      <dgm:t>
        <a:bodyPr/>
        <a:lstStyle/>
        <a:p>
          <a:endParaRPr lang="es-CO" sz="2000"/>
        </a:p>
      </dgm:t>
    </dgm:pt>
    <dgm:pt modelId="{FE64CB8D-B7DB-4D5E-9AFE-C1BE204F846A}" type="sibTrans" cxnId="{0510615E-2448-4A13-B090-D59C4B3AC3BA}">
      <dgm:prSet/>
      <dgm:spPr/>
      <dgm:t>
        <a:bodyPr/>
        <a:lstStyle/>
        <a:p>
          <a:endParaRPr lang="es-CO" sz="2000"/>
        </a:p>
      </dgm:t>
    </dgm:pt>
    <dgm:pt modelId="{49982FE1-3AC2-465F-B4A8-A387E9B9B31C}">
      <dgm:prSet custT="1"/>
      <dgm:spPr/>
      <dgm:t>
        <a:bodyPr/>
        <a:lstStyle/>
        <a:p>
          <a:r>
            <a:rPr lang="es-CO" sz="1400" dirty="0" smtClean="0"/>
            <a:t>Mantener una oxigenación y ventilación adecuada</a:t>
          </a:r>
          <a:endParaRPr lang="es-ES" sz="1400" dirty="0"/>
        </a:p>
      </dgm:t>
    </dgm:pt>
    <dgm:pt modelId="{266212FB-24D3-4651-889D-A2CBACA98941}" type="parTrans" cxnId="{8BB92E32-029F-47AF-80A7-9AD979C28BBB}">
      <dgm:prSet/>
      <dgm:spPr/>
      <dgm:t>
        <a:bodyPr/>
        <a:lstStyle/>
        <a:p>
          <a:endParaRPr lang="es-ES" sz="2000"/>
        </a:p>
      </dgm:t>
    </dgm:pt>
    <dgm:pt modelId="{FF4D2C99-D11F-400C-9502-A9602DA3041C}" type="sibTrans" cxnId="{8BB92E32-029F-47AF-80A7-9AD979C28BBB}">
      <dgm:prSet/>
      <dgm:spPr/>
      <dgm:t>
        <a:bodyPr/>
        <a:lstStyle/>
        <a:p>
          <a:endParaRPr lang="es-ES" sz="2000"/>
        </a:p>
      </dgm:t>
    </dgm:pt>
    <dgm:pt modelId="{8EE3194D-42FC-432B-A648-85507400B539}">
      <dgm:prSet/>
      <dgm:spPr/>
      <dgm:t>
        <a:bodyPr/>
        <a:lstStyle/>
        <a:p>
          <a:r>
            <a:rPr lang="es-MX" smtClean="0"/>
            <a:t>Ambiente ecológico adecuado (disminución de luz, ruido, temperatura) </a:t>
          </a:r>
          <a:endParaRPr lang="es-ES"/>
        </a:p>
      </dgm:t>
    </dgm:pt>
    <dgm:pt modelId="{CF09DC74-AD6C-4252-81D3-C32CD54C52C8}" type="parTrans" cxnId="{E97E244C-016A-4420-8D16-23C855B05F45}">
      <dgm:prSet/>
      <dgm:spPr/>
      <dgm:t>
        <a:bodyPr/>
        <a:lstStyle/>
        <a:p>
          <a:endParaRPr lang="es-ES"/>
        </a:p>
      </dgm:t>
    </dgm:pt>
    <dgm:pt modelId="{35231CFC-5554-46D9-87AA-B7470044FFF9}" type="sibTrans" cxnId="{E97E244C-016A-4420-8D16-23C855B05F45}">
      <dgm:prSet/>
      <dgm:spPr/>
      <dgm:t>
        <a:bodyPr/>
        <a:lstStyle/>
        <a:p>
          <a:endParaRPr lang="es-ES"/>
        </a:p>
      </dgm:t>
    </dgm:pt>
    <dgm:pt modelId="{6C1B8354-CF5A-46B9-AD81-C3F98EE6C45A}" type="pres">
      <dgm:prSet presAssocID="{E034046C-DC81-41B6-AE3A-0E7B57ACB78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F85230E8-D57F-4B52-BF8D-2A55658FA773}" type="pres">
      <dgm:prSet presAssocID="{E034046C-DC81-41B6-AE3A-0E7B57ACB780}" presName="pyramid" presStyleLbl="node1" presStyleIdx="0" presStyleCnt="1"/>
      <dgm:spPr/>
    </dgm:pt>
    <dgm:pt modelId="{10130A17-FB6B-451F-B89F-954183C9E78F}" type="pres">
      <dgm:prSet presAssocID="{E034046C-DC81-41B6-AE3A-0E7B57ACB780}" presName="theList" presStyleCnt="0"/>
      <dgm:spPr/>
    </dgm:pt>
    <dgm:pt modelId="{8780B556-3D08-4F6F-8628-C5C499C10E83}" type="pres">
      <dgm:prSet presAssocID="{49982FE1-3AC2-465F-B4A8-A387E9B9B31C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264718-5450-42BC-8023-0BE2CC5208DC}" type="pres">
      <dgm:prSet presAssocID="{49982FE1-3AC2-465F-B4A8-A387E9B9B31C}" presName="aSpace" presStyleCnt="0"/>
      <dgm:spPr/>
    </dgm:pt>
    <dgm:pt modelId="{45BC9867-3608-454D-B6B9-4960350F3DBF}" type="pres">
      <dgm:prSet presAssocID="{122E83BF-9AA6-4356-B425-A5556458DE75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4990E1-8CCC-4F8F-B107-0BB01E708E2B}" type="pres">
      <dgm:prSet presAssocID="{122E83BF-9AA6-4356-B425-A5556458DE75}" presName="aSpace" presStyleCnt="0"/>
      <dgm:spPr/>
    </dgm:pt>
    <dgm:pt modelId="{179D0C7F-526F-4F8E-912D-F6A26407155C}" type="pres">
      <dgm:prSet presAssocID="{E70B8186-8E16-462A-9331-032CEB2F06C1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B7DE0A-1F30-4149-B222-B90A23234400}" type="pres">
      <dgm:prSet presAssocID="{E70B8186-8E16-462A-9331-032CEB2F06C1}" presName="aSpace" presStyleCnt="0"/>
      <dgm:spPr/>
    </dgm:pt>
    <dgm:pt modelId="{A5BFFF79-1691-4CC1-AAE7-682362BA4CBF}" type="pres">
      <dgm:prSet presAssocID="{8EE3194D-42FC-432B-A648-85507400B539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A4FF32-D7C4-4862-B0BE-3FC304381047}" type="pres">
      <dgm:prSet presAssocID="{8EE3194D-42FC-432B-A648-85507400B539}" presName="aSpace" presStyleCnt="0"/>
      <dgm:spPr/>
    </dgm:pt>
    <dgm:pt modelId="{E1AC7BD0-ADBB-4EBF-9618-3A59E40C6A95}" type="pres">
      <dgm:prSet presAssocID="{E1BF2D07-37D1-4A12-BD41-9B133311427C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B6B8C7-9287-4593-8B02-54CFB6AFE02C}" type="pres">
      <dgm:prSet presAssocID="{E1BF2D07-37D1-4A12-BD41-9B133311427C}" presName="aSpace" presStyleCnt="0"/>
      <dgm:spPr/>
    </dgm:pt>
  </dgm:ptLst>
  <dgm:cxnLst>
    <dgm:cxn modelId="{36F28E5D-840A-4D8C-961F-AC3C1C6F3B8D}" type="presOf" srcId="{E70B8186-8E16-462A-9331-032CEB2F06C1}" destId="{179D0C7F-526F-4F8E-912D-F6A26407155C}" srcOrd="0" destOrd="0" presId="urn:microsoft.com/office/officeart/2005/8/layout/pyramid2"/>
    <dgm:cxn modelId="{89B2B7C2-B974-43F0-902F-CD77FB800BAB}" type="presOf" srcId="{8EE3194D-42FC-432B-A648-85507400B539}" destId="{A5BFFF79-1691-4CC1-AAE7-682362BA4CBF}" srcOrd="0" destOrd="0" presId="urn:microsoft.com/office/officeart/2005/8/layout/pyramid2"/>
    <dgm:cxn modelId="{FD9B6F53-BDAE-47ED-B548-6391A3BAFF2B}" srcId="{E034046C-DC81-41B6-AE3A-0E7B57ACB780}" destId="{E70B8186-8E16-462A-9331-032CEB2F06C1}" srcOrd="2" destOrd="0" parTransId="{092FDD9D-0942-4203-943C-E45F336BA838}" sibTransId="{8ED98648-D18F-4D30-B6FB-272640DDDC27}"/>
    <dgm:cxn modelId="{0510615E-2448-4A13-B090-D59C4B3AC3BA}" srcId="{E034046C-DC81-41B6-AE3A-0E7B57ACB780}" destId="{E1BF2D07-37D1-4A12-BD41-9B133311427C}" srcOrd="4" destOrd="0" parTransId="{A28625F3-020C-44A6-B37A-85A28A6FE340}" sibTransId="{FE64CB8D-B7DB-4D5E-9AFE-C1BE204F846A}"/>
    <dgm:cxn modelId="{8BB92E32-029F-47AF-80A7-9AD979C28BBB}" srcId="{E034046C-DC81-41B6-AE3A-0E7B57ACB780}" destId="{49982FE1-3AC2-465F-B4A8-A387E9B9B31C}" srcOrd="0" destOrd="0" parTransId="{266212FB-24D3-4651-889D-A2CBACA98941}" sibTransId="{FF4D2C99-D11F-400C-9502-A9602DA3041C}"/>
    <dgm:cxn modelId="{D9A0531F-370B-4D9C-9109-A8BEE662AE7A}" type="presOf" srcId="{49982FE1-3AC2-465F-B4A8-A387E9B9B31C}" destId="{8780B556-3D08-4F6F-8628-C5C499C10E83}" srcOrd="0" destOrd="0" presId="urn:microsoft.com/office/officeart/2005/8/layout/pyramid2"/>
    <dgm:cxn modelId="{E97E244C-016A-4420-8D16-23C855B05F45}" srcId="{E034046C-DC81-41B6-AE3A-0E7B57ACB780}" destId="{8EE3194D-42FC-432B-A648-85507400B539}" srcOrd="3" destOrd="0" parTransId="{CF09DC74-AD6C-4252-81D3-C32CD54C52C8}" sibTransId="{35231CFC-5554-46D9-87AA-B7470044FFF9}"/>
    <dgm:cxn modelId="{D20EDA14-9602-4231-A95A-E88F5D97D6B8}" srcId="{E034046C-DC81-41B6-AE3A-0E7B57ACB780}" destId="{122E83BF-9AA6-4356-B425-A5556458DE75}" srcOrd="1" destOrd="0" parTransId="{7088F804-2BBA-44B7-A154-3FA6C9B2D881}" sibTransId="{9DA934DB-0E87-4DC4-812C-22C792D8D000}"/>
    <dgm:cxn modelId="{68B6E094-9A2A-47AF-966E-828614C359C3}" type="presOf" srcId="{E034046C-DC81-41B6-AE3A-0E7B57ACB780}" destId="{6C1B8354-CF5A-46B9-AD81-C3F98EE6C45A}" srcOrd="0" destOrd="0" presId="urn:microsoft.com/office/officeart/2005/8/layout/pyramid2"/>
    <dgm:cxn modelId="{57AEAD1D-3C2D-4D86-A92E-D98965575A53}" type="presOf" srcId="{122E83BF-9AA6-4356-B425-A5556458DE75}" destId="{45BC9867-3608-454D-B6B9-4960350F3DBF}" srcOrd="0" destOrd="0" presId="urn:microsoft.com/office/officeart/2005/8/layout/pyramid2"/>
    <dgm:cxn modelId="{AE3F2932-0DF1-47E1-8137-69FA01663AD6}" type="presOf" srcId="{E1BF2D07-37D1-4A12-BD41-9B133311427C}" destId="{E1AC7BD0-ADBB-4EBF-9618-3A59E40C6A95}" srcOrd="0" destOrd="0" presId="urn:microsoft.com/office/officeart/2005/8/layout/pyramid2"/>
    <dgm:cxn modelId="{01826DB0-EE12-4312-83B2-2A0AE693871B}" type="presParOf" srcId="{6C1B8354-CF5A-46B9-AD81-C3F98EE6C45A}" destId="{F85230E8-D57F-4B52-BF8D-2A55658FA773}" srcOrd="0" destOrd="0" presId="urn:microsoft.com/office/officeart/2005/8/layout/pyramid2"/>
    <dgm:cxn modelId="{A3CE127E-76AC-4125-B20B-A8186B555318}" type="presParOf" srcId="{6C1B8354-CF5A-46B9-AD81-C3F98EE6C45A}" destId="{10130A17-FB6B-451F-B89F-954183C9E78F}" srcOrd="1" destOrd="0" presId="urn:microsoft.com/office/officeart/2005/8/layout/pyramid2"/>
    <dgm:cxn modelId="{B35AFA47-626D-45A4-8F1C-9D95ED56E694}" type="presParOf" srcId="{10130A17-FB6B-451F-B89F-954183C9E78F}" destId="{8780B556-3D08-4F6F-8628-C5C499C10E83}" srcOrd="0" destOrd="0" presId="urn:microsoft.com/office/officeart/2005/8/layout/pyramid2"/>
    <dgm:cxn modelId="{A57EF55C-6F07-48F8-8185-5F69C96AD79C}" type="presParOf" srcId="{10130A17-FB6B-451F-B89F-954183C9E78F}" destId="{D3264718-5450-42BC-8023-0BE2CC5208DC}" srcOrd="1" destOrd="0" presId="urn:microsoft.com/office/officeart/2005/8/layout/pyramid2"/>
    <dgm:cxn modelId="{13414C2F-C794-4AB4-AF82-7A94C8C37BB5}" type="presParOf" srcId="{10130A17-FB6B-451F-B89F-954183C9E78F}" destId="{45BC9867-3608-454D-B6B9-4960350F3DBF}" srcOrd="2" destOrd="0" presId="urn:microsoft.com/office/officeart/2005/8/layout/pyramid2"/>
    <dgm:cxn modelId="{C34A9491-70EF-41CB-BAE2-0D8ECC217AA3}" type="presParOf" srcId="{10130A17-FB6B-451F-B89F-954183C9E78F}" destId="{214990E1-8CCC-4F8F-B107-0BB01E708E2B}" srcOrd="3" destOrd="0" presId="urn:microsoft.com/office/officeart/2005/8/layout/pyramid2"/>
    <dgm:cxn modelId="{ABE3710D-B17E-4DF2-BC4B-EB5DAF0E023B}" type="presParOf" srcId="{10130A17-FB6B-451F-B89F-954183C9E78F}" destId="{179D0C7F-526F-4F8E-912D-F6A26407155C}" srcOrd="4" destOrd="0" presId="urn:microsoft.com/office/officeart/2005/8/layout/pyramid2"/>
    <dgm:cxn modelId="{CB211F29-89FD-4C41-A822-BABE6680F90F}" type="presParOf" srcId="{10130A17-FB6B-451F-B89F-954183C9E78F}" destId="{26B7DE0A-1F30-4149-B222-B90A23234400}" srcOrd="5" destOrd="0" presId="urn:microsoft.com/office/officeart/2005/8/layout/pyramid2"/>
    <dgm:cxn modelId="{CEC91C7E-8613-404E-A30A-77DD70AFF65B}" type="presParOf" srcId="{10130A17-FB6B-451F-B89F-954183C9E78F}" destId="{A5BFFF79-1691-4CC1-AAE7-682362BA4CBF}" srcOrd="6" destOrd="0" presId="urn:microsoft.com/office/officeart/2005/8/layout/pyramid2"/>
    <dgm:cxn modelId="{8E39D4A2-18D9-4709-8B37-9955F4F0B0DE}" type="presParOf" srcId="{10130A17-FB6B-451F-B89F-954183C9E78F}" destId="{A5A4FF32-D7C4-4862-B0BE-3FC304381047}" srcOrd="7" destOrd="0" presId="urn:microsoft.com/office/officeart/2005/8/layout/pyramid2"/>
    <dgm:cxn modelId="{E0291872-4C08-47EB-AC3D-5DF822451DEA}" type="presParOf" srcId="{10130A17-FB6B-451F-B89F-954183C9E78F}" destId="{E1AC7BD0-ADBB-4EBF-9618-3A59E40C6A95}" srcOrd="8" destOrd="0" presId="urn:microsoft.com/office/officeart/2005/8/layout/pyramid2"/>
    <dgm:cxn modelId="{1F3EC13E-F13B-4F7E-BD93-12BBDC4DDCE2}" type="presParOf" srcId="{10130A17-FB6B-451F-B89F-954183C9E78F}" destId="{9AB6B8C7-9287-4593-8B02-54CFB6AFE02C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6F6EAD-D9BD-43F3-AD95-8C88B2F4DA67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3626CB3D-2C1B-45C1-AB40-A01CB8229D59}">
      <dgm:prSet phldrT="[Texto]" custT="1"/>
      <dgm:spPr/>
      <dgm:t>
        <a:bodyPr/>
        <a:lstStyle/>
        <a:p>
          <a:r>
            <a:rPr lang="es-ES" sz="2800" dirty="0"/>
            <a:t>SDR del recién nacido </a:t>
          </a:r>
        </a:p>
      </dgm:t>
    </dgm:pt>
    <dgm:pt modelId="{A8DD422C-D904-4E7E-B8E6-DE3DCD4D9E6F}" type="parTrans" cxnId="{3FC4F9DE-1332-4C42-B953-8A78AFB0C387}">
      <dgm:prSet/>
      <dgm:spPr/>
      <dgm:t>
        <a:bodyPr/>
        <a:lstStyle/>
        <a:p>
          <a:endParaRPr lang="es-ES"/>
        </a:p>
      </dgm:t>
    </dgm:pt>
    <dgm:pt modelId="{4008CFCF-A571-444B-B966-20DE54FC82E6}" type="sibTrans" cxnId="{3FC4F9DE-1332-4C42-B953-8A78AFB0C387}">
      <dgm:prSet/>
      <dgm:spPr/>
      <dgm:t>
        <a:bodyPr/>
        <a:lstStyle/>
        <a:p>
          <a:endParaRPr lang="es-ES"/>
        </a:p>
      </dgm:t>
    </dgm:pt>
    <dgm:pt modelId="{8DC26B76-298E-4030-9D48-2FF3CA818BAD}">
      <dgm:prSet phldrT="[Texto]" custT="1"/>
      <dgm:spPr/>
      <dgm:t>
        <a:bodyPr/>
        <a:lstStyle/>
        <a:p>
          <a:r>
            <a:rPr lang="es-ES" sz="2000" dirty="0"/>
            <a:t>En estadios iniciales para prevenir el colapso alveolar.</a:t>
          </a:r>
        </a:p>
      </dgm:t>
    </dgm:pt>
    <dgm:pt modelId="{A8922B46-7470-41CB-B993-F09DFC9B8F69}" type="parTrans" cxnId="{21FB6082-6F1F-4459-9840-890DBE4A958B}">
      <dgm:prSet/>
      <dgm:spPr/>
      <dgm:t>
        <a:bodyPr/>
        <a:lstStyle/>
        <a:p>
          <a:endParaRPr lang="es-ES"/>
        </a:p>
      </dgm:t>
    </dgm:pt>
    <dgm:pt modelId="{F05FB36F-FAE6-4DCE-A7A1-E6FA24F674B9}" type="sibTrans" cxnId="{21FB6082-6F1F-4459-9840-890DBE4A958B}">
      <dgm:prSet/>
      <dgm:spPr/>
      <dgm:t>
        <a:bodyPr/>
        <a:lstStyle/>
        <a:p>
          <a:endParaRPr lang="es-ES"/>
        </a:p>
      </dgm:t>
    </dgm:pt>
    <dgm:pt modelId="{FE13E6C2-3F7B-4AAA-BA68-7F5243C29000}">
      <dgm:prSet phldrT="[Texto]" custT="1"/>
      <dgm:spPr/>
      <dgm:t>
        <a:bodyPr/>
        <a:lstStyle/>
        <a:p>
          <a:r>
            <a:rPr lang="es-ES" sz="2800" dirty="0"/>
            <a:t>Apneas en el prematuro frecuentes</a:t>
          </a:r>
        </a:p>
      </dgm:t>
    </dgm:pt>
    <dgm:pt modelId="{963D2250-5811-4EC0-85B8-CCF3C10F4AB9}" type="parTrans" cxnId="{283BC902-F61F-4736-B246-C9E9B9A2E122}">
      <dgm:prSet/>
      <dgm:spPr/>
      <dgm:t>
        <a:bodyPr/>
        <a:lstStyle/>
        <a:p>
          <a:endParaRPr lang="es-ES"/>
        </a:p>
      </dgm:t>
    </dgm:pt>
    <dgm:pt modelId="{CC6D2122-4ED0-47BA-80DA-8E81ADAB4460}" type="sibTrans" cxnId="{283BC902-F61F-4736-B246-C9E9B9A2E122}">
      <dgm:prSet/>
      <dgm:spPr/>
      <dgm:t>
        <a:bodyPr/>
        <a:lstStyle/>
        <a:p>
          <a:endParaRPr lang="es-ES"/>
        </a:p>
      </dgm:t>
    </dgm:pt>
    <dgm:pt modelId="{8B8B740C-1EDF-49F5-B1CA-69B25AFAA725}">
      <dgm:prSet phldrT="[Texto]" custT="1"/>
      <dgm:spPr/>
      <dgm:t>
        <a:bodyPr/>
        <a:lstStyle/>
        <a:p>
          <a:r>
            <a:rPr lang="es-ES" sz="2000" dirty="0"/>
            <a:t>Acompañado de cianosis, bradicardias y </a:t>
          </a:r>
          <a:r>
            <a:rPr lang="es-ES" sz="2000" dirty="0" smtClean="0"/>
            <a:t>desaturacion.</a:t>
          </a:r>
          <a:endParaRPr lang="es-ES" sz="2000" dirty="0"/>
        </a:p>
      </dgm:t>
    </dgm:pt>
    <dgm:pt modelId="{394349FF-50B4-4F18-B5D7-48438D870030}" type="parTrans" cxnId="{8A6D4624-A418-444C-AE29-E5E0C9B58ED8}">
      <dgm:prSet/>
      <dgm:spPr/>
      <dgm:t>
        <a:bodyPr/>
        <a:lstStyle/>
        <a:p>
          <a:endParaRPr lang="es-ES"/>
        </a:p>
      </dgm:t>
    </dgm:pt>
    <dgm:pt modelId="{3B86D32A-42C7-4177-B1E9-3733AAFDEBD9}" type="sibTrans" cxnId="{8A6D4624-A418-444C-AE29-E5E0C9B58ED8}">
      <dgm:prSet/>
      <dgm:spPr/>
      <dgm:t>
        <a:bodyPr/>
        <a:lstStyle/>
        <a:p>
          <a:endParaRPr lang="es-ES"/>
        </a:p>
      </dgm:t>
    </dgm:pt>
    <dgm:pt modelId="{DB20A921-74FF-48C9-8689-BB64FA88C88C}">
      <dgm:prSet custT="1"/>
      <dgm:spPr/>
      <dgm:t>
        <a:bodyPr/>
        <a:lstStyle/>
        <a:p>
          <a:r>
            <a:rPr lang="es-ES" sz="2800" dirty="0"/>
            <a:t>Tras retirar la ventilación mecánica, sobre todo en RN de bajo peso o prematuros (para mantener la distensión de la vía aérea)</a:t>
          </a:r>
        </a:p>
      </dgm:t>
    </dgm:pt>
    <dgm:pt modelId="{3426E681-30BA-4C3B-B31C-785553945C46}" type="parTrans" cxnId="{6AAA6D09-D84A-4A1D-8FE9-2B42E6188C2B}">
      <dgm:prSet/>
      <dgm:spPr/>
      <dgm:t>
        <a:bodyPr/>
        <a:lstStyle/>
        <a:p>
          <a:endParaRPr lang="es-ES"/>
        </a:p>
      </dgm:t>
    </dgm:pt>
    <dgm:pt modelId="{30B5ACF0-5B60-49CA-8FC3-7972A4F70BE5}" type="sibTrans" cxnId="{6AAA6D09-D84A-4A1D-8FE9-2B42E6188C2B}">
      <dgm:prSet/>
      <dgm:spPr/>
      <dgm:t>
        <a:bodyPr/>
        <a:lstStyle/>
        <a:p>
          <a:endParaRPr lang="es-ES"/>
        </a:p>
      </dgm:t>
    </dgm:pt>
    <dgm:pt modelId="{EEF4D664-A783-4915-BA61-CCA4EA17BACC}" type="pres">
      <dgm:prSet presAssocID="{BF6F6EAD-D9BD-43F3-AD95-8C88B2F4DA6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A0437CE-876C-4CA0-B022-9F7742343A2B}" type="pres">
      <dgm:prSet presAssocID="{3626CB3D-2C1B-45C1-AB40-A01CB8229D5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6E7475-6DB6-4798-AE22-E03225770830}" type="pres">
      <dgm:prSet presAssocID="{3626CB3D-2C1B-45C1-AB40-A01CB8229D5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3D086E-A28B-4A06-B203-C537ADC25EE8}" type="pres">
      <dgm:prSet presAssocID="{FE13E6C2-3F7B-4AAA-BA68-7F5243C290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0935BB-6CCD-4529-B5D5-0D7E067ACD41}" type="pres">
      <dgm:prSet presAssocID="{FE13E6C2-3F7B-4AAA-BA68-7F5243C2900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F4B9DC-8030-4B40-AF6D-19EE9A4055FF}" type="pres">
      <dgm:prSet presAssocID="{DB20A921-74FF-48C9-8689-BB64FA88C88C}" presName="parentText" presStyleLbl="node1" presStyleIdx="2" presStyleCnt="3" custScaleY="10498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1FB6082-6F1F-4459-9840-890DBE4A958B}" srcId="{3626CB3D-2C1B-45C1-AB40-A01CB8229D59}" destId="{8DC26B76-298E-4030-9D48-2FF3CA818BAD}" srcOrd="0" destOrd="0" parTransId="{A8922B46-7470-41CB-B993-F09DFC9B8F69}" sibTransId="{F05FB36F-FAE6-4DCE-A7A1-E6FA24F674B9}"/>
    <dgm:cxn modelId="{3FC4F9DE-1332-4C42-B953-8A78AFB0C387}" srcId="{BF6F6EAD-D9BD-43F3-AD95-8C88B2F4DA67}" destId="{3626CB3D-2C1B-45C1-AB40-A01CB8229D59}" srcOrd="0" destOrd="0" parTransId="{A8DD422C-D904-4E7E-B8E6-DE3DCD4D9E6F}" sibTransId="{4008CFCF-A571-444B-B966-20DE54FC82E6}"/>
    <dgm:cxn modelId="{6AAA6D09-D84A-4A1D-8FE9-2B42E6188C2B}" srcId="{BF6F6EAD-D9BD-43F3-AD95-8C88B2F4DA67}" destId="{DB20A921-74FF-48C9-8689-BB64FA88C88C}" srcOrd="2" destOrd="0" parTransId="{3426E681-30BA-4C3B-B31C-785553945C46}" sibTransId="{30B5ACF0-5B60-49CA-8FC3-7972A4F70BE5}"/>
    <dgm:cxn modelId="{469C9129-22A1-487D-9D4E-12ED0E79059F}" type="presOf" srcId="{FE13E6C2-3F7B-4AAA-BA68-7F5243C29000}" destId="{B53D086E-A28B-4A06-B203-C537ADC25EE8}" srcOrd="0" destOrd="0" presId="urn:microsoft.com/office/officeart/2005/8/layout/vList2"/>
    <dgm:cxn modelId="{98D79F83-832B-4B45-9962-9EB7947F1DA6}" type="presOf" srcId="{BF6F6EAD-D9BD-43F3-AD95-8C88B2F4DA67}" destId="{EEF4D664-A783-4915-BA61-CCA4EA17BACC}" srcOrd="0" destOrd="0" presId="urn:microsoft.com/office/officeart/2005/8/layout/vList2"/>
    <dgm:cxn modelId="{DC16F674-1349-49E7-81BD-839285BE71AE}" type="presOf" srcId="{8DC26B76-298E-4030-9D48-2FF3CA818BAD}" destId="{206E7475-6DB6-4798-AE22-E03225770830}" srcOrd="0" destOrd="0" presId="urn:microsoft.com/office/officeart/2005/8/layout/vList2"/>
    <dgm:cxn modelId="{8A6D4624-A418-444C-AE29-E5E0C9B58ED8}" srcId="{FE13E6C2-3F7B-4AAA-BA68-7F5243C29000}" destId="{8B8B740C-1EDF-49F5-B1CA-69B25AFAA725}" srcOrd="0" destOrd="0" parTransId="{394349FF-50B4-4F18-B5D7-48438D870030}" sibTransId="{3B86D32A-42C7-4177-B1E9-3733AAFDEBD9}"/>
    <dgm:cxn modelId="{243BD52A-9098-409C-837F-E246317FCD65}" type="presOf" srcId="{3626CB3D-2C1B-45C1-AB40-A01CB8229D59}" destId="{BA0437CE-876C-4CA0-B022-9F7742343A2B}" srcOrd="0" destOrd="0" presId="urn:microsoft.com/office/officeart/2005/8/layout/vList2"/>
    <dgm:cxn modelId="{9E9328C0-3E58-4EC2-853A-16F757D1F72E}" type="presOf" srcId="{8B8B740C-1EDF-49F5-B1CA-69B25AFAA725}" destId="{640935BB-6CCD-4529-B5D5-0D7E067ACD41}" srcOrd="0" destOrd="0" presId="urn:microsoft.com/office/officeart/2005/8/layout/vList2"/>
    <dgm:cxn modelId="{2D5DB1B2-B647-4174-951E-0F85C4B041E2}" type="presOf" srcId="{DB20A921-74FF-48C9-8689-BB64FA88C88C}" destId="{15F4B9DC-8030-4B40-AF6D-19EE9A4055FF}" srcOrd="0" destOrd="0" presId="urn:microsoft.com/office/officeart/2005/8/layout/vList2"/>
    <dgm:cxn modelId="{283BC902-F61F-4736-B246-C9E9B9A2E122}" srcId="{BF6F6EAD-D9BD-43F3-AD95-8C88B2F4DA67}" destId="{FE13E6C2-3F7B-4AAA-BA68-7F5243C29000}" srcOrd="1" destOrd="0" parTransId="{963D2250-5811-4EC0-85B8-CCF3C10F4AB9}" sibTransId="{CC6D2122-4ED0-47BA-80DA-8E81ADAB4460}"/>
    <dgm:cxn modelId="{AA501735-E44C-4B4C-9270-BCABE3DBE90B}" type="presParOf" srcId="{EEF4D664-A783-4915-BA61-CCA4EA17BACC}" destId="{BA0437CE-876C-4CA0-B022-9F7742343A2B}" srcOrd="0" destOrd="0" presId="urn:microsoft.com/office/officeart/2005/8/layout/vList2"/>
    <dgm:cxn modelId="{CA094F91-2CF9-4661-A17F-725A5EBC9F64}" type="presParOf" srcId="{EEF4D664-A783-4915-BA61-CCA4EA17BACC}" destId="{206E7475-6DB6-4798-AE22-E03225770830}" srcOrd="1" destOrd="0" presId="urn:microsoft.com/office/officeart/2005/8/layout/vList2"/>
    <dgm:cxn modelId="{BDE273D6-7D23-4E28-A0D7-2C657A405CA4}" type="presParOf" srcId="{EEF4D664-A783-4915-BA61-CCA4EA17BACC}" destId="{B53D086E-A28B-4A06-B203-C537ADC25EE8}" srcOrd="2" destOrd="0" presId="urn:microsoft.com/office/officeart/2005/8/layout/vList2"/>
    <dgm:cxn modelId="{27509EB3-D92D-486E-9E7A-A3EABF63D5F2}" type="presParOf" srcId="{EEF4D664-A783-4915-BA61-CCA4EA17BACC}" destId="{640935BB-6CCD-4529-B5D5-0D7E067ACD41}" srcOrd="3" destOrd="0" presId="urn:microsoft.com/office/officeart/2005/8/layout/vList2"/>
    <dgm:cxn modelId="{A37EAEF0-07D4-4B8C-8DE2-7910FCDE2BFF}" type="presParOf" srcId="{EEF4D664-A783-4915-BA61-CCA4EA17BACC}" destId="{15F4B9DC-8030-4B40-AF6D-19EE9A4055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44DA9A-0EC9-4310-8587-D57EEB652EB5}" type="doc">
      <dgm:prSet loTypeId="urn:microsoft.com/office/officeart/2005/8/layout/vList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C809EF6-7CFC-41C5-B778-44B40A7483CC}">
      <dgm:prSet custT="1"/>
      <dgm:spPr/>
      <dgm:t>
        <a:bodyPr/>
        <a:lstStyle/>
        <a:p>
          <a:pPr rtl="0"/>
          <a:r>
            <a:rPr lang="es-ES" sz="1800" dirty="0"/>
            <a:t>Mejora el reclutamiento y estabilización alveolar conservando el surfactante existente en los recién nacidos</a:t>
          </a:r>
          <a:endParaRPr lang="en-US" sz="1800" dirty="0"/>
        </a:p>
      </dgm:t>
    </dgm:pt>
    <dgm:pt modelId="{3C339162-488C-4B60-8161-97D20D7D15DB}" type="parTrans" cxnId="{37B351FB-836B-412E-8154-88E7FA797451}">
      <dgm:prSet/>
      <dgm:spPr/>
      <dgm:t>
        <a:bodyPr/>
        <a:lstStyle/>
        <a:p>
          <a:endParaRPr lang="es-ES" sz="2400"/>
        </a:p>
      </dgm:t>
    </dgm:pt>
    <dgm:pt modelId="{59D1286E-994C-45A7-AB62-CB70194F3A94}" type="sibTrans" cxnId="{37B351FB-836B-412E-8154-88E7FA797451}">
      <dgm:prSet/>
      <dgm:spPr/>
      <dgm:t>
        <a:bodyPr/>
        <a:lstStyle/>
        <a:p>
          <a:endParaRPr lang="es-ES" sz="2400"/>
        </a:p>
      </dgm:t>
    </dgm:pt>
    <dgm:pt modelId="{46C3D279-315C-4C37-902B-C97F79E3A1CF}">
      <dgm:prSet custT="1"/>
      <dgm:spPr/>
      <dgm:t>
        <a:bodyPr/>
        <a:lstStyle/>
        <a:p>
          <a:pPr rtl="0"/>
          <a:r>
            <a:rPr lang="es-ES" sz="1800" dirty="0"/>
            <a:t>Mantiene el volumen pulmonar evitando el colapso alveolar y las atelectasias</a:t>
          </a:r>
          <a:endParaRPr lang="en-US" sz="1800" dirty="0"/>
        </a:p>
      </dgm:t>
    </dgm:pt>
    <dgm:pt modelId="{736DDF5C-518F-47F5-B768-3A97BBA49D76}" type="parTrans" cxnId="{DB6FCB84-F78F-4998-A39F-EA826A9DA0FD}">
      <dgm:prSet/>
      <dgm:spPr/>
      <dgm:t>
        <a:bodyPr/>
        <a:lstStyle/>
        <a:p>
          <a:endParaRPr lang="es-ES" sz="2400"/>
        </a:p>
      </dgm:t>
    </dgm:pt>
    <dgm:pt modelId="{4CA9B6AD-2A1B-4693-975E-EAFDC9FC8E3B}" type="sibTrans" cxnId="{DB6FCB84-F78F-4998-A39F-EA826A9DA0FD}">
      <dgm:prSet/>
      <dgm:spPr/>
      <dgm:t>
        <a:bodyPr/>
        <a:lstStyle/>
        <a:p>
          <a:endParaRPr lang="es-ES" sz="2400"/>
        </a:p>
      </dgm:t>
    </dgm:pt>
    <dgm:pt modelId="{98749A7C-0D60-40EF-B4A9-28DF65DA6564}">
      <dgm:prSet custT="1"/>
      <dgm:spPr/>
      <dgm:t>
        <a:bodyPr/>
        <a:lstStyle/>
        <a:p>
          <a:pPr rtl="0"/>
          <a:r>
            <a:rPr lang="es-ES" sz="1800" dirty="0"/>
            <a:t>Disminuye el trabajo respiratorio y estabiliza la frecuencia respiratoria </a:t>
          </a:r>
          <a:endParaRPr lang="en-US" sz="1800" dirty="0"/>
        </a:p>
      </dgm:t>
    </dgm:pt>
    <dgm:pt modelId="{A80E1F58-E9A0-4B2C-8155-444799FC927E}" type="parTrans" cxnId="{9682080A-2413-4F0C-82FF-B00C71A6983B}">
      <dgm:prSet/>
      <dgm:spPr/>
      <dgm:t>
        <a:bodyPr/>
        <a:lstStyle/>
        <a:p>
          <a:endParaRPr lang="es-ES" sz="2400"/>
        </a:p>
      </dgm:t>
    </dgm:pt>
    <dgm:pt modelId="{8FEAC051-5370-44B0-9A61-F5E5E52DE4AD}" type="sibTrans" cxnId="{9682080A-2413-4F0C-82FF-B00C71A6983B}">
      <dgm:prSet/>
      <dgm:spPr/>
      <dgm:t>
        <a:bodyPr/>
        <a:lstStyle/>
        <a:p>
          <a:endParaRPr lang="es-ES" sz="2400"/>
        </a:p>
      </dgm:t>
    </dgm:pt>
    <dgm:pt modelId="{39EE90B3-CCCB-42C0-A29C-E374859F74C5}">
      <dgm:prSet custT="1"/>
      <dgm:spPr/>
      <dgm:t>
        <a:bodyPr/>
        <a:lstStyle/>
        <a:p>
          <a:pPr rtl="0"/>
          <a:r>
            <a:rPr lang="es-ES" sz="1800" dirty="0"/>
            <a:t>Mejora el intercambio gaseoso, la relación ventilación/perfusión. </a:t>
          </a:r>
          <a:endParaRPr lang="en-US" sz="1800" dirty="0"/>
        </a:p>
      </dgm:t>
    </dgm:pt>
    <dgm:pt modelId="{0D0115C0-30AC-4F12-888D-7B780441AE4E}" type="parTrans" cxnId="{BDED162A-9FCC-446C-8C97-100EE9F8C63A}">
      <dgm:prSet/>
      <dgm:spPr/>
      <dgm:t>
        <a:bodyPr/>
        <a:lstStyle/>
        <a:p>
          <a:endParaRPr lang="es-ES" sz="2400"/>
        </a:p>
      </dgm:t>
    </dgm:pt>
    <dgm:pt modelId="{184621D6-1D74-4377-9E11-40E36B293381}" type="sibTrans" cxnId="{BDED162A-9FCC-446C-8C97-100EE9F8C63A}">
      <dgm:prSet/>
      <dgm:spPr/>
      <dgm:t>
        <a:bodyPr/>
        <a:lstStyle/>
        <a:p>
          <a:endParaRPr lang="es-ES" sz="2400"/>
        </a:p>
      </dgm:t>
    </dgm:pt>
    <dgm:pt modelId="{23C99CBC-A62D-4060-8ECF-5CC888FC8039}">
      <dgm:prSet custT="1"/>
      <dgm:spPr/>
      <dgm:t>
        <a:bodyPr/>
        <a:lstStyle/>
        <a:p>
          <a:pPr rtl="0"/>
          <a:r>
            <a:rPr lang="es-ES" sz="1800" dirty="0"/>
            <a:t>Previene el fracaso de la extubación en los </a:t>
          </a:r>
          <a:r>
            <a:rPr lang="es-ES" sz="1800" dirty="0" smtClean="0"/>
            <a:t>RN prematuros, reduce </a:t>
          </a:r>
          <a:r>
            <a:rPr lang="es-ES" sz="1800" dirty="0"/>
            <a:t>la necesidad de reintubación y ventilación mecánica convencional </a:t>
          </a:r>
          <a:endParaRPr lang="en-US" sz="1800" dirty="0"/>
        </a:p>
      </dgm:t>
    </dgm:pt>
    <dgm:pt modelId="{6BFA1527-529B-4452-BD88-57EF76784915}" type="parTrans" cxnId="{8B437ED9-7F7B-4D94-ACCC-BA6045B28874}">
      <dgm:prSet/>
      <dgm:spPr/>
      <dgm:t>
        <a:bodyPr/>
        <a:lstStyle/>
        <a:p>
          <a:endParaRPr lang="es-ES" sz="2400"/>
        </a:p>
      </dgm:t>
    </dgm:pt>
    <dgm:pt modelId="{EE4F86A8-9E87-40EE-8D7B-90F14AAE2534}" type="sibTrans" cxnId="{8B437ED9-7F7B-4D94-ACCC-BA6045B28874}">
      <dgm:prSet/>
      <dgm:spPr/>
      <dgm:t>
        <a:bodyPr/>
        <a:lstStyle/>
        <a:p>
          <a:endParaRPr lang="es-ES" sz="2400"/>
        </a:p>
      </dgm:t>
    </dgm:pt>
    <dgm:pt modelId="{DCE8EF91-AFA1-4B11-A39B-4BA6039A5287}">
      <dgm:prSet custT="1"/>
      <dgm:spPr/>
      <dgm:t>
        <a:bodyPr/>
        <a:lstStyle/>
        <a:p>
          <a:pPr rtl="0"/>
          <a:r>
            <a:rPr lang="es-ES" sz="1800" dirty="0" smtClean="0"/>
            <a:t>Disminuye </a:t>
          </a:r>
          <a:r>
            <a:rPr lang="es-ES" sz="1800" dirty="0"/>
            <a:t>las neumonías asociadas al ventilador </a:t>
          </a:r>
          <a:r>
            <a:rPr lang="es-ES" sz="1800" dirty="0" smtClean="0"/>
            <a:t>mecánico</a:t>
          </a:r>
          <a:endParaRPr lang="en-US" sz="1800" dirty="0"/>
        </a:p>
      </dgm:t>
    </dgm:pt>
    <dgm:pt modelId="{33D0B2F1-11BB-4010-B265-C1AB2249B57B}" type="parTrans" cxnId="{C14A401D-C0C9-4AE5-BD11-3A7401DDF421}">
      <dgm:prSet/>
      <dgm:spPr/>
      <dgm:t>
        <a:bodyPr/>
        <a:lstStyle/>
        <a:p>
          <a:endParaRPr lang="es-ES" sz="2400"/>
        </a:p>
      </dgm:t>
    </dgm:pt>
    <dgm:pt modelId="{E4921282-841A-4D26-B629-0681D534AC42}" type="sibTrans" cxnId="{C14A401D-C0C9-4AE5-BD11-3A7401DDF421}">
      <dgm:prSet/>
      <dgm:spPr/>
      <dgm:t>
        <a:bodyPr/>
        <a:lstStyle/>
        <a:p>
          <a:endParaRPr lang="es-ES" sz="2400"/>
        </a:p>
      </dgm:t>
    </dgm:pt>
    <dgm:pt modelId="{65D900C4-7826-4A50-B50B-BB4BFFD9E4B3}" type="pres">
      <dgm:prSet presAssocID="{BA44DA9A-0EC9-4310-8587-D57EEB652EB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1F01C6-53A5-4FE7-9B11-0FD83D0AAE0F}" type="pres">
      <dgm:prSet presAssocID="{1C809EF6-7CFC-41C5-B778-44B40A7483CC}" presName="composite" presStyleCnt="0"/>
      <dgm:spPr/>
    </dgm:pt>
    <dgm:pt modelId="{51F9AD88-0558-4284-A6F3-3AD7E4497792}" type="pres">
      <dgm:prSet presAssocID="{1C809EF6-7CFC-41C5-B778-44B40A7483CC}" presName="imgShp" presStyleLbl="fgImgPlace1" presStyleIdx="0" presStyleCnt="6"/>
      <dgm:spPr/>
    </dgm:pt>
    <dgm:pt modelId="{590397FE-3ABB-4C71-8E97-D603A5CB90DF}" type="pres">
      <dgm:prSet presAssocID="{1C809EF6-7CFC-41C5-B778-44B40A7483CC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69FC9B-BD9F-4C66-858D-25D19F639E51}" type="pres">
      <dgm:prSet presAssocID="{59D1286E-994C-45A7-AB62-CB70194F3A94}" presName="spacing" presStyleCnt="0"/>
      <dgm:spPr/>
    </dgm:pt>
    <dgm:pt modelId="{0391E2C6-10C3-4BBE-9F30-4EF00BE8D258}" type="pres">
      <dgm:prSet presAssocID="{46C3D279-315C-4C37-902B-C97F79E3A1CF}" presName="composite" presStyleCnt="0"/>
      <dgm:spPr/>
    </dgm:pt>
    <dgm:pt modelId="{D0E52840-4479-4BCF-899F-77217DD9697C}" type="pres">
      <dgm:prSet presAssocID="{46C3D279-315C-4C37-902B-C97F79E3A1CF}" presName="imgShp" presStyleLbl="fgImgPlace1" presStyleIdx="1" presStyleCnt="6"/>
      <dgm:spPr/>
    </dgm:pt>
    <dgm:pt modelId="{29C5658C-F1A4-4F89-A7BD-99C12D28C3B4}" type="pres">
      <dgm:prSet presAssocID="{46C3D279-315C-4C37-902B-C97F79E3A1CF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1008A0-C8C5-4202-8427-DD07E1F01FCC}" type="pres">
      <dgm:prSet presAssocID="{4CA9B6AD-2A1B-4693-975E-EAFDC9FC8E3B}" presName="spacing" presStyleCnt="0"/>
      <dgm:spPr/>
    </dgm:pt>
    <dgm:pt modelId="{A95A097C-4087-46BB-A812-28FD76AECA06}" type="pres">
      <dgm:prSet presAssocID="{98749A7C-0D60-40EF-B4A9-28DF65DA6564}" presName="composite" presStyleCnt="0"/>
      <dgm:spPr/>
    </dgm:pt>
    <dgm:pt modelId="{874B0AE0-DD1D-491E-9631-9AE5D0FAD6A8}" type="pres">
      <dgm:prSet presAssocID="{98749A7C-0D60-40EF-B4A9-28DF65DA6564}" presName="imgShp" presStyleLbl="fgImgPlace1" presStyleIdx="2" presStyleCnt="6"/>
      <dgm:spPr/>
    </dgm:pt>
    <dgm:pt modelId="{CEC1BC1D-D7E2-488C-BC25-D5536B820923}" type="pres">
      <dgm:prSet presAssocID="{98749A7C-0D60-40EF-B4A9-28DF65DA6564}" presName="txShp" presStyleLbl="node1" presStyleIdx="2" presStyleCnt="6" custLinFactNeighborX="-4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71D09E-C37D-49BD-B1FE-51544EB79B44}" type="pres">
      <dgm:prSet presAssocID="{8FEAC051-5370-44B0-9A61-F5E5E52DE4AD}" presName="spacing" presStyleCnt="0"/>
      <dgm:spPr/>
    </dgm:pt>
    <dgm:pt modelId="{F3ECDB09-0D30-4EA0-ABAC-C094E1146B4C}" type="pres">
      <dgm:prSet presAssocID="{39EE90B3-CCCB-42C0-A29C-E374859F74C5}" presName="composite" presStyleCnt="0"/>
      <dgm:spPr/>
    </dgm:pt>
    <dgm:pt modelId="{4740B1AB-4C5B-4286-AA55-D98125B2E839}" type="pres">
      <dgm:prSet presAssocID="{39EE90B3-CCCB-42C0-A29C-E374859F74C5}" presName="imgShp" presStyleLbl="fgImgPlace1" presStyleIdx="3" presStyleCnt="6"/>
      <dgm:spPr/>
    </dgm:pt>
    <dgm:pt modelId="{E3FD9365-6D99-4901-9D6F-A72B3E94C4F4}" type="pres">
      <dgm:prSet presAssocID="{39EE90B3-CCCB-42C0-A29C-E374859F74C5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10ACD6-BD62-475A-878E-BFF2AC2C99B0}" type="pres">
      <dgm:prSet presAssocID="{184621D6-1D74-4377-9E11-40E36B293381}" presName="spacing" presStyleCnt="0"/>
      <dgm:spPr/>
    </dgm:pt>
    <dgm:pt modelId="{EF04E579-BDB8-429A-A6B7-2835C6619C26}" type="pres">
      <dgm:prSet presAssocID="{23C99CBC-A62D-4060-8ECF-5CC888FC8039}" presName="composite" presStyleCnt="0"/>
      <dgm:spPr/>
    </dgm:pt>
    <dgm:pt modelId="{705DEFFE-7B4F-47FE-A021-340C781191AE}" type="pres">
      <dgm:prSet presAssocID="{23C99CBC-A62D-4060-8ECF-5CC888FC8039}" presName="imgShp" presStyleLbl="fgImgPlace1" presStyleIdx="4" presStyleCnt="6"/>
      <dgm:spPr/>
    </dgm:pt>
    <dgm:pt modelId="{72B3CD1A-B1D6-431D-929E-7FB5EA7EFFC7}" type="pres">
      <dgm:prSet presAssocID="{23C99CBC-A62D-4060-8ECF-5CC888FC8039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784C1D-57B0-43A2-BF3F-D318570F54B2}" type="pres">
      <dgm:prSet presAssocID="{EE4F86A8-9E87-40EE-8D7B-90F14AAE2534}" presName="spacing" presStyleCnt="0"/>
      <dgm:spPr/>
    </dgm:pt>
    <dgm:pt modelId="{01C488F6-DE88-41E0-BC3D-34D7E0FB21D4}" type="pres">
      <dgm:prSet presAssocID="{DCE8EF91-AFA1-4B11-A39B-4BA6039A5287}" presName="composite" presStyleCnt="0"/>
      <dgm:spPr/>
    </dgm:pt>
    <dgm:pt modelId="{19F19DF6-DB24-4BDD-A04E-33AC8D0A270B}" type="pres">
      <dgm:prSet presAssocID="{DCE8EF91-AFA1-4B11-A39B-4BA6039A5287}" presName="imgShp" presStyleLbl="fgImgPlace1" presStyleIdx="5" presStyleCnt="6"/>
      <dgm:spPr/>
    </dgm:pt>
    <dgm:pt modelId="{B958D3ED-A7F4-4554-847F-A3BC635F2412}" type="pres">
      <dgm:prSet presAssocID="{DCE8EF91-AFA1-4B11-A39B-4BA6039A5287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682080A-2413-4F0C-82FF-B00C71A6983B}" srcId="{BA44DA9A-0EC9-4310-8587-D57EEB652EB5}" destId="{98749A7C-0D60-40EF-B4A9-28DF65DA6564}" srcOrd="2" destOrd="0" parTransId="{A80E1F58-E9A0-4B2C-8155-444799FC927E}" sibTransId="{8FEAC051-5370-44B0-9A61-F5E5E52DE4AD}"/>
    <dgm:cxn modelId="{02F38ABA-4864-4DE6-8AA2-9BD7C8035D8F}" type="presOf" srcId="{1C809EF6-7CFC-41C5-B778-44B40A7483CC}" destId="{590397FE-3ABB-4C71-8E97-D603A5CB90DF}" srcOrd="0" destOrd="0" presId="urn:microsoft.com/office/officeart/2005/8/layout/vList3"/>
    <dgm:cxn modelId="{DB6FCB84-F78F-4998-A39F-EA826A9DA0FD}" srcId="{BA44DA9A-0EC9-4310-8587-D57EEB652EB5}" destId="{46C3D279-315C-4C37-902B-C97F79E3A1CF}" srcOrd="1" destOrd="0" parTransId="{736DDF5C-518F-47F5-B768-3A97BBA49D76}" sibTransId="{4CA9B6AD-2A1B-4693-975E-EAFDC9FC8E3B}"/>
    <dgm:cxn modelId="{37B351FB-836B-412E-8154-88E7FA797451}" srcId="{BA44DA9A-0EC9-4310-8587-D57EEB652EB5}" destId="{1C809EF6-7CFC-41C5-B778-44B40A7483CC}" srcOrd="0" destOrd="0" parTransId="{3C339162-488C-4B60-8161-97D20D7D15DB}" sibTransId="{59D1286E-994C-45A7-AB62-CB70194F3A94}"/>
    <dgm:cxn modelId="{FEF8B937-311E-4CD6-A353-BDEEB32E54D2}" type="presOf" srcId="{23C99CBC-A62D-4060-8ECF-5CC888FC8039}" destId="{72B3CD1A-B1D6-431D-929E-7FB5EA7EFFC7}" srcOrd="0" destOrd="0" presId="urn:microsoft.com/office/officeart/2005/8/layout/vList3"/>
    <dgm:cxn modelId="{7D043755-1765-401B-8DE3-5D2003FD2000}" type="presOf" srcId="{39EE90B3-CCCB-42C0-A29C-E374859F74C5}" destId="{E3FD9365-6D99-4901-9D6F-A72B3E94C4F4}" srcOrd="0" destOrd="0" presId="urn:microsoft.com/office/officeart/2005/8/layout/vList3"/>
    <dgm:cxn modelId="{7B759A75-5A3E-4FC0-BEB2-94BA6345D912}" type="presOf" srcId="{DCE8EF91-AFA1-4B11-A39B-4BA6039A5287}" destId="{B958D3ED-A7F4-4554-847F-A3BC635F2412}" srcOrd="0" destOrd="0" presId="urn:microsoft.com/office/officeart/2005/8/layout/vList3"/>
    <dgm:cxn modelId="{8B437ED9-7F7B-4D94-ACCC-BA6045B28874}" srcId="{BA44DA9A-0EC9-4310-8587-D57EEB652EB5}" destId="{23C99CBC-A62D-4060-8ECF-5CC888FC8039}" srcOrd="4" destOrd="0" parTransId="{6BFA1527-529B-4452-BD88-57EF76784915}" sibTransId="{EE4F86A8-9E87-40EE-8D7B-90F14AAE2534}"/>
    <dgm:cxn modelId="{C14A401D-C0C9-4AE5-BD11-3A7401DDF421}" srcId="{BA44DA9A-0EC9-4310-8587-D57EEB652EB5}" destId="{DCE8EF91-AFA1-4B11-A39B-4BA6039A5287}" srcOrd="5" destOrd="0" parTransId="{33D0B2F1-11BB-4010-B265-C1AB2249B57B}" sibTransId="{E4921282-841A-4D26-B629-0681D534AC42}"/>
    <dgm:cxn modelId="{57003D20-B6EB-4434-8C72-B691098B3CF9}" type="presOf" srcId="{46C3D279-315C-4C37-902B-C97F79E3A1CF}" destId="{29C5658C-F1A4-4F89-A7BD-99C12D28C3B4}" srcOrd="0" destOrd="0" presId="urn:microsoft.com/office/officeart/2005/8/layout/vList3"/>
    <dgm:cxn modelId="{0F59A554-848C-492A-AB47-AC9595E92DE9}" type="presOf" srcId="{BA44DA9A-0EC9-4310-8587-D57EEB652EB5}" destId="{65D900C4-7826-4A50-B50B-BB4BFFD9E4B3}" srcOrd="0" destOrd="0" presId="urn:microsoft.com/office/officeart/2005/8/layout/vList3"/>
    <dgm:cxn modelId="{BDED162A-9FCC-446C-8C97-100EE9F8C63A}" srcId="{BA44DA9A-0EC9-4310-8587-D57EEB652EB5}" destId="{39EE90B3-CCCB-42C0-A29C-E374859F74C5}" srcOrd="3" destOrd="0" parTransId="{0D0115C0-30AC-4F12-888D-7B780441AE4E}" sibTransId="{184621D6-1D74-4377-9E11-40E36B293381}"/>
    <dgm:cxn modelId="{A3720C08-9CF0-4716-9FEB-691CD22F7233}" type="presOf" srcId="{98749A7C-0D60-40EF-B4A9-28DF65DA6564}" destId="{CEC1BC1D-D7E2-488C-BC25-D5536B820923}" srcOrd="0" destOrd="0" presId="urn:microsoft.com/office/officeart/2005/8/layout/vList3"/>
    <dgm:cxn modelId="{CD8A0D07-DF8D-40AC-A2D1-D6E1707937FB}" type="presParOf" srcId="{65D900C4-7826-4A50-B50B-BB4BFFD9E4B3}" destId="{FB1F01C6-53A5-4FE7-9B11-0FD83D0AAE0F}" srcOrd="0" destOrd="0" presId="urn:microsoft.com/office/officeart/2005/8/layout/vList3"/>
    <dgm:cxn modelId="{43959924-DC13-4A8F-8C1D-752451415BDA}" type="presParOf" srcId="{FB1F01C6-53A5-4FE7-9B11-0FD83D0AAE0F}" destId="{51F9AD88-0558-4284-A6F3-3AD7E4497792}" srcOrd="0" destOrd="0" presId="urn:microsoft.com/office/officeart/2005/8/layout/vList3"/>
    <dgm:cxn modelId="{0F3D6B38-0F2D-4939-B1D5-B2742CD0A98B}" type="presParOf" srcId="{FB1F01C6-53A5-4FE7-9B11-0FD83D0AAE0F}" destId="{590397FE-3ABB-4C71-8E97-D603A5CB90DF}" srcOrd="1" destOrd="0" presId="urn:microsoft.com/office/officeart/2005/8/layout/vList3"/>
    <dgm:cxn modelId="{C2B62629-D3F5-4B59-88A2-5184AB0A8C7F}" type="presParOf" srcId="{65D900C4-7826-4A50-B50B-BB4BFFD9E4B3}" destId="{A269FC9B-BD9F-4C66-858D-25D19F639E51}" srcOrd="1" destOrd="0" presId="urn:microsoft.com/office/officeart/2005/8/layout/vList3"/>
    <dgm:cxn modelId="{EFA8E9CB-A09C-4A0A-B31E-2CBEE3A92ADF}" type="presParOf" srcId="{65D900C4-7826-4A50-B50B-BB4BFFD9E4B3}" destId="{0391E2C6-10C3-4BBE-9F30-4EF00BE8D258}" srcOrd="2" destOrd="0" presId="urn:microsoft.com/office/officeart/2005/8/layout/vList3"/>
    <dgm:cxn modelId="{2F5B5429-3970-4254-95BE-83E25245A7AB}" type="presParOf" srcId="{0391E2C6-10C3-4BBE-9F30-4EF00BE8D258}" destId="{D0E52840-4479-4BCF-899F-77217DD9697C}" srcOrd="0" destOrd="0" presId="urn:microsoft.com/office/officeart/2005/8/layout/vList3"/>
    <dgm:cxn modelId="{E67B9791-EBA6-4F66-92B4-67270F773F67}" type="presParOf" srcId="{0391E2C6-10C3-4BBE-9F30-4EF00BE8D258}" destId="{29C5658C-F1A4-4F89-A7BD-99C12D28C3B4}" srcOrd="1" destOrd="0" presId="urn:microsoft.com/office/officeart/2005/8/layout/vList3"/>
    <dgm:cxn modelId="{F02ED9CA-886E-404B-BF30-259B290EC12B}" type="presParOf" srcId="{65D900C4-7826-4A50-B50B-BB4BFFD9E4B3}" destId="{BE1008A0-C8C5-4202-8427-DD07E1F01FCC}" srcOrd="3" destOrd="0" presId="urn:microsoft.com/office/officeart/2005/8/layout/vList3"/>
    <dgm:cxn modelId="{5DA1BC80-CA05-41E9-897E-73F13A35F885}" type="presParOf" srcId="{65D900C4-7826-4A50-B50B-BB4BFFD9E4B3}" destId="{A95A097C-4087-46BB-A812-28FD76AECA06}" srcOrd="4" destOrd="0" presId="urn:microsoft.com/office/officeart/2005/8/layout/vList3"/>
    <dgm:cxn modelId="{8140C125-B271-4110-9DF8-377EC84DCE12}" type="presParOf" srcId="{A95A097C-4087-46BB-A812-28FD76AECA06}" destId="{874B0AE0-DD1D-491E-9631-9AE5D0FAD6A8}" srcOrd="0" destOrd="0" presId="urn:microsoft.com/office/officeart/2005/8/layout/vList3"/>
    <dgm:cxn modelId="{41CEFB8F-098C-4FAF-818D-888649ECE40C}" type="presParOf" srcId="{A95A097C-4087-46BB-A812-28FD76AECA06}" destId="{CEC1BC1D-D7E2-488C-BC25-D5536B820923}" srcOrd="1" destOrd="0" presId="urn:microsoft.com/office/officeart/2005/8/layout/vList3"/>
    <dgm:cxn modelId="{3F6D2A08-1021-4334-81F8-169EF97FD724}" type="presParOf" srcId="{65D900C4-7826-4A50-B50B-BB4BFFD9E4B3}" destId="{DF71D09E-C37D-49BD-B1FE-51544EB79B44}" srcOrd="5" destOrd="0" presId="urn:microsoft.com/office/officeart/2005/8/layout/vList3"/>
    <dgm:cxn modelId="{414D1210-192D-467F-AF8A-BD58F4F8B009}" type="presParOf" srcId="{65D900C4-7826-4A50-B50B-BB4BFFD9E4B3}" destId="{F3ECDB09-0D30-4EA0-ABAC-C094E1146B4C}" srcOrd="6" destOrd="0" presId="urn:microsoft.com/office/officeart/2005/8/layout/vList3"/>
    <dgm:cxn modelId="{9DC1D394-0DCD-4EFE-956C-83D56FE0E387}" type="presParOf" srcId="{F3ECDB09-0D30-4EA0-ABAC-C094E1146B4C}" destId="{4740B1AB-4C5B-4286-AA55-D98125B2E839}" srcOrd="0" destOrd="0" presId="urn:microsoft.com/office/officeart/2005/8/layout/vList3"/>
    <dgm:cxn modelId="{59516ACA-20DD-4A4B-BA93-6DAEE5822498}" type="presParOf" srcId="{F3ECDB09-0D30-4EA0-ABAC-C094E1146B4C}" destId="{E3FD9365-6D99-4901-9D6F-A72B3E94C4F4}" srcOrd="1" destOrd="0" presId="urn:microsoft.com/office/officeart/2005/8/layout/vList3"/>
    <dgm:cxn modelId="{D180AB0B-59B9-4262-8771-3DC94AC6D5A6}" type="presParOf" srcId="{65D900C4-7826-4A50-B50B-BB4BFFD9E4B3}" destId="{6C10ACD6-BD62-475A-878E-BFF2AC2C99B0}" srcOrd="7" destOrd="0" presId="urn:microsoft.com/office/officeart/2005/8/layout/vList3"/>
    <dgm:cxn modelId="{FD02F6A0-93D6-4428-95A1-1D43F7805723}" type="presParOf" srcId="{65D900C4-7826-4A50-B50B-BB4BFFD9E4B3}" destId="{EF04E579-BDB8-429A-A6B7-2835C6619C26}" srcOrd="8" destOrd="0" presId="urn:microsoft.com/office/officeart/2005/8/layout/vList3"/>
    <dgm:cxn modelId="{51F041A2-B02E-4218-B43B-DF1B5156FFD3}" type="presParOf" srcId="{EF04E579-BDB8-429A-A6B7-2835C6619C26}" destId="{705DEFFE-7B4F-47FE-A021-340C781191AE}" srcOrd="0" destOrd="0" presId="urn:microsoft.com/office/officeart/2005/8/layout/vList3"/>
    <dgm:cxn modelId="{B25FD000-F5C9-4CB7-8C22-3AF8254D8EF7}" type="presParOf" srcId="{EF04E579-BDB8-429A-A6B7-2835C6619C26}" destId="{72B3CD1A-B1D6-431D-929E-7FB5EA7EFFC7}" srcOrd="1" destOrd="0" presId="urn:microsoft.com/office/officeart/2005/8/layout/vList3"/>
    <dgm:cxn modelId="{C5771BF0-467C-4452-B1C0-6D3FCAA5AF68}" type="presParOf" srcId="{65D900C4-7826-4A50-B50B-BB4BFFD9E4B3}" destId="{1F784C1D-57B0-43A2-BF3F-D318570F54B2}" srcOrd="9" destOrd="0" presId="urn:microsoft.com/office/officeart/2005/8/layout/vList3"/>
    <dgm:cxn modelId="{CFD89FD2-13FF-45C3-9A60-738A93FDC1B7}" type="presParOf" srcId="{65D900C4-7826-4A50-B50B-BB4BFFD9E4B3}" destId="{01C488F6-DE88-41E0-BC3D-34D7E0FB21D4}" srcOrd="10" destOrd="0" presId="urn:microsoft.com/office/officeart/2005/8/layout/vList3"/>
    <dgm:cxn modelId="{E8C379BF-FE9F-4B43-AF0C-BDF7DA13B276}" type="presParOf" srcId="{01C488F6-DE88-41E0-BC3D-34D7E0FB21D4}" destId="{19F19DF6-DB24-4BDD-A04E-33AC8D0A270B}" srcOrd="0" destOrd="0" presId="urn:microsoft.com/office/officeart/2005/8/layout/vList3"/>
    <dgm:cxn modelId="{E4AA4FCE-E7DC-42E6-B211-B5CFB4DFF559}" type="presParOf" srcId="{01C488F6-DE88-41E0-BC3D-34D7E0FB21D4}" destId="{B958D3ED-A7F4-4554-847F-A3BC635F241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DE7B9C-FD5E-442C-A505-5FC8272B0290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910C70F-3784-4188-8441-810E26C77C4E}">
      <dgm:prSet custT="1"/>
      <dgm:spPr/>
      <dgm:t>
        <a:bodyPr/>
        <a:lstStyle/>
        <a:p>
          <a:pPr rtl="0"/>
          <a:r>
            <a:rPr lang="es-ES" sz="1800" dirty="0"/>
            <a:t>Usar el </a:t>
          </a:r>
          <a:r>
            <a:rPr lang="es-ES" sz="1800" dirty="0" smtClean="0"/>
            <a:t>gorro, el </a:t>
          </a:r>
          <a:r>
            <a:rPr lang="es-ES" sz="1800" dirty="0" err="1" smtClean="0"/>
            <a:t>prong</a:t>
          </a:r>
          <a:r>
            <a:rPr lang="es-ES" sz="1800" dirty="0" smtClean="0"/>
            <a:t> </a:t>
          </a:r>
          <a:r>
            <a:rPr lang="es-ES" sz="1800" dirty="0"/>
            <a:t>y la </a:t>
          </a:r>
          <a:r>
            <a:rPr lang="es-ES" sz="1800" dirty="0" smtClean="0"/>
            <a:t>mascara </a:t>
          </a:r>
          <a:r>
            <a:rPr lang="es-ES" sz="1800" dirty="0"/>
            <a:t>de la talla adecuada para </a:t>
          </a:r>
          <a:r>
            <a:rPr lang="es-ES" sz="1800" dirty="0" smtClean="0"/>
            <a:t>cada bebe, se debe rotar </a:t>
          </a:r>
          <a:r>
            <a:rPr lang="es-ES" sz="1800" dirty="0"/>
            <a:t>la interface cada 3 horas.</a:t>
          </a:r>
          <a:endParaRPr lang="en-US" sz="1800" dirty="0"/>
        </a:p>
      </dgm:t>
    </dgm:pt>
    <dgm:pt modelId="{3FDF7CE0-AE8E-4A2D-8167-78BA1919A266}" type="parTrans" cxnId="{A41653E0-D759-46E3-ABC0-1D883313E963}">
      <dgm:prSet/>
      <dgm:spPr/>
      <dgm:t>
        <a:bodyPr/>
        <a:lstStyle/>
        <a:p>
          <a:endParaRPr lang="es-ES" sz="2000"/>
        </a:p>
      </dgm:t>
    </dgm:pt>
    <dgm:pt modelId="{17CC1180-F1B0-4F5A-B495-E2AEB382C1D6}" type="sibTrans" cxnId="{A41653E0-D759-46E3-ABC0-1D883313E963}">
      <dgm:prSet/>
      <dgm:spPr/>
      <dgm:t>
        <a:bodyPr/>
        <a:lstStyle/>
        <a:p>
          <a:endParaRPr lang="es-ES" sz="2000"/>
        </a:p>
      </dgm:t>
    </dgm:pt>
    <dgm:pt modelId="{0F55A18F-4167-473A-B9E0-9198B3B2F266}">
      <dgm:prSet custT="1"/>
      <dgm:spPr/>
      <dgm:t>
        <a:bodyPr/>
        <a:lstStyle/>
        <a:p>
          <a:pPr rtl="0"/>
          <a:r>
            <a:rPr lang="es-ES" sz="1800" dirty="0"/>
            <a:t>Valoración del estado de la piel en el momento de aseo o en la manipulación evaluando la presencia de lesiones y eritemas.</a:t>
          </a:r>
          <a:endParaRPr lang="en-US" sz="1800" dirty="0"/>
        </a:p>
      </dgm:t>
    </dgm:pt>
    <dgm:pt modelId="{79ADC534-5AB1-4C21-B0C1-2757CC6F094C}" type="parTrans" cxnId="{C5642186-FA22-4D34-B6AF-7D1A7BDDD8E7}">
      <dgm:prSet/>
      <dgm:spPr/>
      <dgm:t>
        <a:bodyPr/>
        <a:lstStyle/>
        <a:p>
          <a:endParaRPr lang="es-ES" sz="2000"/>
        </a:p>
      </dgm:t>
    </dgm:pt>
    <dgm:pt modelId="{9C51AFF3-4263-4DA3-A834-D55CB7423493}" type="sibTrans" cxnId="{C5642186-FA22-4D34-B6AF-7D1A7BDDD8E7}">
      <dgm:prSet/>
      <dgm:spPr/>
      <dgm:t>
        <a:bodyPr/>
        <a:lstStyle/>
        <a:p>
          <a:endParaRPr lang="es-ES" sz="2000"/>
        </a:p>
      </dgm:t>
    </dgm:pt>
    <dgm:pt modelId="{93CBE8AB-BFE5-4727-A70E-EBE6658B6490}">
      <dgm:prSet custT="1"/>
      <dgm:spPr/>
      <dgm:t>
        <a:bodyPr/>
        <a:lstStyle/>
        <a:p>
          <a:pPr rtl="0"/>
          <a:r>
            <a:rPr lang="es-ES" sz="1800" dirty="0"/>
            <a:t>Se recomienda el uso de chupete para evitar el escape de aire por la </a:t>
          </a:r>
          <a:r>
            <a:rPr lang="es-ES" sz="1800" dirty="0" smtClean="0"/>
            <a:t>boca, que a su vez permite </a:t>
          </a:r>
          <a:r>
            <a:rPr lang="es-ES" sz="1800" dirty="0"/>
            <a:t>a los </a:t>
          </a:r>
          <a:r>
            <a:rPr lang="es-ES" sz="1800" dirty="0" smtClean="0"/>
            <a:t>RN </a:t>
          </a:r>
          <a:r>
            <a:rPr lang="es-ES" sz="1800" dirty="0"/>
            <a:t>autorregularse, disminuir el estrés y estimular la succión no nutritiva. </a:t>
          </a:r>
          <a:endParaRPr lang="en-US" sz="1800" dirty="0"/>
        </a:p>
      </dgm:t>
    </dgm:pt>
    <dgm:pt modelId="{A4E05FE0-3432-401F-A98B-758A1DA8AF8C}" type="parTrans" cxnId="{AA8A2BC9-B611-4E24-B4A4-B79FAF00175C}">
      <dgm:prSet/>
      <dgm:spPr/>
      <dgm:t>
        <a:bodyPr/>
        <a:lstStyle/>
        <a:p>
          <a:endParaRPr lang="es-ES" sz="2000"/>
        </a:p>
      </dgm:t>
    </dgm:pt>
    <dgm:pt modelId="{894E63A1-7F4D-40BB-B87B-8C78E7B0DBA1}" type="sibTrans" cxnId="{AA8A2BC9-B611-4E24-B4A4-B79FAF00175C}">
      <dgm:prSet/>
      <dgm:spPr/>
      <dgm:t>
        <a:bodyPr/>
        <a:lstStyle/>
        <a:p>
          <a:endParaRPr lang="es-ES" sz="2000"/>
        </a:p>
      </dgm:t>
    </dgm:pt>
    <dgm:pt modelId="{B00112D0-3C11-4A60-AD64-95AFBA7B1FCA}">
      <dgm:prSet custT="1"/>
      <dgm:spPr/>
      <dgm:t>
        <a:bodyPr/>
        <a:lstStyle/>
        <a:p>
          <a:pPr rtl="0"/>
          <a:r>
            <a:rPr lang="es-ES" sz="1800" dirty="0"/>
            <a:t>Para permeabilizar los orificios nasales, instilar suero fisiológico por las narinas y luego aspirar por boca si es </a:t>
          </a:r>
          <a:r>
            <a:rPr lang="es-ES" sz="1800" dirty="0" smtClean="0"/>
            <a:t>necesario.</a:t>
          </a:r>
          <a:endParaRPr lang="en-US" sz="1800" dirty="0"/>
        </a:p>
      </dgm:t>
    </dgm:pt>
    <dgm:pt modelId="{79A613EC-2DB8-40B9-B1F9-DA6363A71748}" type="parTrans" cxnId="{185C1E58-A47D-4A6B-8490-3B7476C3DD50}">
      <dgm:prSet/>
      <dgm:spPr/>
      <dgm:t>
        <a:bodyPr/>
        <a:lstStyle/>
        <a:p>
          <a:endParaRPr lang="es-ES" sz="2000"/>
        </a:p>
      </dgm:t>
    </dgm:pt>
    <dgm:pt modelId="{885E6E0D-3167-4A17-A450-BEC1838D9F3A}" type="sibTrans" cxnId="{185C1E58-A47D-4A6B-8490-3B7476C3DD50}">
      <dgm:prSet/>
      <dgm:spPr/>
      <dgm:t>
        <a:bodyPr/>
        <a:lstStyle/>
        <a:p>
          <a:endParaRPr lang="es-ES" sz="2000"/>
        </a:p>
      </dgm:t>
    </dgm:pt>
    <dgm:pt modelId="{F91F9CFB-06C1-4B08-8371-B31A27A1FF13}">
      <dgm:prSet custT="1"/>
      <dgm:spPr/>
      <dgm:t>
        <a:bodyPr/>
        <a:lstStyle/>
        <a:p>
          <a:pPr rtl="0"/>
          <a:r>
            <a:rPr lang="es-ES" sz="1800" dirty="0"/>
            <a:t>Proteger los orificios de la nariz, el puente nasal y los pómulos con </a:t>
          </a:r>
          <a:r>
            <a:rPr lang="es-ES" sz="1800" dirty="0" err="1" smtClean="0"/>
            <a:t>fixomull</a:t>
          </a:r>
          <a:r>
            <a:rPr lang="es-ES" sz="1800" dirty="0" smtClean="0"/>
            <a:t> o </a:t>
          </a:r>
          <a:r>
            <a:rPr lang="es-ES" sz="1800" dirty="0" err="1" smtClean="0"/>
            <a:t>duoderm</a:t>
          </a:r>
          <a:r>
            <a:rPr lang="es-ES" sz="1800" dirty="0" smtClean="0"/>
            <a:t> </a:t>
          </a:r>
          <a:r>
            <a:rPr lang="es-ES" sz="1800" dirty="0"/>
            <a:t>para evitar la aparición de ulceras por presión.</a:t>
          </a:r>
          <a:endParaRPr lang="en-US" sz="1800" dirty="0"/>
        </a:p>
      </dgm:t>
    </dgm:pt>
    <dgm:pt modelId="{04BB5CAF-7631-4516-8481-1FAD4EF319B4}" type="parTrans" cxnId="{D82770FE-B0DD-4A25-9368-F9BB254C7636}">
      <dgm:prSet/>
      <dgm:spPr/>
      <dgm:t>
        <a:bodyPr/>
        <a:lstStyle/>
        <a:p>
          <a:endParaRPr lang="es-ES" sz="2000"/>
        </a:p>
      </dgm:t>
    </dgm:pt>
    <dgm:pt modelId="{1B0805BD-6402-4664-B400-CA2BF937A2FD}" type="sibTrans" cxnId="{D82770FE-B0DD-4A25-9368-F9BB254C7636}">
      <dgm:prSet/>
      <dgm:spPr/>
      <dgm:t>
        <a:bodyPr/>
        <a:lstStyle/>
        <a:p>
          <a:endParaRPr lang="es-ES" sz="2000"/>
        </a:p>
      </dgm:t>
    </dgm:pt>
    <dgm:pt modelId="{E2981ED3-B670-4517-B553-FB1E6994040D}">
      <dgm:prSet custT="1"/>
      <dgm:spPr/>
      <dgm:t>
        <a:bodyPr/>
        <a:lstStyle/>
        <a:p>
          <a:r>
            <a:rPr lang="es-ES" sz="1800" dirty="0" smtClean="0"/>
            <a:t>Mantener la cascada de humidificación con agua.</a:t>
          </a:r>
          <a:endParaRPr lang="es-ES" sz="1800" dirty="0"/>
        </a:p>
      </dgm:t>
    </dgm:pt>
    <dgm:pt modelId="{5996962F-23AE-4F90-91D1-940D951C1E38}" type="parTrans" cxnId="{5AACD741-94C8-42D8-85B7-3A337D068111}">
      <dgm:prSet/>
      <dgm:spPr/>
      <dgm:t>
        <a:bodyPr/>
        <a:lstStyle/>
        <a:p>
          <a:endParaRPr lang="es-ES"/>
        </a:p>
      </dgm:t>
    </dgm:pt>
    <dgm:pt modelId="{8FDB282A-EB7E-4D07-B933-D86D1553D932}" type="sibTrans" cxnId="{5AACD741-94C8-42D8-85B7-3A337D068111}">
      <dgm:prSet/>
      <dgm:spPr/>
      <dgm:t>
        <a:bodyPr/>
        <a:lstStyle/>
        <a:p>
          <a:endParaRPr lang="es-ES"/>
        </a:p>
      </dgm:t>
    </dgm:pt>
    <dgm:pt modelId="{4D960C43-D206-4EED-AAEB-B701F48805F9}" type="pres">
      <dgm:prSet presAssocID="{FFDE7B9C-FD5E-442C-A505-5FC8272B02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BEC36BEB-3C27-45D2-A143-FA81FD1D85A2}" type="pres">
      <dgm:prSet presAssocID="{FFDE7B9C-FD5E-442C-A505-5FC8272B0290}" presName="Name1" presStyleCnt="0"/>
      <dgm:spPr/>
    </dgm:pt>
    <dgm:pt modelId="{A6517E4B-63B3-4538-9991-E07B14FF6F67}" type="pres">
      <dgm:prSet presAssocID="{FFDE7B9C-FD5E-442C-A505-5FC8272B0290}" presName="cycle" presStyleCnt="0"/>
      <dgm:spPr/>
    </dgm:pt>
    <dgm:pt modelId="{792A9A7B-4506-412A-A083-D70C3882740D}" type="pres">
      <dgm:prSet presAssocID="{FFDE7B9C-FD5E-442C-A505-5FC8272B0290}" presName="srcNode" presStyleLbl="node1" presStyleIdx="0" presStyleCnt="6"/>
      <dgm:spPr/>
    </dgm:pt>
    <dgm:pt modelId="{8DE9BF75-F7D5-4660-8730-145DB20B427F}" type="pres">
      <dgm:prSet presAssocID="{FFDE7B9C-FD5E-442C-A505-5FC8272B0290}" presName="conn" presStyleLbl="parChTrans1D2" presStyleIdx="0" presStyleCnt="1"/>
      <dgm:spPr/>
      <dgm:t>
        <a:bodyPr/>
        <a:lstStyle/>
        <a:p>
          <a:endParaRPr lang="es-ES"/>
        </a:p>
      </dgm:t>
    </dgm:pt>
    <dgm:pt modelId="{9EC4314E-1CDE-4F7D-B562-92D0C32122D1}" type="pres">
      <dgm:prSet presAssocID="{FFDE7B9C-FD5E-442C-A505-5FC8272B0290}" presName="extraNode" presStyleLbl="node1" presStyleIdx="0" presStyleCnt="6"/>
      <dgm:spPr/>
    </dgm:pt>
    <dgm:pt modelId="{2A64EF75-B078-495F-ACB8-01DCA34B3BC4}" type="pres">
      <dgm:prSet presAssocID="{FFDE7B9C-FD5E-442C-A505-5FC8272B0290}" presName="dstNode" presStyleLbl="node1" presStyleIdx="0" presStyleCnt="6"/>
      <dgm:spPr/>
    </dgm:pt>
    <dgm:pt modelId="{333F03F0-D662-4436-B96D-FF1B3578AD3A}" type="pres">
      <dgm:prSet presAssocID="{3910C70F-3784-4188-8441-810E26C77C4E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69B195-006F-478C-B7F7-ADEDC74B2B03}" type="pres">
      <dgm:prSet presAssocID="{3910C70F-3784-4188-8441-810E26C77C4E}" presName="accent_1" presStyleCnt="0"/>
      <dgm:spPr/>
    </dgm:pt>
    <dgm:pt modelId="{ECB23FE6-36EF-4F1A-8C2B-AC3938A7719A}" type="pres">
      <dgm:prSet presAssocID="{3910C70F-3784-4188-8441-810E26C77C4E}" presName="accentRepeatNode" presStyleLbl="solidFgAcc1" presStyleIdx="0" presStyleCnt="6"/>
      <dgm:spPr/>
    </dgm:pt>
    <dgm:pt modelId="{1D59531F-FE14-4A49-9D5D-416CB233D96A}" type="pres">
      <dgm:prSet presAssocID="{F91F9CFB-06C1-4B08-8371-B31A27A1FF1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DE0CAB-5B0D-487A-A5F8-25B2043C6451}" type="pres">
      <dgm:prSet presAssocID="{F91F9CFB-06C1-4B08-8371-B31A27A1FF13}" presName="accent_2" presStyleCnt="0"/>
      <dgm:spPr/>
    </dgm:pt>
    <dgm:pt modelId="{5B39B108-EA2F-4652-B81F-AAD5EF3A8C7D}" type="pres">
      <dgm:prSet presAssocID="{F91F9CFB-06C1-4B08-8371-B31A27A1FF13}" presName="accentRepeatNode" presStyleLbl="solidFgAcc1" presStyleIdx="1" presStyleCnt="6"/>
      <dgm:spPr/>
    </dgm:pt>
    <dgm:pt modelId="{771FC762-E721-48F3-B268-9A20B27A628B}" type="pres">
      <dgm:prSet presAssocID="{0F55A18F-4167-473A-B9E0-9198B3B2F266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30E5EF-AB9E-4BA8-9881-E75E0ACA46B6}" type="pres">
      <dgm:prSet presAssocID="{0F55A18F-4167-473A-B9E0-9198B3B2F266}" presName="accent_3" presStyleCnt="0"/>
      <dgm:spPr/>
    </dgm:pt>
    <dgm:pt modelId="{8997639B-741D-4437-8F1A-62E57016A022}" type="pres">
      <dgm:prSet presAssocID="{0F55A18F-4167-473A-B9E0-9198B3B2F266}" presName="accentRepeatNode" presStyleLbl="solidFgAcc1" presStyleIdx="2" presStyleCnt="6"/>
      <dgm:spPr/>
    </dgm:pt>
    <dgm:pt modelId="{ADC378F3-84A0-4D8D-B0C4-9D15D022E9D4}" type="pres">
      <dgm:prSet presAssocID="{93CBE8AB-BFE5-4727-A70E-EBE6658B6490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BAF734-E910-4C2F-AB7B-F97556411E39}" type="pres">
      <dgm:prSet presAssocID="{93CBE8AB-BFE5-4727-A70E-EBE6658B6490}" presName="accent_4" presStyleCnt="0"/>
      <dgm:spPr/>
    </dgm:pt>
    <dgm:pt modelId="{EE04D56A-82A6-4CE5-9360-F9D04798ACC4}" type="pres">
      <dgm:prSet presAssocID="{93CBE8AB-BFE5-4727-A70E-EBE6658B6490}" presName="accentRepeatNode" presStyleLbl="solidFgAcc1" presStyleIdx="3" presStyleCnt="6"/>
      <dgm:spPr/>
    </dgm:pt>
    <dgm:pt modelId="{EE683E54-E8CB-4D1F-97CE-BA7DCD9FC484}" type="pres">
      <dgm:prSet presAssocID="{B00112D0-3C11-4A60-AD64-95AFBA7B1FC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834F5C-EB0D-4C33-B710-CF224A9F8E8E}" type="pres">
      <dgm:prSet presAssocID="{B00112D0-3C11-4A60-AD64-95AFBA7B1FCA}" presName="accent_5" presStyleCnt="0"/>
      <dgm:spPr/>
    </dgm:pt>
    <dgm:pt modelId="{30E87629-E456-4B6C-A650-892B87BB8406}" type="pres">
      <dgm:prSet presAssocID="{B00112D0-3C11-4A60-AD64-95AFBA7B1FCA}" presName="accentRepeatNode" presStyleLbl="solidFgAcc1" presStyleIdx="4" presStyleCnt="6"/>
      <dgm:spPr/>
    </dgm:pt>
    <dgm:pt modelId="{573F70DE-C505-4ECE-B5F4-F398FCCA12FD}" type="pres">
      <dgm:prSet presAssocID="{E2981ED3-B670-4517-B553-FB1E6994040D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CA6678-0A97-4374-AB84-165F0D8C9D77}" type="pres">
      <dgm:prSet presAssocID="{E2981ED3-B670-4517-B553-FB1E6994040D}" presName="accent_6" presStyleCnt="0"/>
      <dgm:spPr/>
    </dgm:pt>
    <dgm:pt modelId="{4A8CF969-8F5F-4DEF-B4FA-BE8499F51C80}" type="pres">
      <dgm:prSet presAssocID="{E2981ED3-B670-4517-B553-FB1E6994040D}" presName="accentRepeatNode" presStyleLbl="solidFgAcc1" presStyleIdx="5" presStyleCnt="6"/>
      <dgm:spPr/>
    </dgm:pt>
  </dgm:ptLst>
  <dgm:cxnLst>
    <dgm:cxn modelId="{4C7D8299-99FD-4192-A5BD-F04882011515}" type="presOf" srcId="{3910C70F-3784-4188-8441-810E26C77C4E}" destId="{333F03F0-D662-4436-B96D-FF1B3578AD3A}" srcOrd="0" destOrd="0" presId="urn:microsoft.com/office/officeart/2008/layout/VerticalCurvedList"/>
    <dgm:cxn modelId="{C083CB55-DCC2-438F-8C9B-75C0EA1CEE4A}" type="presOf" srcId="{F91F9CFB-06C1-4B08-8371-B31A27A1FF13}" destId="{1D59531F-FE14-4A49-9D5D-416CB233D96A}" srcOrd="0" destOrd="0" presId="urn:microsoft.com/office/officeart/2008/layout/VerticalCurvedList"/>
    <dgm:cxn modelId="{D82770FE-B0DD-4A25-9368-F9BB254C7636}" srcId="{FFDE7B9C-FD5E-442C-A505-5FC8272B0290}" destId="{F91F9CFB-06C1-4B08-8371-B31A27A1FF13}" srcOrd="1" destOrd="0" parTransId="{04BB5CAF-7631-4516-8481-1FAD4EF319B4}" sibTransId="{1B0805BD-6402-4664-B400-CA2BF937A2FD}"/>
    <dgm:cxn modelId="{C5642186-FA22-4D34-B6AF-7D1A7BDDD8E7}" srcId="{FFDE7B9C-FD5E-442C-A505-5FC8272B0290}" destId="{0F55A18F-4167-473A-B9E0-9198B3B2F266}" srcOrd="2" destOrd="0" parTransId="{79ADC534-5AB1-4C21-B0C1-2757CC6F094C}" sibTransId="{9C51AFF3-4263-4DA3-A834-D55CB7423493}"/>
    <dgm:cxn modelId="{59B3B774-23C6-4380-9CDE-7C1C2D62FD54}" type="presOf" srcId="{17CC1180-F1B0-4F5A-B495-E2AEB382C1D6}" destId="{8DE9BF75-F7D5-4660-8730-145DB20B427F}" srcOrd="0" destOrd="0" presId="urn:microsoft.com/office/officeart/2008/layout/VerticalCurvedList"/>
    <dgm:cxn modelId="{A98AEA28-04AB-4F85-A185-131C98958875}" type="presOf" srcId="{93CBE8AB-BFE5-4727-A70E-EBE6658B6490}" destId="{ADC378F3-84A0-4D8D-B0C4-9D15D022E9D4}" srcOrd="0" destOrd="0" presId="urn:microsoft.com/office/officeart/2008/layout/VerticalCurvedList"/>
    <dgm:cxn modelId="{A68C823B-4ED0-40AD-8618-14A49DA92663}" type="presOf" srcId="{0F55A18F-4167-473A-B9E0-9198B3B2F266}" destId="{771FC762-E721-48F3-B268-9A20B27A628B}" srcOrd="0" destOrd="0" presId="urn:microsoft.com/office/officeart/2008/layout/VerticalCurvedList"/>
    <dgm:cxn modelId="{185C1E58-A47D-4A6B-8490-3B7476C3DD50}" srcId="{FFDE7B9C-FD5E-442C-A505-5FC8272B0290}" destId="{B00112D0-3C11-4A60-AD64-95AFBA7B1FCA}" srcOrd="4" destOrd="0" parTransId="{79A613EC-2DB8-40B9-B1F9-DA6363A71748}" sibTransId="{885E6E0D-3167-4A17-A450-BEC1838D9F3A}"/>
    <dgm:cxn modelId="{76901813-1EFD-44AB-A27E-77B0D9997EA7}" type="presOf" srcId="{FFDE7B9C-FD5E-442C-A505-5FC8272B0290}" destId="{4D960C43-D206-4EED-AAEB-B701F48805F9}" srcOrd="0" destOrd="0" presId="urn:microsoft.com/office/officeart/2008/layout/VerticalCurvedList"/>
    <dgm:cxn modelId="{5AACD741-94C8-42D8-85B7-3A337D068111}" srcId="{FFDE7B9C-FD5E-442C-A505-5FC8272B0290}" destId="{E2981ED3-B670-4517-B553-FB1E6994040D}" srcOrd="5" destOrd="0" parTransId="{5996962F-23AE-4F90-91D1-940D951C1E38}" sibTransId="{8FDB282A-EB7E-4D07-B933-D86D1553D932}"/>
    <dgm:cxn modelId="{E03B7CA1-1F5E-4650-BE93-EF73E45FA49F}" type="presOf" srcId="{B00112D0-3C11-4A60-AD64-95AFBA7B1FCA}" destId="{EE683E54-E8CB-4D1F-97CE-BA7DCD9FC484}" srcOrd="0" destOrd="0" presId="urn:microsoft.com/office/officeart/2008/layout/VerticalCurvedList"/>
    <dgm:cxn modelId="{A41653E0-D759-46E3-ABC0-1D883313E963}" srcId="{FFDE7B9C-FD5E-442C-A505-5FC8272B0290}" destId="{3910C70F-3784-4188-8441-810E26C77C4E}" srcOrd="0" destOrd="0" parTransId="{3FDF7CE0-AE8E-4A2D-8167-78BA1919A266}" sibTransId="{17CC1180-F1B0-4F5A-B495-E2AEB382C1D6}"/>
    <dgm:cxn modelId="{AA8A2BC9-B611-4E24-B4A4-B79FAF00175C}" srcId="{FFDE7B9C-FD5E-442C-A505-5FC8272B0290}" destId="{93CBE8AB-BFE5-4727-A70E-EBE6658B6490}" srcOrd="3" destOrd="0" parTransId="{A4E05FE0-3432-401F-A98B-758A1DA8AF8C}" sibTransId="{894E63A1-7F4D-40BB-B87B-8C78E7B0DBA1}"/>
    <dgm:cxn modelId="{87D6E9AD-30C1-44B2-A9E7-290FB271A91C}" type="presOf" srcId="{E2981ED3-B670-4517-B553-FB1E6994040D}" destId="{573F70DE-C505-4ECE-B5F4-F398FCCA12FD}" srcOrd="0" destOrd="0" presId="urn:microsoft.com/office/officeart/2008/layout/VerticalCurvedList"/>
    <dgm:cxn modelId="{8002F9BE-F36E-4246-887F-8A70709F22BD}" type="presParOf" srcId="{4D960C43-D206-4EED-AAEB-B701F48805F9}" destId="{BEC36BEB-3C27-45D2-A143-FA81FD1D85A2}" srcOrd="0" destOrd="0" presId="urn:microsoft.com/office/officeart/2008/layout/VerticalCurvedList"/>
    <dgm:cxn modelId="{A68768E6-DB70-4650-A207-84A99B8764CC}" type="presParOf" srcId="{BEC36BEB-3C27-45D2-A143-FA81FD1D85A2}" destId="{A6517E4B-63B3-4538-9991-E07B14FF6F67}" srcOrd="0" destOrd="0" presId="urn:microsoft.com/office/officeart/2008/layout/VerticalCurvedList"/>
    <dgm:cxn modelId="{1EDCA76E-CAB4-4D34-89ED-75A2E9AAC38C}" type="presParOf" srcId="{A6517E4B-63B3-4538-9991-E07B14FF6F67}" destId="{792A9A7B-4506-412A-A083-D70C3882740D}" srcOrd="0" destOrd="0" presId="urn:microsoft.com/office/officeart/2008/layout/VerticalCurvedList"/>
    <dgm:cxn modelId="{969CD4C6-1BBF-4F61-A828-CD7A69FD6EC7}" type="presParOf" srcId="{A6517E4B-63B3-4538-9991-E07B14FF6F67}" destId="{8DE9BF75-F7D5-4660-8730-145DB20B427F}" srcOrd="1" destOrd="0" presId="urn:microsoft.com/office/officeart/2008/layout/VerticalCurvedList"/>
    <dgm:cxn modelId="{14FCEC17-51EF-4933-A486-B47505471863}" type="presParOf" srcId="{A6517E4B-63B3-4538-9991-E07B14FF6F67}" destId="{9EC4314E-1CDE-4F7D-B562-92D0C32122D1}" srcOrd="2" destOrd="0" presId="urn:microsoft.com/office/officeart/2008/layout/VerticalCurvedList"/>
    <dgm:cxn modelId="{4AEFA9B7-D571-4869-B4B0-B3BDC6BD9AC6}" type="presParOf" srcId="{A6517E4B-63B3-4538-9991-E07B14FF6F67}" destId="{2A64EF75-B078-495F-ACB8-01DCA34B3BC4}" srcOrd="3" destOrd="0" presId="urn:microsoft.com/office/officeart/2008/layout/VerticalCurvedList"/>
    <dgm:cxn modelId="{04D55C91-F818-41B4-83E6-F4D92AB543D6}" type="presParOf" srcId="{BEC36BEB-3C27-45D2-A143-FA81FD1D85A2}" destId="{333F03F0-D662-4436-B96D-FF1B3578AD3A}" srcOrd="1" destOrd="0" presId="urn:microsoft.com/office/officeart/2008/layout/VerticalCurvedList"/>
    <dgm:cxn modelId="{75A741D2-5CE7-4D09-9E05-FDDEC5D9A1BB}" type="presParOf" srcId="{BEC36BEB-3C27-45D2-A143-FA81FD1D85A2}" destId="{AF69B195-006F-478C-B7F7-ADEDC74B2B03}" srcOrd="2" destOrd="0" presId="urn:microsoft.com/office/officeart/2008/layout/VerticalCurvedList"/>
    <dgm:cxn modelId="{B749D607-1D5D-4E9B-A707-8F25BDA0948D}" type="presParOf" srcId="{AF69B195-006F-478C-B7F7-ADEDC74B2B03}" destId="{ECB23FE6-36EF-4F1A-8C2B-AC3938A7719A}" srcOrd="0" destOrd="0" presId="urn:microsoft.com/office/officeart/2008/layout/VerticalCurvedList"/>
    <dgm:cxn modelId="{F7315E98-6137-494A-B480-EACEC7D32DFF}" type="presParOf" srcId="{BEC36BEB-3C27-45D2-A143-FA81FD1D85A2}" destId="{1D59531F-FE14-4A49-9D5D-416CB233D96A}" srcOrd="3" destOrd="0" presId="urn:microsoft.com/office/officeart/2008/layout/VerticalCurvedList"/>
    <dgm:cxn modelId="{20F10977-9E06-4433-84E3-0BDD76989D8C}" type="presParOf" srcId="{BEC36BEB-3C27-45D2-A143-FA81FD1D85A2}" destId="{42DE0CAB-5B0D-487A-A5F8-25B2043C6451}" srcOrd="4" destOrd="0" presId="urn:microsoft.com/office/officeart/2008/layout/VerticalCurvedList"/>
    <dgm:cxn modelId="{43BC577A-BA08-42C6-8C3A-971D6578092E}" type="presParOf" srcId="{42DE0CAB-5B0D-487A-A5F8-25B2043C6451}" destId="{5B39B108-EA2F-4652-B81F-AAD5EF3A8C7D}" srcOrd="0" destOrd="0" presId="urn:microsoft.com/office/officeart/2008/layout/VerticalCurvedList"/>
    <dgm:cxn modelId="{49BB8491-8E6A-4222-99DB-97679DF229AD}" type="presParOf" srcId="{BEC36BEB-3C27-45D2-A143-FA81FD1D85A2}" destId="{771FC762-E721-48F3-B268-9A20B27A628B}" srcOrd="5" destOrd="0" presId="urn:microsoft.com/office/officeart/2008/layout/VerticalCurvedList"/>
    <dgm:cxn modelId="{0D2DBE8F-7415-4C83-A715-624273CFC160}" type="presParOf" srcId="{BEC36BEB-3C27-45D2-A143-FA81FD1D85A2}" destId="{1F30E5EF-AB9E-4BA8-9881-E75E0ACA46B6}" srcOrd="6" destOrd="0" presId="urn:microsoft.com/office/officeart/2008/layout/VerticalCurvedList"/>
    <dgm:cxn modelId="{B75E156C-1BFD-4644-B143-3B51236EE1E9}" type="presParOf" srcId="{1F30E5EF-AB9E-4BA8-9881-E75E0ACA46B6}" destId="{8997639B-741D-4437-8F1A-62E57016A022}" srcOrd="0" destOrd="0" presId="urn:microsoft.com/office/officeart/2008/layout/VerticalCurvedList"/>
    <dgm:cxn modelId="{9561B481-43EE-472D-8228-FE5D672E6336}" type="presParOf" srcId="{BEC36BEB-3C27-45D2-A143-FA81FD1D85A2}" destId="{ADC378F3-84A0-4D8D-B0C4-9D15D022E9D4}" srcOrd="7" destOrd="0" presId="urn:microsoft.com/office/officeart/2008/layout/VerticalCurvedList"/>
    <dgm:cxn modelId="{79237FB0-7D55-4E74-9180-EEC6D9CE6089}" type="presParOf" srcId="{BEC36BEB-3C27-45D2-A143-FA81FD1D85A2}" destId="{74BAF734-E910-4C2F-AB7B-F97556411E39}" srcOrd="8" destOrd="0" presId="urn:microsoft.com/office/officeart/2008/layout/VerticalCurvedList"/>
    <dgm:cxn modelId="{3717A76E-8487-42BF-BC9E-BE48AAF393A0}" type="presParOf" srcId="{74BAF734-E910-4C2F-AB7B-F97556411E39}" destId="{EE04D56A-82A6-4CE5-9360-F9D04798ACC4}" srcOrd="0" destOrd="0" presId="urn:microsoft.com/office/officeart/2008/layout/VerticalCurvedList"/>
    <dgm:cxn modelId="{948C66FE-02ED-4ECF-9420-08DAA071707F}" type="presParOf" srcId="{BEC36BEB-3C27-45D2-A143-FA81FD1D85A2}" destId="{EE683E54-E8CB-4D1F-97CE-BA7DCD9FC484}" srcOrd="9" destOrd="0" presId="urn:microsoft.com/office/officeart/2008/layout/VerticalCurvedList"/>
    <dgm:cxn modelId="{1DAA63F0-303E-4867-92E1-9CAF38CCD9B4}" type="presParOf" srcId="{BEC36BEB-3C27-45D2-A143-FA81FD1D85A2}" destId="{59834F5C-EB0D-4C33-B710-CF224A9F8E8E}" srcOrd="10" destOrd="0" presId="urn:microsoft.com/office/officeart/2008/layout/VerticalCurvedList"/>
    <dgm:cxn modelId="{882DBC0A-BC81-40E9-9BDE-18C9B28292E1}" type="presParOf" srcId="{59834F5C-EB0D-4C33-B710-CF224A9F8E8E}" destId="{30E87629-E456-4B6C-A650-892B87BB8406}" srcOrd="0" destOrd="0" presId="urn:microsoft.com/office/officeart/2008/layout/VerticalCurvedList"/>
    <dgm:cxn modelId="{F2FD92E2-47C8-4BDE-984A-5A4A6EB51EE2}" type="presParOf" srcId="{BEC36BEB-3C27-45D2-A143-FA81FD1D85A2}" destId="{573F70DE-C505-4ECE-B5F4-F398FCCA12FD}" srcOrd="11" destOrd="0" presId="urn:microsoft.com/office/officeart/2008/layout/VerticalCurvedList"/>
    <dgm:cxn modelId="{1CE866EF-D6F6-4A66-BE02-FB1A702AD93F}" type="presParOf" srcId="{BEC36BEB-3C27-45D2-A143-FA81FD1D85A2}" destId="{0DCA6678-0A97-4374-AB84-165F0D8C9D77}" srcOrd="12" destOrd="0" presId="urn:microsoft.com/office/officeart/2008/layout/VerticalCurvedList"/>
    <dgm:cxn modelId="{10AF91CC-CA58-46E6-8266-CF2721532FE5}" type="presParOf" srcId="{0DCA6678-0A97-4374-AB84-165F0D8C9D77}" destId="{4A8CF969-8F5F-4DEF-B4FA-BE8499F51C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1B47A6B-4B7D-4A8A-8D4A-96CFBF5D57FE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8FE5575-1FA7-4325-9D65-EA6F78C85D8B}">
      <dgm:prSet phldrT="[Texto]"/>
      <dgm:spPr/>
      <dgm:t>
        <a:bodyPr/>
        <a:lstStyle/>
        <a:p>
          <a:r>
            <a:rPr lang="es-ES" dirty="0" smtClean="0"/>
            <a:t>CPAP: </a:t>
          </a:r>
          <a:r>
            <a:rPr lang="es-ES" dirty="0"/>
            <a:t>(Presión positiva continua en la vía aérea</a:t>
          </a:r>
          <a:r>
            <a:rPr lang="es-ES" dirty="0" smtClean="0"/>
            <a:t>) </a:t>
          </a:r>
          <a:endParaRPr lang="es-ES" dirty="0"/>
        </a:p>
      </dgm:t>
    </dgm:pt>
    <dgm:pt modelId="{5299B393-16E8-419A-B22A-446506E307C0}" type="parTrans" cxnId="{135A12F4-21DB-4BB3-B4D3-BEDCAB44B571}">
      <dgm:prSet/>
      <dgm:spPr/>
      <dgm:t>
        <a:bodyPr/>
        <a:lstStyle/>
        <a:p>
          <a:endParaRPr lang="es-ES"/>
        </a:p>
      </dgm:t>
    </dgm:pt>
    <dgm:pt modelId="{76C2BCD0-1F70-4B1A-BB9D-CBF6A7A5425F}" type="sibTrans" cxnId="{135A12F4-21DB-4BB3-B4D3-BEDCAB44B571}">
      <dgm:prSet/>
      <dgm:spPr/>
      <dgm:t>
        <a:bodyPr/>
        <a:lstStyle/>
        <a:p>
          <a:endParaRPr lang="es-ES"/>
        </a:p>
      </dgm:t>
    </dgm:pt>
    <dgm:pt modelId="{F9640E29-A49A-44AF-ACFB-B894DFE900A1}">
      <dgm:prSet phldrT="[Texto]"/>
      <dgm:spPr/>
      <dgm:t>
        <a:bodyPr/>
        <a:lstStyle/>
        <a:p>
          <a:r>
            <a:rPr lang="es-ES" dirty="0"/>
            <a:t>Aplicación de una presión mantenida en las vías </a:t>
          </a:r>
          <a:r>
            <a:rPr lang="es-ES" dirty="0" smtClean="0"/>
            <a:t>aéreas. </a:t>
          </a:r>
          <a:r>
            <a:rPr lang="es-ES" dirty="0"/>
            <a:t>El CPAP óptimo es la presión positiva que genera un volumen pulmonar de 7 a 8 espacios intercostales en la radiografía de tórax</a:t>
          </a:r>
        </a:p>
      </dgm:t>
    </dgm:pt>
    <dgm:pt modelId="{70C93D20-2362-40FC-A229-13C149EDC2CE}" type="parTrans" cxnId="{F528AA4A-9223-46EA-A258-8515F3495043}">
      <dgm:prSet/>
      <dgm:spPr/>
      <dgm:t>
        <a:bodyPr/>
        <a:lstStyle/>
        <a:p>
          <a:endParaRPr lang="es-ES"/>
        </a:p>
      </dgm:t>
    </dgm:pt>
    <dgm:pt modelId="{D20D1A2E-2690-4B28-B772-3D1AC435E1E8}" type="sibTrans" cxnId="{F528AA4A-9223-46EA-A258-8515F3495043}">
      <dgm:prSet/>
      <dgm:spPr/>
      <dgm:t>
        <a:bodyPr/>
        <a:lstStyle/>
        <a:p>
          <a:endParaRPr lang="es-ES"/>
        </a:p>
      </dgm:t>
    </dgm:pt>
    <dgm:pt modelId="{E7361EC3-3D26-4794-801C-5C3ECB2753DE}">
      <dgm:prSet phldrT="[Texto]"/>
      <dgm:spPr/>
      <dgm:t>
        <a:bodyPr/>
        <a:lstStyle/>
        <a:p>
          <a:r>
            <a:rPr lang="es-ES" dirty="0"/>
            <a:t>PIP: (Presión inspiratoria pico)</a:t>
          </a:r>
        </a:p>
      </dgm:t>
    </dgm:pt>
    <dgm:pt modelId="{78FA3F6E-597E-4E1A-999F-E1741094AC22}" type="parTrans" cxnId="{523B6477-B9D3-4E92-8A91-87EF0F733C6E}">
      <dgm:prSet/>
      <dgm:spPr/>
      <dgm:t>
        <a:bodyPr/>
        <a:lstStyle/>
        <a:p>
          <a:endParaRPr lang="es-ES"/>
        </a:p>
      </dgm:t>
    </dgm:pt>
    <dgm:pt modelId="{D45DE6D5-A192-4084-8D20-0717AE23775D}" type="sibTrans" cxnId="{523B6477-B9D3-4E92-8A91-87EF0F733C6E}">
      <dgm:prSet/>
      <dgm:spPr/>
      <dgm:t>
        <a:bodyPr/>
        <a:lstStyle/>
        <a:p>
          <a:endParaRPr lang="es-ES"/>
        </a:p>
      </dgm:t>
    </dgm:pt>
    <dgm:pt modelId="{7340AC1E-2367-44C3-9D05-DE8E5A7F859C}">
      <dgm:prSet phldrT="[Texto]"/>
      <dgm:spPr/>
      <dgm:t>
        <a:bodyPr/>
        <a:lstStyle/>
        <a:p>
          <a:r>
            <a:rPr lang="es-ES" dirty="0"/>
            <a:t>Genera un volumen determinado </a:t>
          </a:r>
          <a:r>
            <a:rPr lang="es-ES" dirty="0" smtClean="0"/>
            <a:t>que influye en </a:t>
          </a:r>
          <a:r>
            <a:rPr lang="es-ES" dirty="0"/>
            <a:t>la oxigenación al aumentar la PMVA y en la ventilación por el aumento en el VC y el VM.</a:t>
          </a:r>
        </a:p>
      </dgm:t>
    </dgm:pt>
    <dgm:pt modelId="{8409EC03-0D5D-46D5-87CB-0600AFC34A35}" type="parTrans" cxnId="{5F251D1F-FFD0-4F8C-8CC2-A9488C5BD70D}">
      <dgm:prSet/>
      <dgm:spPr/>
      <dgm:t>
        <a:bodyPr/>
        <a:lstStyle/>
        <a:p>
          <a:endParaRPr lang="es-ES"/>
        </a:p>
      </dgm:t>
    </dgm:pt>
    <dgm:pt modelId="{8DE19C8F-A1D7-424A-B57A-7D8F57AECAD4}" type="sibTrans" cxnId="{5F251D1F-FFD0-4F8C-8CC2-A9488C5BD70D}">
      <dgm:prSet/>
      <dgm:spPr/>
      <dgm:t>
        <a:bodyPr/>
        <a:lstStyle/>
        <a:p>
          <a:endParaRPr lang="es-ES"/>
        </a:p>
      </dgm:t>
    </dgm:pt>
    <dgm:pt modelId="{C576C35F-0748-48B2-AD37-41A191A0CB6A}">
      <dgm:prSet phldrT="[Texto]"/>
      <dgm:spPr/>
      <dgm:t>
        <a:bodyPr/>
        <a:lstStyle/>
        <a:p>
          <a:r>
            <a:rPr lang="es-ES" dirty="0"/>
            <a:t>Valor inicial: 4-6cm H2O</a:t>
          </a:r>
        </a:p>
      </dgm:t>
    </dgm:pt>
    <dgm:pt modelId="{085B9E12-AACA-494F-B9AE-C56EA721563B}" type="parTrans" cxnId="{D39FE619-E106-4EAB-9A5F-1DE9157D1854}">
      <dgm:prSet/>
      <dgm:spPr/>
      <dgm:t>
        <a:bodyPr/>
        <a:lstStyle/>
        <a:p>
          <a:endParaRPr lang="es-ES"/>
        </a:p>
      </dgm:t>
    </dgm:pt>
    <dgm:pt modelId="{6E6C0103-5B50-470F-BE1F-E8FF1870EEF4}" type="sibTrans" cxnId="{D39FE619-E106-4EAB-9A5F-1DE9157D1854}">
      <dgm:prSet/>
      <dgm:spPr/>
      <dgm:t>
        <a:bodyPr/>
        <a:lstStyle/>
        <a:p>
          <a:endParaRPr lang="es-ES"/>
        </a:p>
      </dgm:t>
    </dgm:pt>
    <dgm:pt modelId="{A3A43D40-433D-4F84-8B3C-D97DE3D21DAA}">
      <dgm:prSet/>
      <dgm:spPr/>
      <dgm:t>
        <a:bodyPr/>
        <a:lstStyle/>
        <a:p>
          <a:r>
            <a:rPr lang="es-ES" dirty="0"/>
            <a:t>Valor inicial: </a:t>
          </a:r>
          <a:r>
            <a:rPr lang="es-ES" dirty="0" smtClean="0"/>
            <a:t>15 - </a:t>
          </a:r>
          <a:r>
            <a:rPr lang="es-ES" dirty="0"/>
            <a:t>22 cmh2o dependiendo del estado del RN.</a:t>
          </a:r>
        </a:p>
      </dgm:t>
    </dgm:pt>
    <dgm:pt modelId="{0A3393C3-29A6-4166-BAD5-64E920D40196}" type="parTrans" cxnId="{95B03E0F-2440-4E25-A109-9912B69D0201}">
      <dgm:prSet/>
      <dgm:spPr/>
      <dgm:t>
        <a:bodyPr/>
        <a:lstStyle/>
        <a:p>
          <a:endParaRPr lang="es-ES"/>
        </a:p>
      </dgm:t>
    </dgm:pt>
    <dgm:pt modelId="{D36FCD48-99B8-4C40-84DA-228298A26290}" type="sibTrans" cxnId="{95B03E0F-2440-4E25-A109-9912B69D0201}">
      <dgm:prSet/>
      <dgm:spPr/>
      <dgm:t>
        <a:bodyPr/>
        <a:lstStyle/>
        <a:p>
          <a:endParaRPr lang="es-ES"/>
        </a:p>
      </dgm:t>
    </dgm:pt>
    <dgm:pt modelId="{A88F97FF-C7DF-411B-95B1-32EF009DB593}" type="pres">
      <dgm:prSet presAssocID="{B1B47A6B-4B7D-4A8A-8D4A-96CFBF5D57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719DF3-B242-4511-A6C2-8B21D8B94BE7}" type="pres">
      <dgm:prSet presAssocID="{98FE5575-1FA7-4325-9D65-EA6F78C85D8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B4CA58-C65A-4F3D-93B8-0E880910B958}" type="pres">
      <dgm:prSet presAssocID="{98FE5575-1FA7-4325-9D65-EA6F78C85D8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6FCBCB-6825-4774-A0AB-EEC7964EB3A9}" type="pres">
      <dgm:prSet presAssocID="{E7361EC3-3D26-4794-801C-5C3ECB2753D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F84B38-028C-4A21-A6A7-0C6E9326E286}" type="pres">
      <dgm:prSet presAssocID="{E7361EC3-3D26-4794-801C-5C3ECB2753D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35A12F4-21DB-4BB3-B4D3-BEDCAB44B571}" srcId="{B1B47A6B-4B7D-4A8A-8D4A-96CFBF5D57FE}" destId="{98FE5575-1FA7-4325-9D65-EA6F78C85D8B}" srcOrd="0" destOrd="0" parTransId="{5299B393-16E8-419A-B22A-446506E307C0}" sibTransId="{76C2BCD0-1F70-4B1A-BB9D-CBF6A7A5425F}"/>
    <dgm:cxn modelId="{66C43571-68AA-445A-9D8F-D203AA483E5B}" type="presOf" srcId="{C576C35F-0748-48B2-AD37-41A191A0CB6A}" destId="{33B4CA58-C65A-4F3D-93B8-0E880910B958}" srcOrd="0" destOrd="1" presId="urn:microsoft.com/office/officeart/2005/8/layout/vList2"/>
    <dgm:cxn modelId="{077E99CB-8D4B-423A-86EA-92BB1BCB7A5B}" type="presOf" srcId="{F9640E29-A49A-44AF-ACFB-B894DFE900A1}" destId="{33B4CA58-C65A-4F3D-93B8-0E880910B958}" srcOrd="0" destOrd="0" presId="urn:microsoft.com/office/officeart/2005/8/layout/vList2"/>
    <dgm:cxn modelId="{80BEDB6F-E846-4FED-99FE-CB5BBE1BE86F}" type="presOf" srcId="{E7361EC3-3D26-4794-801C-5C3ECB2753DE}" destId="{D16FCBCB-6825-4774-A0AB-EEC7964EB3A9}" srcOrd="0" destOrd="0" presId="urn:microsoft.com/office/officeart/2005/8/layout/vList2"/>
    <dgm:cxn modelId="{523B6477-B9D3-4E92-8A91-87EF0F733C6E}" srcId="{B1B47A6B-4B7D-4A8A-8D4A-96CFBF5D57FE}" destId="{E7361EC3-3D26-4794-801C-5C3ECB2753DE}" srcOrd="1" destOrd="0" parTransId="{78FA3F6E-597E-4E1A-999F-E1741094AC22}" sibTransId="{D45DE6D5-A192-4084-8D20-0717AE23775D}"/>
    <dgm:cxn modelId="{95B03E0F-2440-4E25-A109-9912B69D0201}" srcId="{E7361EC3-3D26-4794-801C-5C3ECB2753DE}" destId="{A3A43D40-433D-4F84-8B3C-D97DE3D21DAA}" srcOrd="1" destOrd="0" parTransId="{0A3393C3-29A6-4166-BAD5-64E920D40196}" sibTransId="{D36FCD48-99B8-4C40-84DA-228298A26290}"/>
    <dgm:cxn modelId="{181EEC4C-9DA6-45FA-A843-AC935C876B5B}" type="presOf" srcId="{7340AC1E-2367-44C3-9D05-DE8E5A7F859C}" destId="{41F84B38-028C-4A21-A6A7-0C6E9326E286}" srcOrd="0" destOrd="0" presId="urn:microsoft.com/office/officeart/2005/8/layout/vList2"/>
    <dgm:cxn modelId="{5F251D1F-FFD0-4F8C-8CC2-A9488C5BD70D}" srcId="{E7361EC3-3D26-4794-801C-5C3ECB2753DE}" destId="{7340AC1E-2367-44C3-9D05-DE8E5A7F859C}" srcOrd="0" destOrd="0" parTransId="{8409EC03-0D5D-46D5-87CB-0600AFC34A35}" sibTransId="{8DE19C8F-A1D7-424A-B57A-7D8F57AECAD4}"/>
    <dgm:cxn modelId="{F528AA4A-9223-46EA-A258-8515F3495043}" srcId="{98FE5575-1FA7-4325-9D65-EA6F78C85D8B}" destId="{F9640E29-A49A-44AF-ACFB-B894DFE900A1}" srcOrd="0" destOrd="0" parTransId="{70C93D20-2362-40FC-A229-13C149EDC2CE}" sibTransId="{D20D1A2E-2690-4B28-B772-3D1AC435E1E8}"/>
    <dgm:cxn modelId="{D39FE619-E106-4EAB-9A5F-1DE9157D1854}" srcId="{98FE5575-1FA7-4325-9D65-EA6F78C85D8B}" destId="{C576C35F-0748-48B2-AD37-41A191A0CB6A}" srcOrd="1" destOrd="0" parTransId="{085B9E12-AACA-494F-B9AE-C56EA721563B}" sibTransId="{6E6C0103-5B50-470F-BE1F-E8FF1870EEF4}"/>
    <dgm:cxn modelId="{458370A2-D82D-430A-88DB-0580A13EDBE7}" type="presOf" srcId="{98FE5575-1FA7-4325-9D65-EA6F78C85D8B}" destId="{1E719DF3-B242-4511-A6C2-8B21D8B94BE7}" srcOrd="0" destOrd="0" presId="urn:microsoft.com/office/officeart/2005/8/layout/vList2"/>
    <dgm:cxn modelId="{0944D673-4F5C-4F20-9EDA-6D22B14F3D5C}" type="presOf" srcId="{A3A43D40-433D-4F84-8B3C-D97DE3D21DAA}" destId="{41F84B38-028C-4A21-A6A7-0C6E9326E286}" srcOrd="0" destOrd="1" presId="urn:microsoft.com/office/officeart/2005/8/layout/vList2"/>
    <dgm:cxn modelId="{D6D47038-0267-4B56-8797-443365761E50}" type="presOf" srcId="{B1B47A6B-4B7D-4A8A-8D4A-96CFBF5D57FE}" destId="{A88F97FF-C7DF-411B-95B1-32EF009DB593}" srcOrd="0" destOrd="0" presId="urn:microsoft.com/office/officeart/2005/8/layout/vList2"/>
    <dgm:cxn modelId="{340654B1-2F64-4DA4-B3AC-DD28D466B5D2}" type="presParOf" srcId="{A88F97FF-C7DF-411B-95B1-32EF009DB593}" destId="{1E719DF3-B242-4511-A6C2-8B21D8B94BE7}" srcOrd="0" destOrd="0" presId="urn:microsoft.com/office/officeart/2005/8/layout/vList2"/>
    <dgm:cxn modelId="{420F3D69-D545-486C-8712-F37656E9AFC4}" type="presParOf" srcId="{A88F97FF-C7DF-411B-95B1-32EF009DB593}" destId="{33B4CA58-C65A-4F3D-93B8-0E880910B958}" srcOrd="1" destOrd="0" presId="urn:microsoft.com/office/officeart/2005/8/layout/vList2"/>
    <dgm:cxn modelId="{9EDE28BA-9925-4298-AD4D-83C29E98B26A}" type="presParOf" srcId="{A88F97FF-C7DF-411B-95B1-32EF009DB593}" destId="{D16FCBCB-6825-4774-A0AB-EEC7964EB3A9}" srcOrd="2" destOrd="0" presId="urn:microsoft.com/office/officeart/2005/8/layout/vList2"/>
    <dgm:cxn modelId="{A341B092-6370-4940-93F2-0F4AD0DDCFD5}" type="presParOf" srcId="{A88F97FF-C7DF-411B-95B1-32EF009DB593}" destId="{41F84B38-028C-4A21-A6A7-0C6E9326E28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1B47A6B-4B7D-4A8A-8D4A-96CFBF5D57FE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8FE5575-1FA7-4325-9D65-EA6F78C85D8B}">
      <dgm:prSet phldrT="[Texto]"/>
      <dgm:spPr/>
      <dgm:t>
        <a:bodyPr/>
        <a:lstStyle/>
        <a:p>
          <a:r>
            <a:rPr lang="es-ES" dirty="0" smtClean="0"/>
            <a:t>FI02: </a:t>
          </a:r>
          <a:r>
            <a:rPr lang="es-ES" dirty="0"/>
            <a:t>(Fracción inspirada de </a:t>
          </a:r>
          <a:r>
            <a:rPr lang="es-ES" dirty="0" smtClean="0"/>
            <a:t>o2) </a:t>
          </a:r>
          <a:endParaRPr lang="es-ES" dirty="0"/>
        </a:p>
      </dgm:t>
    </dgm:pt>
    <dgm:pt modelId="{5299B393-16E8-419A-B22A-446506E307C0}" type="parTrans" cxnId="{135A12F4-21DB-4BB3-B4D3-BEDCAB44B571}">
      <dgm:prSet/>
      <dgm:spPr/>
      <dgm:t>
        <a:bodyPr/>
        <a:lstStyle/>
        <a:p>
          <a:endParaRPr lang="es-ES"/>
        </a:p>
      </dgm:t>
    </dgm:pt>
    <dgm:pt modelId="{76C2BCD0-1F70-4B1A-BB9D-CBF6A7A5425F}" type="sibTrans" cxnId="{135A12F4-21DB-4BB3-B4D3-BEDCAB44B571}">
      <dgm:prSet/>
      <dgm:spPr/>
      <dgm:t>
        <a:bodyPr/>
        <a:lstStyle/>
        <a:p>
          <a:endParaRPr lang="es-ES"/>
        </a:p>
      </dgm:t>
    </dgm:pt>
    <dgm:pt modelId="{F9640E29-A49A-44AF-ACFB-B894DFE900A1}">
      <dgm:prSet phldrT="[Texto]"/>
      <dgm:spPr/>
      <dgm:t>
        <a:bodyPr/>
        <a:lstStyle/>
        <a:p>
          <a:r>
            <a:rPr lang="es-ES" dirty="0"/>
            <a:t>Se ajustará según los objetivos de saturación y/o PaO2 </a:t>
          </a:r>
          <a:r>
            <a:rPr lang="es-ES" dirty="0" smtClean="0"/>
            <a:t>para </a:t>
          </a:r>
          <a:r>
            <a:rPr lang="es-ES" dirty="0"/>
            <a:t>cada paciente logrando mantener una sto2 </a:t>
          </a:r>
          <a:r>
            <a:rPr lang="en-US" b="0" i="0" dirty="0"/>
            <a:t>≥</a:t>
          </a:r>
          <a:r>
            <a:rPr lang="es-ES" dirty="0"/>
            <a:t> 90% y se disminuirá la FiO2 con intervalos de 10 a 15 minutos, según la mejoría del recién nacido.</a:t>
          </a:r>
        </a:p>
      </dgm:t>
    </dgm:pt>
    <dgm:pt modelId="{70C93D20-2362-40FC-A229-13C149EDC2CE}" type="parTrans" cxnId="{F528AA4A-9223-46EA-A258-8515F3495043}">
      <dgm:prSet/>
      <dgm:spPr/>
      <dgm:t>
        <a:bodyPr/>
        <a:lstStyle/>
        <a:p>
          <a:endParaRPr lang="es-ES"/>
        </a:p>
      </dgm:t>
    </dgm:pt>
    <dgm:pt modelId="{D20D1A2E-2690-4B28-B772-3D1AC435E1E8}" type="sibTrans" cxnId="{F528AA4A-9223-46EA-A258-8515F3495043}">
      <dgm:prSet/>
      <dgm:spPr/>
      <dgm:t>
        <a:bodyPr/>
        <a:lstStyle/>
        <a:p>
          <a:endParaRPr lang="es-ES"/>
        </a:p>
      </dgm:t>
    </dgm:pt>
    <dgm:pt modelId="{E7361EC3-3D26-4794-801C-5C3ECB2753DE}">
      <dgm:prSet phldrT="[Texto]"/>
      <dgm:spPr/>
      <dgm:t>
        <a:bodyPr/>
        <a:lstStyle/>
        <a:p>
          <a:r>
            <a:rPr lang="es-ES" dirty="0"/>
            <a:t>FR: (Frecuencia respiratoria)</a:t>
          </a:r>
        </a:p>
      </dgm:t>
    </dgm:pt>
    <dgm:pt modelId="{78FA3F6E-597E-4E1A-999F-E1741094AC22}" type="parTrans" cxnId="{523B6477-B9D3-4E92-8A91-87EF0F733C6E}">
      <dgm:prSet/>
      <dgm:spPr/>
      <dgm:t>
        <a:bodyPr/>
        <a:lstStyle/>
        <a:p>
          <a:endParaRPr lang="es-ES"/>
        </a:p>
      </dgm:t>
    </dgm:pt>
    <dgm:pt modelId="{D45DE6D5-A192-4084-8D20-0717AE23775D}" type="sibTrans" cxnId="{523B6477-B9D3-4E92-8A91-87EF0F733C6E}">
      <dgm:prSet/>
      <dgm:spPr/>
      <dgm:t>
        <a:bodyPr/>
        <a:lstStyle/>
        <a:p>
          <a:endParaRPr lang="es-ES"/>
        </a:p>
      </dgm:t>
    </dgm:pt>
    <dgm:pt modelId="{7340AC1E-2367-44C3-9D05-DE8E5A7F859C}">
      <dgm:prSet phldrT="[Texto]"/>
      <dgm:spPr/>
      <dgm:t>
        <a:bodyPr/>
        <a:lstStyle/>
        <a:p>
          <a:r>
            <a:rPr lang="es-ES" dirty="0"/>
            <a:t>Influye en el VM y en la eliminación de CO2. Se programara de acuerdo </a:t>
          </a:r>
          <a:r>
            <a:rPr lang="es-ES" dirty="0" smtClean="0"/>
            <a:t>al estado de cada </a:t>
          </a:r>
          <a:r>
            <a:rPr lang="es-ES" dirty="0"/>
            <a:t>paciente y </a:t>
          </a:r>
          <a:r>
            <a:rPr lang="es-ES" dirty="0" smtClean="0"/>
            <a:t>a la gasometría</a:t>
          </a:r>
          <a:endParaRPr lang="es-ES" dirty="0"/>
        </a:p>
      </dgm:t>
    </dgm:pt>
    <dgm:pt modelId="{8409EC03-0D5D-46D5-87CB-0600AFC34A35}" type="parTrans" cxnId="{5F251D1F-FFD0-4F8C-8CC2-A9488C5BD70D}">
      <dgm:prSet/>
      <dgm:spPr/>
      <dgm:t>
        <a:bodyPr/>
        <a:lstStyle/>
        <a:p>
          <a:endParaRPr lang="es-ES"/>
        </a:p>
      </dgm:t>
    </dgm:pt>
    <dgm:pt modelId="{8DE19C8F-A1D7-424A-B57A-7D8F57AECAD4}" type="sibTrans" cxnId="{5F251D1F-FFD0-4F8C-8CC2-A9488C5BD70D}">
      <dgm:prSet/>
      <dgm:spPr/>
      <dgm:t>
        <a:bodyPr/>
        <a:lstStyle/>
        <a:p>
          <a:endParaRPr lang="es-ES"/>
        </a:p>
      </dgm:t>
    </dgm:pt>
    <dgm:pt modelId="{DF9EFE1B-0D95-4096-B71F-4B51C0FF6181}">
      <dgm:prSet phldrT="[Texto]"/>
      <dgm:spPr/>
      <dgm:t>
        <a:bodyPr/>
        <a:lstStyle/>
        <a:p>
          <a:r>
            <a:rPr lang="es-ES" dirty="0"/>
            <a:t>Se inicia con fio2 21%</a:t>
          </a:r>
        </a:p>
      </dgm:t>
    </dgm:pt>
    <dgm:pt modelId="{F4A658B4-8F26-41AA-8C98-F3C31ECB7B5E}" type="parTrans" cxnId="{5F1BA4C7-33E9-4CC5-8134-79D39941D316}">
      <dgm:prSet/>
      <dgm:spPr/>
      <dgm:t>
        <a:bodyPr/>
        <a:lstStyle/>
        <a:p>
          <a:endParaRPr lang="es-ES"/>
        </a:p>
      </dgm:t>
    </dgm:pt>
    <dgm:pt modelId="{B53C6D1E-BFBF-44BF-A382-07483CA33881}" type="sibTrans" cxnId="{5F1BA4C7-33E9-4CC5-8134-79D39941D316}">
      <dgm:prSet/>
      <dgm:spPr/>
      <dgm:t>
        <a:bodyPr/>
        <a:lstStyle/>
        <a:p>
          <a:endParaRPr lang="es-ES"/>
        </a:p>
      </dgm:t>
    </dgm:pt>
    <dgm:pt modelId="{158C69D7-47AE-45B9-A93B-F2CC849B42CA}">
      <dgm:prSet phldrT="[Texto]"/>
      <dgm:spPr/>
      <dgm:t>
        <a:bodyPr/>
        <a:lstStyle/>
        <a:p>
          <a:r>
            <a:rPr lang="es-ES" dirty="0"/>
            <a:t>Valor inicial: 40-60rpm</a:t>
          </a:r>
        </a:p>
      </dgm:t>
    </dgm:pt>
    <dgm:pt modelId="{2D0F3E82-4AF2-4E95-98D2-10E3A5F662B0}" type="parTrans" cxnId="{BB6787FB-363E-465E-93D1-2B4D070DF1FC}">
      <dgm:prSet/>
      <dgm:spPr/>
      <dgm:t>
        <a:bodyPr/>
        <a:lstStyle/>
        <a:p>
          <a:endParaRPr lang="es-ES"/>
        </a:p>
      </dgm:t>
    </dgm:pt>
    <dgm:pt modelId="{FA5C2E42-ECCD-4A99-B599-AA9CAD3F1C76}" type="sibTrans" cxnId="{BB6787FB-363E-465E-93D1-2B4D070DF1FC}">
      <dgm:prSet/>
      <dgm:spPr/>
      <dgm:t>
        <a:bodyPr/>
        <a:lstStyle/>
        <a:p>
          <a:endParaRPr lang="es-ES"/>
        </a:p>
      </dgm:t>
    </dgm:pt>
    <dgm:pt modelId="{8241A05E-2476-48E4-8BFA-1DF9278B3BDD}">
      <dgm:prSet/>
      <dgm:spPr/>
      <dgm:t>
        <a:bodyPr/>
        <a:lstStyle/>
        <a:p>
          <a:r>
            <a:rPr lang="es-ES" dirty="0" smtClean="0"/>
            <a:t>TI: </a:t>
          </a:r>
          <a:r>
            <a:rPr lang="es-ES" dirty="0"/>
            <a:t>(Tiempo de inspiración</a:t>
          </a:r>
          <a:r>
            <a:rPr lang="es-ES" dirty="0" smtClean="0"/>
            <a:t>)</a:t>
          </a:r>
          <a:endParaRPr lang="es-ES" dirty="0"/>
        </a:p>
      </dgm:t>
    </dgm:pt>
    <dgm:pt modelId="{1606F8BC-D07D-4861-B25E-A07D0EC175E9}" type="parTrans" cxnId="{39AB10E6-F603-4546-8D7F-807F1BABA34B}">
      <dgm:prSet/>
      <dgm:spPr/>
      <dgm:t>
        <a:bodyPr/>
        <a:lstStyle/>
        <a:p>
          <a:endParaRPr lang="es-ES"/>
        </a:p>
      </dgm:t>
    </dgm:pt>
    <dgm:pt modelId="{5B288BF7-CE46-4A07-9F8C-013DEC8C62FD}" type="sibTrans" cxnId="{39AB10E6-F603-4546-8D7F-807F1BABA34B}">
      <dgm:prSet/>
      <dgm:spPr/>
      <dgm:t>
        <a:bodyPr/>
        <a:lstStyle/>
        <a:p>
          <a:endParaRPr lang="es-ES"/>
        </a:p>
      </dgm:t>
    </dgm:pt>
    <dgm:pt modelId="{6DB5AC59-3441-4A9D-B42A-925B31A0C716}">
      <dgm:prSet/>
      <dgm:spPr/>
      <dgm:t>
        <a:bodyPr/>
        <a:lstStyle/>
        <a:p>
          <a:endParaRPr lang="es-ES"/>
        </a:p>
      </dgm:t>
    </dgm:pt>
    <dgm:pt modelId="{BF7855FA-9996-4854-AD4D-BAD726A33B23}" type="parTrans" cxnId="{FD1F9829-C014-47F6-90E3-C2FA9883B4FB}">
      <dgm:prSet/>
      <dgm:spPr/>
      <dgm:t>
        <a:bodyPr/>
        <a:lstStyle/>
        <a:p>
          <a:endParaRPr lang="es-ES"/>
        </a:p>
      </dgm:t>
    </dgm:pt>
    <dgm:pt modelId="{D29CC91F-3722-40FB-A3DD-AB29665A94A0}" type="sibTrans" cxnId="{FD1F9829-C014-47F6-90E3-C2FA9883B4FB}">
      <dgm:prSet/>
      <dgm:spPr/>
      <dgm:t>
        <a:bodyPr/>
        <a:lstStyle/>
        <a:p>
          <a:endParaRPr lang="es-ES"/>
        </a:p>
      </dgm:t>
    </dgm:pt>
    <dgm:pt modelId="{A88F97FF-C7DF-411B-95B1-32EF009DB593}" type="pres">
      <dgm:prSet presAssocID="{B1B47A6B-4B7D-4A8A-8D4A-96CFBF5D57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E719DF3-B242-4511-A6C2-8B21D8B94BE7}" type="pres">
      <dgm:prSet presAssocID="{98FE5575-1FA7-4325-9D65-EA6F78C85D8B}" presName="parentText" presStyleLbl="node1" presStyleIdx="0" presStyleCnt="3" custLinFactNeighborX="-1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B4CA58-C65A-4F3D-93B8-0E880910B958}" type="pres">
      <dgm:prSet presAssocID="{98FE5575-1FA7-4325-9D65-EA6F78C85D8B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6FCBCB-6825-4774-A0AB-EEC7964EB3A9}" type="pres">
      <dgm:prSet presAssocID="{E7361EC3-3D26-4794-801C-5C3ECB2753D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F84B38-028C-4A21-A6A7-0C6E9326E286}" type="pres">
      <dgm:prSet presAssocID="{E7361EC3-3D26-4794-801C-5C3ECB2753DE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8E1780-A26F-46FA-B165-4926E7074208}" type="pres">
      <dgm:prSet presAssocID="{8241A05E-2476-48E4-8BFA-1DF9278B3BD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CD7CC5-173C-47F7-84DE-439C9A80B4CE}" type="pres">
      <dgm:prSet presAssocID="{8241A05E-2476-48E4-8BFA-1DF9278B3BDD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D47038-0267-4B56-8797-443365761E50}" type="presOf" srcId="{B1B47A6B-4B7D-4A8A-8D4A-96CFBF5D57FE}" destId="{A88F97FF-C7DF-411B-95B1-32EF009DB593}" srcOrd="0" destOrd="0" presId="urn:microsoft.com/office/officeart/2005/8/layout/vList2"/>
    <dgm:cxn modelId="{077E99CB-8D4B-423A-86EA-92BB1BCB7A5B}" type="presOf" srcId="{F9640E29-A49A-44AF-ACFB-B894DFE900A1}" destId="{33B4CA58-C65A-4F3D-93B8-0E880910B958}" srcOrd="0" destOrd="0" presId="urn:microsoft.com/office/officeart/2005/8/layout/vList2"/>
    <dgm:cxn modelId="{F3DAA4C8-E3C3-4849-9759-68B338B5BDBE}" type="presOf" srcId="{158C69D7-47AE-45B9-A93B-F2CC849B42CA}" destId="{41F84B38-028C-4A21-A6A7-0C6E9326E286}" srcOrd="0" destOrd="1" presId="urn:microsoft.com/office/officeart/2005/8/layout/vList2"/>
    <dgm:cxn modelId="{181EEC4C-9DA6-45FA-A843-AC935C876B5B}" type="presOf" srcId="{7340AC1E-2367-44C3-9D05-DE8E5A7F859C}" destId="{41F84B38-028C-4A21-A6A7-0C6E9326E286}" srcOrd="0" destOrd="0" presId="urn:microsoft.com/office/officeart/2005/8/layout/vList2"/>
    <dgm:cxn modelId="{5F251D1F-FFD0-4F8C-8CC2-A9488C5BD70D}" srcId="{E7361EC3-3D26-4794-801C-5C3ECB2753DE}" destId="{7340AC1E-2367-44C3-9D05-DE8E5A7F859C}" srcOrd="0" destOrd="0" parTransId="{8409EC03-0D5D-46D5-87CB-0600AFC34A35}" sibTransId="{8DE19C8F-A1D7-424A-B57A-7D8F57AECAD4}"/>
    <dgm:cxn modelId="{80BEDB6F-E846-4FED-99FE-CB5BBE1BE86F}" type="presOf" srcId="{E7361EC3-3D26-4794-801C-5C3ECB2753DE}" destId="{D16FCBCB-6825-4774-A0AB-EEC7964EB3A9}" srcOrd="0" destOrd="0" presId="urn:microsoft.com/office/officeart/2005/8/layout/vList2"/>
    <dgm:cxn modelId="{BB6787FB-363E-465E-93D1-2B4D070DF1FC}" srcId="{E7361EC3-3D26-4794-801C-5C3ECB2753DE}" destId="{158C69D7-47AE-45B9-A93B-F2CC849B42CA}" srcOrd="1" destOrd="0" parTransId="{2D0F3E82-4AF2-4E95-98D2-10E3A5F662B0}" sibTransId="{FA5C2E42-ECCD-4A99-B599-AA9CAD3F1C76}"/>
    <dgm:cxn modelId="{523B6477-B9D3-4E92-8A91-87EF0F733C6E}" srcId="{B1B47A6B-4B7D-4A8A-8D4A-96CFBF5D57FE}" destId="{E7361EC3-3D26-4794-801C-5C3ECB2753DE}" srcOrd="1" destOrd="0" parTransId="{78FA3F6E-597E-4E1A-999F-E1741094AC22}" sibTransId="{D45DE6D5-A192-4084-8D20-0717AE23775D}"/>
    <dgm:cxn modelId="{408B4FD8-7BEA-485D-B40D-2366BE7B70C0}" type="presOf" srcId="{DF9EFE1B-0D95-4096-B71F-4B51C0FF6181}" destId="{33B4CA58-C65A-4F3D-93B8-0E880910B958}" srcOrd="0" destOrd="1" presId="urn:microsoft.com/office/officeart/2005/8/layout/vList2"/>
    <dgm:cxn modelId="{95A7D0B9-CB11-4622-AD03-7DEAC6BA6EC6}" type="presOf" srcId="{6DB5AC59-3441-4A9D-B42A-925B31A0C716}" destId="{4ACD7CC5-173C-47F7-84DE-439C9A80B4CE}" srcOrd="0" destOrd="0" presId="urn:microsoft.com/office/officeart/2005/8/layout/vList2"/>
    <dgm:cxn modelId="{96657213-467C-48C1-8716-3D041BBF66DC}" type="presOf" srcId="{8241A05E-2476-48E4-8BFA-1DF9278B3BDD}" destId="{898E1780-A26F-46FA-B165-4926E7074208}" srcOrd="0" destOrd="0" presId="urn:microsoft.com/office/officeart/2005/8/layout/vList2"/>
    <dgm:cxn modelId="{135A12F4-21DB-4BB3-B4D3-BEDCAB44B571}" srcId="{B1B47A6B-4B7D-4A8A-8D4A-96CFBF5D57FE}" destId="{98FE5575-1FA7-4325-9D65-EA6F78C85D8B}" srcOrd="0" destOrd="0" parTransId="{5299B393-16E8-419A-B22A-446506E307C0}" sibTransId="{76C2BCD0-1F70-4B1A-BB9D-CBF6A7A5425F}"/>
    <dgm:cxn modelId="{FD1F9829-C014-47F6-90E3-C2FA9883B4FB}" srcId="{8241A05E-2476-48E4-8BFA-1DF9278B3BDD}" destId="{6DB5AC59-3441-4A9D-B42A-925B31A0C716}" srcOrd="0" destOrd="0" parTransId="{BF7855FA-9996-4854-AD4D-BAD726A33B23}" sibTransId="{D29CC91F-3722-40FB-A3DD-AB29665A94A0}"/>
    <dgm:cxn modelId="{5F1BA4C7-33E9-4CC5-8134-79D39941D316}" srcId="{98FE5575-1FA7-4325-9D65-EA6F78C85D8B}" destId="{DF9EFE1B-0D95-4096-B71F-4B51C0FF6181}" srcOrd="1" destOrd="0" parTransId="{F4A658B4-8F26-41AA-8C98-F3C31ECB7B5E}" sibTransId="{B53C6D1E-BFBF-44BF-A382-07483CA33881}"/>
    <dgm:cxn modelId="{458370A2-D82D-430A-88DB-0580A13EDBE7}" type="presOf" srcId="{98FE5575-1FA7-4325-9D65-EA6F78C85D8B}" destId="{1E719DF3-B242-4511-A6C2-8B21D8B94BE7}" srcOrd="0" destOrd="0" presId="urn:microsoft.com/office/officeart/2005/8/layout/vList2"/>
    <dgm:cxn modelId="{39AB10E6-F603-4546-8D7F-807F1BABA34B}" srcId="{B1B47A6B-4B7D-4A8A-8D4A-96CFBF5D57FE}" destId="{8241A05E-2476-48E4-8BFA-1DF9278B3BDD}" srcOrd="2" destOrd="0" parTransId="{1606F8BC-D07D-4861-B25E-A07D0EC175E9}" sibTransId="{5B288BF7-CE46-4A07-9F8C-013DEC8C62FD}"/>
    <dgm:cxn modelId="{F528AA4A-9223-46EA-A258-8515F3495043}" srcId="{98FE5575-1FA7-4325-9D65-EA6F78C85D8B}" destId="{F9640E29-A49A-44AF-ACFB-B894DFE900A1}" srcOrd="0" destOrd="0" parTransId="{70C93D20-2362-40FC-A229-13C149EDC2CE}" sibTransId="{D20D1A2E-2690-4B28-B772-3D1AC435E1E8}"/>
    <dgm:cxn modelId="{340654B1-2F64-4DA4-B3AC-DD28D466B5D2}" type="presParOf" srcId="{A88F97FF-C7DF-411B-95B1-32EF009DB593}" destId="{1E719DF3-B242-4511-A6C2-8B21D8B94BE7}" srcOrd="0" destOrd="0" presId="urn:microsoft.com/office/officeart/2005/8/layout/vList2"/>
    <dgm:cxn modelId="{420F3D69-D545-486C-8712-F37656E9AFC4}" type="presParOf" srcId="{A88F97FF-C7DF-411B-95B1-32EF009DB593}" destId="{33B4CA58-C65A-4F3D-93B8-0E880910B958}" srcOrd="1" destOrd="0" presId="urn:microsoft.com/office/officeart/2005/8/layout/vList2"/>
    <dgm:cxn modelId="{9EDE28BA-9925-4298-AD4D-83C29E98B26A}" type="presParOf" srcId="{A88F97FF-C7DF-411B-95B1-32EF009DB593}" destId="{D16FCBCB-6825-4774-A0AB-EEC7964EB3A9}" srcOrd="2" destOrd="0" presId="urn:microsoft.com/office/officeart/2005/8/layout/vList2"/>
    <dgm:cxn modelId="{A341B092-6370-4940-93F2-0F4AD0DDCFD5}" type="presParOf" srcId="{A88F97FF-C7DF-411B-95B1-32EF009DB593}" destId="{41F84B38-028C-4A21-A6A7-0C6E9326E286}" srcOrd="3" destOrd="0" presId="urn:microsoft.com/office/officeart/2005/8/layout/vList2"/>
    <dgm:cxn modelId="{87063794-229A-4A05-89B2-A8ADBCD345FA}" type="presParOf" srcId="{A88F97FF-C7DF-411B-95B1-32EF009DB593}" destId="{898E1780-A26F-46FA-B165-4926E7074208}" srcOrd="4" destOrd="0" presId="urn:microsoft.com/office/officeart/2005/8/layout/vList2"/>
    <dgm:cxn modelId="{0EDF4C42-F415-4D5A-9E9A-87D108A2B399}" type="presParOf" srcId="{A88F97FF-C7DF-411B-95B1-32EF009DB593}" destId="{4ACD7CC5-173C-47F7-84DE-439C9A80B4C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1AE8CC1-A0F1-4789-AF9F-AC5CE7C0C99B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568953B-C6D5-4811-BC6F-31B656D33694}">
      <dgm:prSet phldrT="[Texto]"/>
      <dgm:spPr/>
      <dgm:t>
        <a:bodyPr/>
        <a:lstStyle/>
        <a:p>
          <a:r>
            <a:rPr lang="es-ES" dirty="0" err="1"/>
            <a:t>nCPAP</a:t>
          </a:r>
          <a:r>
            <a:rPr lang="es-ES" dirty="0"/>
            <a:t>:</a:t>
          </a:r>
        </a:p>
      </dgm:t>
    </dgm:pt>
    <dgm:pt modelId="{A5A480D9-A8AF-448C-B2EE-34ED75D59AEA}" type="parTrans" cxnId="{942CCA3E-317E-47F1-B0F2-7BE676BD0D05}">
      <dgm:prSet/>
      <dgm:spPr/>
      <dgm:t>
        <a:bodyPr/>
        <a:lstStyle/>
        <a:p>
          <a:endParaRPr lang="es-ES"/>
        </a:p>
      </dgm:t>
    </dgm:pt>
    <dgm:pt modelId="{63A5FA7A-A5A1-4446-AB28-B43E6386BA4E}" type="sibTrans" cxnId="{942CCA3E-317E-47F1-B0F2-7BE676BD0D05}">
      <dgm:prSet/>
      <dgm:spPr/>
      <dgm:t>
        <a:bodyPr/>
        <a:lstStyle/>
        <a:p>
          <a:endParaRPr lang="es-ES"/>
        </a:p>
      </dgm:t>
    </dgm:pt>
    <dgm:pt modelId="{21EB2B37-AD39-41A5-8A43-8F22D872D14C}">
      <dgm:prSet phldrT="[Texto]"/>
      <dgm:spPr/>
      <dgm:t>
        <a:bodyPr/>
        <a:lstStyle/>
        <a:p>
          <a:r>
            <a:rPr lang="es-ES" b="1" dirty="0"/>
            <a:t>Presión nasal positiva continua en las vías respiratoria</a:t>
          </a:r>
        </a:p>
      </dgm:t>
    </dgm:pt>
    <dgm:pt modelId="{38F4CC45-E8D3-4A7E-87FD-0FC069798012}" type="parTrans" cxnId="{F8F73B1E-F538-480A-9196-7AD609D7BC95}">
      <dgm:prSet/>
      <dgm:spPr/>
      <dgm:t>
        <a:bodyPr/>
        <a:lstStyle/>
        <a:p>
          <a:endParaRPr lang="es-ES"/>
        </a:p>
      </dgm:t>
    </dgm:pt>
    <dgm:pt modelId="{AB1475EB-75C3-46BC-82BE-82747DB0BA39}" type="sibTrans" cxnId="{F8F73B1E-F538-480A-9196-7AD609D7BC95}">
      <dgm:prSet/>
      <dgm:spPr/>
      <dgm:t>
        <a:bodyPr/>
        <a:lstStyle/>
        <a:p>
          <a:endParaRPr lang="es-ES"/>
        </a:p>
      </dgm:t>
    </dgm:pt>
    <dgm:pt modelId="{398FA8C1-B86A-4546-AC74-3D783710B289}">
      <dgm:prSet phldrT="[Texto]"/>
      <dgm:spPr/>
      <dgm:t>
        <a:bodyPr/>
        <a:lstStyle/>
        <a:p>
          <a:r>
            <a:rPr lang="es-ES" dirty="0"/>
            <a:t>El respirador genera una presión continua en las vías respiratorias dentro del nivel que el usuario haya fijado</a:t>
          </a:r>
        </a:p>
      </dgm:t>
    </dgm:pt>
    <dgm:pt modelId="{9F03F8CF-D5C6-4B8A-858D-B48B090AB7A7}" type="parTrans" cxnId="{8940AABB-90A6-4913-812C-87C476270630}">
      <dgm:prSet/>
      <dgm:spPr/>
      <dgm:t>
        <a:bodyPr/>
        <a:lstStyle/>
        <a:p>
          <a:endParaRPr lang="es-ES"/>
        </a:p>
      </dgm:t>
    </dgm:pt>
    <dgm:pt modelId="{5ADB366F-1DFC-4BF7-B61A-65A070D6F215}" type="sibTrans" cxnId="{8940AABB-90A6-4913-812C-87C476270630}">
      <dgm:prSet/>
      <dgm:spPr/>
      <dgm:t>
        <a:bodyPr/>
        <a:lstStyle/>
        <a:p>
          <a:endParaRPr lang="es-ES"/>
        </a:p>
      </dgm:t>
    </dgm:pt>
    <dgm:pt modelId="{CA129F3E-A38E-48FB-B9F7-A165415FA6F1}">
      <dgm:prSet phldrT="[Texto]"/>
      <dgm:spPr/>
      <dgm:t>
        <a:bodyPr/>
        <a:lstStyle/>
        <a:p>
          <a:r>
            <a:rPr lang="es-ES" dirty="0"/>
            <a:t>NIPPV:</a:t>
          </a:r>
        </a:p>
      </dgm:t>
    </dgm:pt>
    <dgm:pt modelId="{D1A9B1C4-F907-4385-8C82-63F73797ECFF}" type="parTrans" cxnId="{6D74D33A-1926-4190-8AE0-E710CC0D71C0}">
      <dgm:prSet/>
      <dgm:spPr/>
      <dgm:t>
        <a:bodyPr/>
        <a:lstStyle/>
        <a:p>
          <a:endParaRPr lang="es-ES"/>
        </a:p>
      </dgm:t>
    </dgm:pt>
    <dgm:pt modelId="{94B3EA96-97D4-408E-8B00-26BF75729150}" type="sibTrans" cxnId="{6D74D33A-1926-4190-8AE0-E710CC0D71C0}">
      <dgm:prSet/>
      <dgm:spPr/>
      <dgm:t>
        <a:bodyPr/>
        <a:lstStyle/>
        <a:p>
          <a:endParaRPr lang="es-ES"/>
        </a:p>
      </dgm:t>
    </dgm:pt>
    <dgm:pt modelId="{E056DD68-4003-498E-8981-A92F08E2650B}">
      <dgm:prSet phldrT="[Texto]"/>
      <dgm:spPr/>
      <dgm:t>
        <a:bodyPr/>
        <a:lstStyle/>
        <a:p>
          <a:r>
            <a:rPr lang="es-ES" b="1" dirty="0"/>
            <a:t>Respiración de presión positiva no invasiva</a:t>
          </a:r>
        </a:p>
      </dgm:t>
    </dgm:pt>
    <dgm:pt modelId="{2119D6BC-0EA1-4CFA-909C-BB048B672D43}" type="parTrans" cxnId="{B4A04970-32E6-4867-A5F0-A86C6A73B38C}">
      <dgm:prSet/>
      <dgm:spPr/>
      <dgm:t>
        <a:bodyPr/>
        <a:lstStyle/>
        <a:p>
          <a:endParaRPr lang="es-ES"/>
        </a:p>
      </dgm:t>
    </dgm:pt>
    <dgm:pt modelId="{4366CD6C-47F4-4FC1-A1C6-D65766FF9300}" type="sibTrans" cxnId="{B4A04970-32E6-4867-A5F0-A86C6A73B38C}">
      <dgm:prSet/>
      <dgm:spPr/>
      <dgm:t>
        <a:bodyPr/>
        <a:lstStyle/>
        <a:p>
          <a:endParaRPr lang="es-ES"/>
        </a:p>
      </dgm:t>
    </dgm:pt>
    <dgm:pt modelId="{221BC240-3C9D-442D-99EB-D0A6C32ADE04}">
      <dgm:prSet phldrT="[Texto]"/>
      <dgm:spPr/>
      <dgm:t>
        <a:bodyPr/>
        <a:lstStyle/>
        <a:p>
          <a:r>
            <a:rPr lang="es-ES" dirty="0"/>
            <a:t>El ciclo de inspiración es iniciado por el respirador cuando se llega a la frecuencia respiratoria fijada. Las respiraciones pueden estar limitadas por tiempo</a:t>
          </a:r>
        </a:p>
      </dgm:t>
    </dgm:pt>
    <dgm:pt modelId="{A498C65C-F11B-4A01-A0FD-A1CB7203B888}" type="parTrans" cxnId="{21591534-4FBB-4FD9-9990-C610AADA91A6}">
      <dgm:prSet/>
      <dgm:spPr/>
      <dgm:t>
        <a:bodyPr/>
        <a:lstStyle/>
        <a:p>
          <a:endParaRPr lang="es-ES"/>
        </a:p>
      </dgm:t>
    </dgm:pt>
    <dgm:pt modelId="{79A542C9-D098-4E5F-8D47-1A64373E96AD}" type="sibTrans" cxnId="{21591534-4FBB-4FD9-9990-C610AADA91A6}">
      <dgm:prSet/>
      <dgm:spPr/>
      <dgm:t>
        <a:bodyPr/>
        <a:lstStyle/>
        <a:p>
          <a:endParaRPr lang="es-ES"/>
        </a:p>
      </dgm:t>
    </dgm:pt>
    <dgm:pt modelId="{DA3F0563-69E2-4AAF-9E7A-37B87BD9DD93}">
      <dgm:prSet phldrT="[Texto]"/>
      <dgm:spPr/>
      <dgm:t>
        <a:bodyPr/>
        <a:lstStyle/>
        <a:p>
          <a:r>
            <a:rPr lang="es-ES" dirty="0"/>
            <a:t>NIPPV </a:t>
          </a:r>
          <a:r>
            <a:rPr lang="es-ES" dirty="0" err="1"/>
            <a:t>Tr</a:t>
          </a:r>
          <a:r>
            <a:rPr lang="es-ES" dirty="0"/>
            <a:t>:</a:t>
          </a:r>
        </a:p>
      </dgm:t>
    </dgm:pt>
    <dgm:pt modelId="{777E1BE6-0D96-44EB-ABAF-3772AA8F6001}" type="parTrans" cxnId="{6E28EC56-B85F-478C-9966-47919007527F}">
      <dgm:prSet/>
      <dgm:spPr/>
      <dgm:t>
        <a:bodyPr/>
        <a:lstStyle/>
        <a:p>
          <a:endParaRPr lang="es-ES"/>
        </a:p>
      </dgm:t>
    </dgm:pt>
    <dgm:pt modelId="{4E3C6AB5-2AD2-4303-81C8-C3A475EF7739}" type="sibTrans" cxnId="{6E28EC56-B85F-478C-9966-47919007527F}">
      <dgm:prSet/>
      <dgm:spPr/>
      <dgm:t>
        <a:bodyPr/>
        <a:lstStyle/>
        <a:p>
          <a:endParaRPr lang="es-ES"/>
        </a:p>
      </dgm:t>
    </dgm:pt>
    <dgm:pt modelId="{0609E6AE-2AFA-4375-B157-AA08C7E2F435}">
      <dgm:prSet phldrT="[Texto]"/>
      <dgm:spPr/>
      <dgm:t>
        <a:bodyPr/>
        <a:lstStyle/>
        <a:p>
          <a:r>
            <a:rPr lang="es-ES" b="1" dirty="0"/>
            <a:t>Respiración de presión positiva no invasiva disparada</a:t>
          </a:r>
        </a:p>
      </dgm:t>
    </dgm:pt>
    <dgm:pt modelId="{6BDAFE61-8F40-4A3E-AE46-F025AFB625B9}" type="parTrans" cxnId="{B24E6B9D-F877-4A2B-B999-F7F87790168D}">
      <dgm:prSet/>
      <dgm:spPr/>
      <dgm:t>
        <a:bodyPr/>
        <a:lstStyle/>
        <a:p>
          <a:endParaRPr lang="es-ES"/>
        </a:p>
      </dgm:t>
    </dgm:pt>
    <dgm:pt modelId="{BD1596A2-3DD5-498D-9D79-D68D0D686E20}" type="sibTrans" cxnId="{B24E6B9D-F877-4A2B-B999-F7F87790168D}">
      <dgm:prSet/>
      <dgm:spPr/>
      <dgm:t>
        <a:bodyPr/>
        <a:lstStyle/>
        <a:p>
          <a:endParaRPr lang="es-ES"/>
        </a:p>
      </dgm:t>
    </dgm:pt>
    <dgm:pt modelId="{BB813A1B-1637-4A7D-9FAF-A3C3EFDB37C2}">
      <dgm:prSet phldrT="[Texto]"/>
      <dgm:spPr/>
      <dgm:t>
        <a:bodyPr/>
        <a:lstStyle/>
        <a:p>
          <a:r>
            <a:rPr lang="es-ES" dirty="0"/>
            <a:t>Todos los intentos de respirara del paciente están apoyados por presión. Las respiraciones mecánicas se suministran a los parámetros establecidos (Ti. PEEP y PIP) si no se detecta ningún esfuerzo por el paciente.</a:t>
          </a:r>
        </a:p>
      </dgm:t>
    </dgm:pt>
    <dgm:pt modelId="{2B6A8921-7E2A-43E1-BD61-85D356321E12}" type="parTrans" cxnId="{8724FF5E-DA8B-44A2-82AA-C7564D71859A}">
      <dgm:prSet/>
      <dgm:spPr/>
      <dgm:t>
        <a:bodyPr/>
        <a:lstStyle/>
        <a:p>
          <a:endParaRPr lang="es-ES"/>
        </a:p>
      </dgm:t>
    </dgm:pt>
    <dgm:pt modelId="{1C993CA2-1A13-4BC6-A718-ED1A28FBB6EE}" type="sibTrans" cxnId="{8724FF5E-DA8B-44A2-82AA-C7564D71859A}">
      <dgm:prSet/>
      <dgm:spPr/>
      <dgm:t>
        <a:bodyPr/>
        <a:lstStyle/>
        <a:p>
          <a:endParaRPr lang="es-ES"/>
        </a:p>
      </dgm:t>
    </dgm:pt>
    <dgm:pt modelId="{B98994D0-EFA7-46FA-9558-D6191EC3AE4F}" type="pres">
      <dgm:prSet presAssocID="{31AE8CC1-A0F1-4789-AF9F-AC5CE7C0C9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0305109-D312-44F2-8C76-1D2500E4A4DF}" type="pres">
      <dgm:prSet presAssocID="{B568953B-C6D5-4811-BC6F-31B656D33694}" presName="linNode" presStyleCnt="0"/>
      <dgm:spPr/>
    </dgm:pt>
    <dgm:pt modelId="{FBF753F9-204D-4E46-9F02-78755F72B725}" type="pres">
      <dgm:prSet presAssocID="{B568953B-C6D5-4811-BC6F-31B656D3369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C43A12-6415-4EC7-814E-4076ABFA5E74}" type="pres">
      <dgm:prSet presAssocID="{B568953B-C6D5-4811-BC6F-31B656D3369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B6785B-5F34-4582-9BA1-BC9E7582C200}" type="pres">
      <dgm:prSet presAssocID="{63A5FA7A-A5A1-4446-AB28-B43E6386BA4E}" presName="sp" presStyleCnt="0"/>
      <dgm:spPr/>
    </dgm:pt>
    <dgm:pt modelId="{8C61952E-454C-4230-B8D5-31F9038CE4C5}" type="pres">
      <dgm:prSet presAssocID="{CA129F3E-A38E-48FB-B9F7-A165415FA6F1}" presName="linNode" presStyleCnt="0"/>
      <dgm:spPr/>
    </dgm:pt>
    <dgm:pt modelId="{0BD1C5DD-C1A3-42C4-BD81-3787626246A2}" type="pres">
      <dgm:prSet presAssocID="{CA129F3E-A38E-48FB-B9F7-A165415FA6F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F97DE2-120B-491C-B828-8D0CC7B12633}" type="pres">
      <dgm:prSet presAssocID="{CA129F3E-A38E-48FB-B9F7-A165415FA6F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688330-916C-4D8F-8E12-4857B3FE6FFE}" type="pres">
      <dgm:prSet presAssocID="{94B3EA96-97D4-408E-8B00-26BF75729150}" presName="sp" presStyleCnt="0"/>
      <dgm:spPr/>
    </dgm:pt>
    <dgm:pt modelId="{C49A72B6-31A2-4861-AED2-CD55C0673C03}" type="pres">
      <dgm:prSet presAssocID="{DA3F0563-69E2-4AAF-9E7A-37B87BD9DD93}" presName="linNode" presStyleCnt="0"/>
      <dgm:spPr/>
    </dgm:pt>
    <dgm:pt modelId="{59617EAD-6D46-4D4F-AC86-0EAAD91D197C}" type="pres">
      <dgm:prSet presAssocID="{DA3F0563-69E2-4AAF-9E7A-37B87BD9DD9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84ED5D-5829-4786-81B6-CD1A0834FC13}" type="pres">
      <dgm:prSet presAssocID="{DA3F0563-69E2-4AAF-9E7A-37B87BD9DD9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F586664-4797-4881-A2EC-E16A898DBB5E}" type="presOf" srcId="{221BC240-3C9D-442D-99EB-D0A6C32ADE04}" destId="{98F97DE2-120B-491C-B828-8D0CC7B12633}" srcOrd="0" destOrd="1" presId="urn:microsoft.com/office/officeart/2005/8/layout/vList5"/>
    <dgm:cxn modelId="{6D74D33A-1926-4190-8AE0-E710CC0D71C0}" srcId="{31AE8CC1-A0F1-4789-AF9F-AC5CE7C0C99B}" destId="{CA129F3E-A38E-48FB-B9F7-A165415FA6F1}" srcOrd="1" destOrd="0" parTransId="{D1A9B1C4-F907-4385-8C82-63F73797ECFF}" sibTransId="{94B3EA96-97D4-408E-8B00-26BF75729150}"/>
    <dgm:cxn modelId="{E853DE24-98C3-44F7-9947-6B9E4814202C}" type="presOf" srcId="{398FA8C1-B86A-4546-AC74-3D783710B289}" destId="{AFC43A12-6415-4EC7-814E-4076ABFA5E74}" srcOrd="0" destOrd="1" presId="urn:microsoft.com/office/officeart/2005/8/layout/vList5"/>
    <dgm:cxn modelId="{38008F5D-6839-471A-B644-637E97ECFBD4}" type="presOf" srcId="{21EB2B37-AD39-41A5-8A43-8F22D872D14C}" destId="{AFC43A12-6415-4EC7-814E-4076ABFA5E74}" srcOrd="0" destOrd="0" presId="urn:microsoft.com/office/officeart/2005/8/layout/vList5"/>
    <dgm:cxn modelId="{D08E66E6-CDEF-467C-8B73-B17B376FC00C}" type="presOf" srcId="{CA129F3E-A38E-48FB-B9F7-A165415FA6F1}" destId="{0BD1C5DD-C1A3-42C4-BD81-3787626246A2}" srcOrd="0" destOrd="0" presId="urn:microsoft.com/office/officeart/2005/8/layout/vList5"/>
    <dgm:cxn modelId="{9ED49CAE-9743-4016-B5CF-F1AB063D1F73}" type="presOf" srcId="{0609E6AE-2AFA-4375-B157-AA08C7E2F435}" destId="{4984ED5D-5829-4786-81B6-CD1A0834FC13}" srcOrd="0" destOrd="0" presId="urn:microsoft.com/office/officeart/2005/8/layout/vList5"/>
    <dgm:cxn modelId="{C00CC527-BE23-44E3-BDE0-CD224E557DC0}" type="presOf" srcId="{DA3F0563-69E2-4AAF-9E7A-37B87BD9DD93}" destId="{59617EAD-6D46-4D4F-AC86-0EAAD91D197C}" srcOrd="0" destOrd="0" presId="urn:microsoft.com/office/officeart/2005/8/layout/vList5"/>
    <dgm:cxn modelId="{6E28EC56-B85F-478C-9966-47919007527F}" srcId="{31AE8CC1-A0F1-4789-AF9F-AC5CE7C0C99B}" destId="{DA3F0563-69E2-4AAF-9E7A-37B87BD9DD93}" srcOrd="2" destOrd="0" parTransId="{777E1BE6-0D96-44EB-ABAF-3772AA8F6001}" sibTransId="{4E3C6AB5-2AD2-4303-81C8-C3A475EF7739}"/>
    <dgm:cxn modelId="{21591534-4FBB-4FD9-9990-C610AADA91A6}" srcId="{CA129F3E-A38E-48FB-B9F7-A165415FA6F1}" destId="{221BC240-3C9D-442D-99EB-D0A6C32ADE04}" srcOrd="1" destOrd="0" parTransId="{A498C65C-F11B-4A01-A0FD-A1CB7203B888}" sibTransId="{79A542C9-D098-4E5F-8D47-1A64373E96AD}"/>
    <dgm:cxn modelId="{8724FF5E-DA8B-44A2-82AA-C7564D71859A}" srcId="{DA3F0563-69E2-4AAF-9E7A-37B87BD9DD93}" destId="{BB813A1B-1637-4A7D-9FAF-A3C3EFDB37C2}" srcOrd="1" destOrd="0" parTransId="{2B6A8921-7E2A-43E1-BD61-85D356321E12}" sibTransId="{1C993CA2-1A13-4BC6-A718-ED1A28FBB6EE}"/>
    <dgm:cxn modelId="{942CCA3E-317E-47F1-B0F2-7BE676BD0D05}" srcId="{31AE8CC1-A0F1-4789-AF9F-AC5CE7C0C99B}" destId="{B568953B-C6D5-4811-BC6F-31B656D33694}" srcOrd="0" destOrd="0" parTransId="{A5A480D9-A8AF-448C-B2EE-34ED75D59AEA}" sibTransId="{63A5FA7A-A5A1-4446-AB28-B43E6386BA4E}"/>
    <dgm:cxn modelId="{B4A04970-32E6-4867-A5F0-A86C6A73B38C}" srcId="{CA129F3E-A38E-48FB-B9F7-A165415FA6F1}" destId="{E056DD68-4003-498E-8981-A92F08E2650B}" srcOrd="0" destOrd="0" parTransId="{2119D6BC-0EA1-4CFA-909C-BB048B672D43}" sibTransId="{4366CD6C-47F4-4FC1-A1C6-D65766FF9300}"/>
    <dgm:cxn modelId="{44A89878-B1B0-4116-A572-101AD0BA95E6}" type="presOf" srcId="{E056DD68-4003-498E-8981-A92F08E2650B}" destId="{98F97DE2-120B-491C-B828-8D0CC7B12633}" srcOrd="0" destOrd="0" presId="urn:microsoft.com/office/officeart/2005/8/layout/vList5"/>
    <dgm:cxn modelId="{5FEF8F23-BE73-422D-B696-85700B2FB49A}" type="presOf" srcId="{31AE8CC1-A0F1-4789-AF9F-AC5CE7C0C99B}" destId="{B98994D0-EFA7-46FA-9558-D6191EC3AE4F}" srcOrd="0" destOrd="0" presId="urn:microsoft.com/office/officeart/2005/8/layout/vList5"/>
    <dgm:cxn modelId="{F8F73B1E-F538-480A-9196-7AD609D7BC95}" srcId="{B568953B-C6D5-4811-BC6F-31B656D33694}" destId="{21EB2B37-AD39-41A5-8A43-8F22D872D14C}" srcOrd="0" destOrd="0" parTransId="{38F4CC45-E8D3-4A7E-87FD-0FC069798012}" sibTransId="{AB1475EB-75C3-46BC-82BE-82747DB0BA39}"/>
    <dgm:cxn modelId="{B24E6B9D-F877-4A2B-B999-F7F87790168D}" srcId="{DA3F0563-69E2-4AAF-9E7A-37B87BD9DD93}" destId="{0609E6AE-2AFA-4375-B157-AA08C7E2F435}" srcOrd="0" destOrd="0" parTransId="{6BDAFE61-8F40-4A3E-AE46-F025AFB625B9}" sibTransId="{BD1596A2-3DD5-498D-9D79-D68D0D686E20}"/>
    <dgm:cxn modelId="{D07AE34C-A7E3-44BF-99AD-E1E654BC361D}" type="presOf" srcId="{B568953B-C6D5-4811-BC6F-31B656D33694}" destId="{FBF753F9-204D-4E46-9F02-78755F72B725}" srcOrd="0" destOrd="0" presId="urn:microsoft.com/office/officeart/2005/8/layout/vList5"/>
    <dgm:cxn modelId="{11C8F957-5077-4C26-8405-E872327D4A7A}" type="presOf" srcId="{BB813A1B-1637-4A7D-9FAF-A3C3EFDB37C2}" destId="{4984ED5D-5829-4786-81B6-CD1A0834FC13}" srcOrd="0" destOrd="1" presId="urn:microsoft.com/office/officeart/2005/8/layout/vList5"/>
    <dgm:cxn modelId="{8940AABB-90A6-4913-812C-87C476270630}" srcId="{B568953B-C6D5-4811-BC6F-31B656D33694}" destId="{398FA8C1-B86A-4546-AC74-3D783710B289}" srcOrd="1" destOrd="0" parTransId="{9F03F8CF-D5C6-4B8A-858D-B48B090AB7A7}" sibTransId="{5ADB366F-1DFC-4BF7-B61A-65A070D6F215}"/>
    <dgm:cxn modelId="{B4A7BF9E-A79A-46C2-ACFF-04CC14833B4E}" type="presParOf" srcId="{B98994D0-EFA7-46FA-9558-D6191EC3AE4F}" destId="{80305109-D312-44F2-8C76-1D2500E4A4DF}" srcOrd="0" destOrd="0" presId="urn:microsoft.com/office/officeart/2005/8/layout/vList5"/>
    <dgm:cxn modelId="{20BF0B15-7208-45DC-942C-86DF8AD916B1}" type="presParOf" srcId="{80305109-D312-44F2-8C76-1D2500E4A4DF}" destId="{FBF753F9-204D-4E46-9F02-78755F72B725}" srcOrd="0" destOrd="0" presId="urn:microsoft.com/office/officeart/2005/8/layout/vList5"/>
    <dgm:cxn modelId="{8E0C141E-6C4E-468A-AEF9-6D58663AEE4E}" type="presParOf" srcId="{80305109-D312-44F2-8C76-1D2500E4A4DF}" destId="{AFC43A12-6415-4EC7-814E-4076ABFA5E74}" srcOrd="1" destOrd="0" presId="urn:microsoft.com/office/officeart/2005/8/layout/vList5"/>
    <dgm:cxn modelId="{46317DE1-21AE-489F-8B64-AF91C591E3EB}" type="presParOf" srcId="{B98994D0-EFA7-46FA-9558-D6191EC3AE4F}" destId="{12B6785B-5F34-4582-9BA1-BC9E7582C200}" srcOrd="1" destOrd="0" presId="urn:microsoft.com/office/officeart/2005/8/layout/vList5"/>
    <dgm:cxn modelId="{E0083E8D-45B2-4B34-A8B2-29D2D72C7BFB}" type="presParOf" srcId="{B98994D0-EFA7-46FA-9558-D6191EC3AE4F}" destId="{8C61952E-454C-4230-B8D5-31F9038CE4C5}" srcOrd="2" destOrd="0" presId="urn:microsoft.com/office/officeart/2005/8/layout/vList5"/>
    <dgm:cxn modelId="{B1F69FBC-598C-4892-89FC-DD35C04A75E7}" type="presParOf" srcId="{8C61952E-454C-4230-B8D5-31F9038CE4C5}" destId="{0BD1C5DD-C1A3-42C4-BD81-3787626246A2}" srcOrd="0" destOrd="0" presId="urn:microsoft.com/office/officeart/2005/8/layout/vList5"/>
    <dgm:cxn modelId="{866C9A44-0E36-4E92-A39C-80681D42AFAD}" type="presParOf" srcId="{8C61952E-454C-4230-B8D5-31F9038CE4C5}" destId="{98F97DE2-120B-491C-B828-8D0CC7B12633}" srcOrd="1" destOrd="0" presId="urn:microsoft.com/office/officeart/2005/8/layout/vList5"/>
    <dgm:cxn modelId="{407EE4DF-CB91-4759-85BE-C0019AE8A947}" type="presParOf" srcId="{B98994D0-EFA7-46FA-9558-D6191EC3AE4F}" destId="{7F688330-916C-4D8F-8E12-4857B3FE6FFE}" srcOrd="3" destOrd="0" presId="urn:microsoft.com/office/officeart/2005/8/layout/vList5"/>
    <dgm:cxn modelId="{E2DDCD44-00C0-479E-B777-8337E239A1BD}" type="presParOf" srcId="{B98994D0-EFA7-46FA-9558-D6191EC3AE4F}" destId="{C49A72B6-31A2-4861-AED2-CD55C0673C03}" srcOrd="4" destOrd="0" presId="urn:microsoft.com/office/officeart/2005/8/layout/vList5"/>
    <dgm:cxn modelId="{3D736932-2242-49AE-8471-595A70D3C5C4}" type="presParOf" srcId="{C49A72B6-31A2-4861-AED2-CD55C0673C03}" destId="{59617EAD-6D46-4D4F-AC86-0EAAD91D197C}" srcOrd="0" destOrd="0" presId="urn:microsoft.com/office/officeart/2005/8/layout/vList5"/>
    <dgm:cxn modelId="{41030AC3-3281-4747-9EC4-A5F87F342DB3}" type="presParOf" srcId="{C49A72B6-31A2-4861-AED2-CD55C0673C03}" destId="{4984ED5D-5829-4786-81B6-CD1A0834FC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0A2A3D4-77DD-485F-8A69-45E92E1B5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B404C85-BACC-491D-B787-77C2ACAC8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3B5144E-3F46-4458-9B76-B9D9A859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96F0FDC-F16D-44CA-9D76-7249E7F5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4611D01-0C6E-4704-8C88-1CDD78F0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59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5DEFA9-5A28-40DD-83E5-45F59DD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4B6831-F307-423F-87FF-D81D68AC2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42F39D9-9137-44B0-BC81-E6132FB95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AF15368-D5E6-4DB2-80EB-4F4DA53B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86A9A58-2358-4075-8C42-94D8841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85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0FDF8AB-8429-4387-9F21-3F311C1A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7512EE2-05CC-45AC-AFA4-3150D8415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E1BF1C-2AAC-400E-832C-C4F6FAA3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D1DE5EA-1732-463B-9B7C-2E33CA3E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846C93-7085-46E6-94FE-04EC3F0F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11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EB46118-DA5B-4C4E-A76F-A7A3F0E5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259AA0B-F208-4A97-8C5E-49302EF8B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DCC5DD5-3DDC-4969-B76A-F982E4136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4DA5663-A83B-4F37-B991-D0CD6A37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8EB77A4-8502-4A3B-805B-D21D2EF9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D175314-7E77-44A7-A148-93342F040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393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C848CD2-D21E-48F2-A45A-8939FA03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744E81D-98D0-4A58-AC8B-F0703EA2F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77D5619-0D69-4A62-AEEE-549EC886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2056F1B-DEE8-4468-8F12-E9EDA8AEC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DBF0D4A-00EC-45DD-A0F5-BA37D0550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A1F23EAF-51D9-4A86-BF36-10D9F63FC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2880512-3947-495B-8B6A-34D06749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0E15EC79-CDBA-4CE7-8FCE-DAA08F5E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87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177596-583B-4C90-A8D9-ABA74F95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C3C65AA-9343-4473-98CA-E94C7A30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529685B-28AC-4591-86BE-6502BF1D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8230E97-13D6-4114-90DA-96ADEE0D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858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F1103FC-1DAC-4FEA-8613-238E1720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EA1991E-C6A5-4953-8752-0B984C29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F82DC38-FB2F-4AC9-AEDA-439D21F4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14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DBF5DB-716A-47FA-9B0A-EB272C86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4E7DFB-4E08-4F86-9067-9565515E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9A5E53B-B734-422B-9EF9-18DC89F26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C4430B3-FC6F-4E6E-B4C4-447C615ED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E82FBC6-5567-4ADE-B45C-328F1894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EF27AFB-45EB-4A69-AEDC-1EF99CEF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422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EECE3F-47BB-48D6-8775-B904F9EFB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01B6322-D6ED-4157-A847-A0CF71649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EF21633-AEC8-4E17-9D33-B6578B0E3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8C8BC57-D42F-4754-A410-76A0CA11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E6E21A3-9E68-43F7-B9C3-1C9D9A02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D674F4B-4C3A-48D6-AFC4-B2DD05B5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047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1ADD61-B4FF-402D-808A-696AF182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DF2F584-2BD6-4B62-8673-839BAF708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27D21D9-5118-4DC7-9B3D-B268AF49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F044A46-07F8-4713-BC14-04DC349E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F44AE45-3D81-44D6-B8F7-049EB17C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773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A3E6E32-5755-4F3C-B57B-795517925B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45BAFCF-6BEC-4322-9288-D0EB87FC3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5FB5AE0-98CD-4513-9F23-81CC19658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864AC81-DD7E-49D9-BB3D-FD071400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D300D98-BCAD-4716-AE66-2F187785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45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4584E81-3C2C-4947-88D7-EA900915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41A4D9D-CF3C-4A14-8764-DC2E2961F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E49306-17CF-42A1-8255-C2CCE8BD0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55A47-865E-4CE1-91CA-BC86FD2552EE}" type="datetimeFigureOut">
              <a:rPr lang="es-CO" smtClean="0"/>
              <a:t>13/09/2023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0791001-8274-41A1-875F-3A5FBCB1C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2D4DC40-271B-49B3-92F5-04AE8BF44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429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salud.gob.ec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alud.gob.ec/wp-content/uploads/2019/06/gpc_ehirn2019.pd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A9C06F2-4387-42BC-A699-CFC523520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28" y="2406071"/>
            <a:ext cx="3038566" cy="15089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83D7C17-B175-4D88-99E7-C78FF6191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:a16="http://schemas.microsoft.com/office/drawing/2014/main" xmlns="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5260" y="1887621"/>
            <a:ext cx="7772400" cy="2387600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ASFIXIA PERINATAL</a:t>
            </a:r>
          </a:p>
        </p:txBody>
      </p:sp>
      <p:sp>
        <p:nvSpPr>
          <p:cNvPr id="6" name="3 Título">
            <a:extLst>
              <a:ext uri="{FF2B5EF4-FFF2-40B4-BE49-F238E27FC236}">
                <a16:creationId xmlns:a16="http://schemas.microsoft.com/office/drawing/2014/main" xmlns="" id="{48EA6D6A-74BE-4EF4-A5FE-FA99D7B2E2F6}"/>
              </a:ext>
            </a:extLst>
          </p:cNvPr>
          <p:cNvSpPr txBox="1">
            <a:spLocks/>
          </p:cNvSpPr>
          <p:nvPr/>
        </p:nvSpPr>
        <p:spPr bwMode="auto">
          <a:xfrm>
            <a:off x="3026810" y="4645860"/>
            <a:ext cx="5829300" cy="72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PAHULA CASTRO </a:t>
            </a:r>
          </a:p>
          <a:p>
            <a:pPr algn="ctr">
              <a:defRPr/>
            </a:pP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TERAPEUTA RESPIRATORIO UCIN</a:t>
            </a:r>
          </a:p>
        </p:txBody>
      </p:sp>
    </p:spTree>
    <p:extLst>
      <p:ext uri="{BB962C8B-B14F-4D97-AF65-F5344CB8AC3E}">
        <p14:creationId xmlns:p14="http://schemas.microsoft.com/office/powerpoint/2010/main" val="16372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DDD98F-17A0-EF64-1F5E-37423BF1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08F017C-FFBE-48C9-1402-D7712F75C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xmlns="" id="{A082BB55-B714-CECC-FC26-0E4112AF8E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58524"/>
              </p:ext>
            </p:extLst>
          </p:nvPr>
        </p:nvGraphicFramePr>
        <p:xfrm>
          <a:off x="1108395" y="1027906"/>
          <a:ext cx="9975209" cy="4097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33992E0-C173-DEE6-2D5E-A1F0D11C8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6617A7-229A-A420-8FE9-3BA0A63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902" y="1088165"/>
            <a:ext cx="10515600" cy="1325563"/>
          </a:xfrm>
        </p:spPr>
        <p:txBody>
          <a:bodyPr/>
          <a:lstStyle/>
          <a:p>
            <a:pPr algn="ctr"/>
            <a:r>
              <a:rPr lang="es-MX" b="1" dirty="0"/>
              <a:t>Factores de riesgo</a:t>
            </a:r>
            <a:endParaRPr lang="es-CO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56741" r="15658"/>
          <a:stretch/>
        </p:blipFill>
        <p:spPr>
          <a:xfrm>
            <a:off x="9608270" y="2413728"/>
            <a:ext cx="2261245" cy="3481891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999617"/>
              </p:ext>
            </p:extLst>
          </p:nvPr>
        </p:nvGraphicFramePr>
        <p:xfrm>
          <a:off x="1162594" y="2272502"/>
          <a:ext cx="8477567" cy="3540252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190562">
                  <a:extLst>
                    <a:ext uri="{9D8B030D-6E8A-4147-A177-3AD203B41FA5}">
                      <a16:colId xmlns:a16="http://schemas.microsoft.com/office/drawing/2014/main" xmlns="" val="175651288"/>
                    </a:ext>
                  </a:extLst>
                </a:gridCol>
                <a:gridCol w="2118340">
                  <a:extLst>
                    <a:ext uri="{9D8B030D-6E8A-4147-A177-3AD203B41FA5}">
                      <a16:colId xmlns:a16="http://schemas.microsoft.com/office/drawing/2014/main" xmlns="" val="493517237"/>
                    </a:ext>
                  </a:extLst>
                </a:gridCol>
                <a:gridCol w="2211599">
                  <a:extLst>
                    <a:ext uri="{9D8B030D-6E8A-4147-A177-3AD203B41FA5}">
                      <a16:colId xmlns:a16="http://schemas.microsoft.com/office/drawing/2014/main" xmlns="" val="769854596"/>
                    </a:ext>
                  </a:extLst>
                </a:gridCol>
                <a:gridCol w="1957066">
                  <a:extLst>
                    <a:ext uri="{9D8B030D-6E8A-4147-A177-3AD203B41FA5}">
                      <a16:colId xmlns:a16="http://schemas.microsoft.com/office/drawing/2014/main" xmlns="" val="3548977229"/>
                    </a:ext>
                  </a:extLst>
                </a:gridCol>
              </a:tblGrid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 la madre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 la placenta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 el cordón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 el feto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6608410"/>
                  </a:ext>
                </a:extLst>
              </a:tr>
              <a:tr h="288062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Hipertensión crónica, preclamsia</a:t>
                      </a:r>
                      <a:r>
                        <a:rPr lang="es-ES" baseline="0" dirty="0" smtClean="0"/>
                        <a:t> o eclampsia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Alteraciones cardio respiratorias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Diabetes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Infecciones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Uso de drogas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Infartos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Desprendimiento prematuros de placenta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Placenta previa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Prolapso</a:t>
                      </a:r>
                      <a:r>
                        <a:rPr lang="es-ES" baseline="0" dirty="0" smtClean="0"/>
                        <a:t> del cordón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Nudos verdaderos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Circular del cordón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Anomalías en vasos umbilicales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Infecciones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RCIU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Post madurez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9992225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91" y="214109"/>
            <a:ext cx="3432524" cy="20583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6084" y="214109"/>
            <a:ext cx="2505619" cy="250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9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18F997A-5C1B-18F3-F51E-0DD26B97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C3B620-A4A4-393E-1548-16ED4925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134" y="382665"/>
            <a:ext cx="8509731" cy="1650395"/>
          </a:xfrm>
        </p:spPr>
        <p:txBody>
          <a:bodyPr>
            <a:normAutofit/>
          </a:bodyPr>
          <a:lstStyle/>
          <a:p>
            <a:pPr algn="ctr"/>
            <a:r>
              <a:rPr lang="es-CO" b="1" dirty="0"/>
              <a:t>Criterios para identificar asfixia perinatal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92B9DB58-236E-1CFE-35B4-30FDEAC819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676561"/>
              </p:ext>
            </p:extLst>
          </p:nvPr>
        </p:nvGraphicFramePr>
        <p:xfrm>
          <a:off x="1954026" y="1905950"/>
          <a:ext cx="8596291" cy="3572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DD7C25C3-81D7-C7E5-42DF-952A8667189B}"/>
              </a:ext>
            </a:extLst>
          </p:cNvPr>
          <p:cNvSpPr/>
          <p:nvPr/>
        </p:nvSpPr>
        <p:spPr>
          <a:xfrm>
            <a:off x="922180" y="2766218"/>
            <a:ext cx="2063692" cy="13255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Incluyen evidencia de depresión cardio-respiratoria</a:t>
            </a:r>
            <a:endParaRPr lang="es-CO" sz="16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9510065" y="1905950"/>
            <a:ext cx="2233444" cy="13989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Toma de gases </a:t>
            </a:r>
            <a:r>
              <a:rPr lang="en-US" dirty="0"/>
              <a:t>de Cordon o </a:t>
            </a:r>
            <a:r>
              <a:rPr lang="es-CO" dirty="0" smtClean="0"/>
              <a:t>arteriales</a:t>
            </a:r>
            <a:r>
              <a:rPr lang="en-US" dirty="0" smtClean="0"/>
              <a:t> en la </a:t>
            </a:r>
            <a:r>
              <a:rPr lang="en-US" dirty="0"/>
              <a:t>1ª hora </a:t>
            </a:r>
            <a:r>
              <a:rPr lang="en-US" dirty="0" smtClean="0"/>
              <a:t>de </a:t>
            </a:r>
            <a:r>
              <a:rPr lang="en-US" dirty="0" err="1" smtClean="0"/>
              <a:t>vida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BD76C4-67BC-1210-5E5A-C8800272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723B211-7FB7-9E2D-1D46-B4974D798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C813459-520C-269A-A631-D0D7A7B01E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078D424-B7A6-FD4C-F549-DA0EB7344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493" y="365126"/>
            <a:ext cx="5513160" cy="551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70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xmlns="" id="{F1A8191B-BB77-150B-E09A-3AEC06ED05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79854"/>
              </p:ext>
            </p:extLst>
          </p:nvPr>
        </p:nvGraphicFramePr>
        <p:xfrm>
          <a:off x="1710655" y="1321776"/>
          <a:ext cx="8372912" cy="4214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/>
              <a:t>Efectos sistémicos de la </a:t>
            </a:r>
            <a:r>
              <a:rPr lang="es-CO" sz="4800" b="1" dirty="0"/>
              <a:t>asfixia</a:t>
            </a:r>
            <a:r>
              <a:rPr lang="es-CO" b="1" dirty="0"/>
              <a:t> neonatal</a:t>
            </a:r>
            <a:endParaRPr lang="en-US" b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444138" y="2194559"/>
            <a:ext cx="4167052" cy="32787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dirty="0"/>
              <a:t>La lesión hipóxico-isquémica produce una redistribución del flujo sanguíneo hacia el cerebro, corazón y glándulas suprarrenales, </a:t>
            </a:r>
            <a:r>
              <a:rPr lang="es-CO" sz="2000" dirty="0" smtClean="0"/>
              <a:t>por lo tanto ocurre </a:t>
            </a:r>
            <a:r>
              <a:rPr lang="es-CO" sz="2000" dirty="0"/>
              <a:t>una disminución del flujo sanguíneo </a:t>
            </a:r>
            <a:r>
              <a:rPr lang="es-CO" sz="2000" dirty="0" smtClean="0"/>
              <a:t>en los pulmones, el </a:t>
            </a:r>
            <a:r>
              <a:rPr lang="es-CO" sz="2000" dirty="0"/>
              <a:t>intestino, hígado, riñones, huesos, </a:t>
            </a:r>
            <a:r>
              <a:rPr lang="es-CO" sz="2000" dirty="0" smtClean="0"/>
              <a:t>músculo y la </a:t>
            </a:r>
            <a:r>
              <a:rPr lang="es-CO" sz="2000" dirty="0"/>
              <a:t>piel.</a:t>
            </a:r>
            <a:endParaRPr lang="en-US" sz="2000" dirty="0"/>
          </a:p>
        </p:txBody>
      </p:sp>
      <p:pic>
        <p:nvPicPr>
          <p:cNvPr id="3074" name="Picture 2" descr="Qué es la Encefalopatía Hipóxico-Isquémica (EHI)? - HIE Help Cen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4" b="10662"/>
          <a:stretch/>
        </p:blipFill>
        <p:spPr bwMode="auto">
          <a:xfrm>
            <a:off x="4761412" y="1990056"/>
            <a:ext cx="7125789" cy="368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1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9CEB15B-DA1E-CCAB-B404-9D67C9199D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xmlns="" id="{0326C4E8-1E47-99E9-5326-3FC09FB2F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567034"/>
              </p:ext>
            </p:extLst>
          </p:nvPr>
        </p:nvGraphicFramePr>
        <p:xfrm>
          <a:off x="645253" y="914400"/>
          <a:ext cx="5742484" cy="4601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xmlns="" id="{F86E8931-86BC-A9B8-654B-35806993BA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3453327"/>
              </p:ext>
            </p:extLst>
          </p:nvPr>
        </p:nvGraphicFramePr>
        <p:xfrm>
          <a:off x="5819161" y="914400"/>
          <a:ext cx="5924347" cy="4517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8761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72A247C-4EF0-331D-8AE0-1BFE764F1E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redondeado 3"/>
          <p:cNvSpPr/>
          <p:nvPr/>
        </p:nvSpPr>
        <p:spPr>
          <a:xfrm>
            <a:off x="1956839" y="1690688"/>
            <a:ext cx="4794069" cy="29102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La asfixia va a afecta a todos los órganos y sistemas gradualmente según su intensidad y duración. Algunas de las complicaciones mas habituales son: parálisis cerebral, epilepsia, trastornos motores y de aprendizaje, retraso en el habla y problemas en la alimentación. </a:t>
            </a:r>
            <a:endParaRPr lang="en-US" sz="2000" dirty="0"/>
          </a:p>
        </p:txBody>
      </p:sp>
      <p:pic>
        <p:nvPicPr>
          <p:cNvPr id="1028" name="Picture 4" descr="Desarrollo temprano del cerebro y salud | Desarrollo infantil | NCBDDD | CD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078" y="644434"/>
            <a:ext cx="3571338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230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C86BD7F-952D-CFB0-199B-F169D13D7D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AC045885-8041-CDB6-2E29-A7E315B2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15" y="1262534"/>
            <a:ext cx="5361265" cy="1287719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/>
              <a:t>¿Cómo actuar frente a un</a:t>
            </a:r>
            <a:br>
              <a:rPr lang="es-CO" b="1" dirty="0"/>
            </a:br>
            <a:r>
              <a:rPr lang="es-CO" b="1" dirty="0"/>
              <a:t> posible caso de asfixia?</a:t>
            </a:r>
            <a:br>
              <a:rPr lang="es-CO" b="1" dirty="0"/>
            </a:br>
            <a:endParaRPr lang="es-CO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814603" y="2690218"/>
            <a:ext cx="4101738" cy="23724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000" dirty="0"/>
              <a:t>El 10% de los recién nacidos requieren algún tipo de ayuda para empezar a respirar el momento de nacer, de estos el 1% requiere reanimación neonatal.</a:t>
            </a:r>
            <a:endParaRPr lang="en-US" sz="2000" dirty="0"/>
          </a:p>
        </p:txBody>
      </p:sp>
      <p:pic>
        <p:nvPicPr>
          <p:cNvPr id="1026" name="Picture 2" descr="https://carossoabogados.com/wp-content/uploads/2020/07/OD2LM20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944" y="1077976"/>
            <a:ext cx="6105546" cy="41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1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C86BD7F-952D-CFB0-199B-F169D13D7D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931889"/>
              </p:ext>
            </p:extLst>
          </p:nvPr>
        </p:nvGraphicFramePr>
        <p:xfrm>
          <a:off x="646611" y="219777"/>
          <a:ext cx="10837177" cy="4258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redondeado 5"/>
          <p:cNvSpPr/>
          <p:nvPr/>
        </p:nvSpPr>
        <p:spPr>
          <a:xfrm>
            <a:off x="3364646" y="3336095"/>
            <a:ext cx="2666872" cy="20837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/>
              <a:t>Verificar la adecuada ventilación observando los movimientos del tórax y la auscultación de los sonidos respiratorios bilaterales</a:t>
            </a:r>
            <a:endParaRPr lang="en-US" dirty="0"/>
          </a:p>
        </p:txBody>
      </p:sp>
      <p:sp>
        <p:nvSpPr>
          <p:cNvPr id="8" name="Rectángulo redondeado 7"/>
          <p:cNvSpPr/>
          <p:nvPr/>
        </p:nvSpPr>
        <p:spPr>
          <a:xfrm>
            <a:off x="6496210" y="3308513"/>
            <a:ext cx="1999129" cy="23123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M Mascara </a:t>
            </a:r>
          </a:p>
          <a:p>
            <a:pPr algn="ctr"/>
            <a:r>
              <a:rPr lang="es-ES" dirty="0"/>
              <a:t>R Reubicación </a:t>
            </a:r>
            <a:r>
              <a:rPr lang="es-ES" dirty="0" smtClean="0"/>
              <a:t>VA</a:t>
            </a:r>
            <a:endParaRPr lang="es-ES" dirty="0"/>
          </a:p>
          <a:p>
            <a:pPr algn="ctr"/>
            <a:r>
              <a:rPr lang="es-ES" dirty="0"/>
              <a:t>S Succión boca y nariz</a:t>
            </a:r>
          </a:p>
          <a:p>
            <a:pPr algn="ctr"/>
            <a:r>
              <a:rPr lang="es-ES" dirty="0"/>
              <a:t>O Boca abierta</a:t>
            </a:r>
          </a:p>
          <a:p>
            <a:pPr algn="ctr"/>
            <a:r>
              <a:rPr lang="es-ES" dirty="0"/>
              <a:t>P Aumentar presión</a:t>
            </a:r>
          </a:p>
          <a:p>
            <a:pPr algn="ctr"/>
            <a:r>
              <a:rPr lang="es-ES" dirty="0"/>
              <a:t>A VA alterna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7981" y="3450395"/>
            <a:ext cx="2878921" cy="2028593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894593" y="3349158"/>
            <a:ext cx="1904956" cy="208375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s-ES" dirty="0" smtClean="0"/>
              <a:t>Calentar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ES" dirty="0" smtClean="0"/>
              <a:t>Secar y estimular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ES" dirty="0" smtClean="0"/>
              <a:t>Aspirar secreciones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ES" dirty="0" smtClean="0"/>
              <a:t>Posición de vía aérea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8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AF3F946-1C4D-0874-F070-722E82D68A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B9C2617-A97C-1592-D2A9-305C7BAD7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1576"/>
            <a:ext cx="5354206" cy="1325563"/>
          </a:xfrm>
        </p:spPr>
        <p:txBody>
          <a:bodyPr>
            <a:normAutofit/>
          </a:bodyPr>
          <a:lstStyle/>
          <a:p>
            <a:pPr algn="ctr"/>
            <a:r>
              <a:rPr lang="es-CO" b="1" dirty="0"/>
              <a:t>Ventilación con presión </a:t>
            </a: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/>
              <a:t>positiva (VPP)</a:t>
            </a:r>
            <a:endParaRPr lang="es-CO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81F903B-5CE5-6DB5-36CD-61CFA51BD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38" y="2796988"/>
            <a:ext cx="5656356" cy="2662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/>
              <a:t>Se administra con una frecuencia de 40 a 60 respiraciones por minuto </a:t>
            </a:r>
          </a:p>
          <a:p>
            <a:pPr marL="0" indent="0" algn="ctr">
              <a:buNone/>
            </a:pPr>
            <a:r>
              <a:rPr lang="es-CO" dirty="0">
                <a:solidFill>
                  <a:srgbClr val="FF0000"/>
                </a:solidFill>
              </a:rPr>
              <a:t>ventila</a:t>
            </a:r>
            <a:r>
              <a:rPr lang="es-CO" dirty="0"/>
              <a:t> (da la inspiración)…. dos(espiración)….tres(espiración) ….</a:t>
            </a:r>
            <a:r>
              <a:rPr lang="es-CO" dirty="0">
                <a:solidFill>
                  <a:srgbClr val="FF0000"/>
                </a:solidFill>
              </a:rPr>
              <a:t>ventila</a:t>
            </a:r>
            <a:r>
              <a:rPr lang="es-CO" dirty="0"/>
              <a:t>( da la inspiración) ….dos(espiración). …tres(espiración).</a:t>
            </a:r>
          </a:p>
        </p:txBody>
      </p:sp>
      <p:pic>
        <p:nvPicPr>
          <p:cNvPr id="1034" name="Picture 10" descr="RESUSA-TEE (RESUCITADOR ADULTO PEDIATRICO) MERCURY MEDICAL – EQUITRONIC S.A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7" b="16179"/>
          <a:stretch/>
        </p:blipFill>
        <p:spPr bwMode="auto">
          <a:xfrm>
            <a:off x="7117589" y="3560602"/>
            <a:ext cx="3439270" cy="224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29500" b="25323"/>
          <a:stretch/>
        </p:blipFill>
        <p:spPr>
          <a:xfrm>
            <a:off x="6360467" y="2093989"/>
            <a:ext cx="2448842" cy="1106300"/>
          </a:xfrm>
          <a:prstGeom prst="rect">
            <a:avLst/>
          </a:prstGeom>
        </p:spPr>
      </p:pic>
      <p:pic>
        <p:nvPicPr>
          <p:cNvPr id="1040" name="Picture 16" descr="Reanimador neonatal Neopuff RD900 - Técnica Electromédica S.A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79" y="1307942"/>
            <a:ext cx="2651172" cy="265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/>
          <p:cNvSpPr/>
          <p:nvPr/>
        </p:nvSpPr>
        <p:spPr>
          <a:xfrm>
            <a:off x="8101536" y="526446"/>
            <a:ext cx="2155370" cy="1567543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s-ES" sz="2000" b="1" dirty="0" smtClean="0"/>
              <a:t>Parámetros: </a:t>
            </a:r>
          </a:p>
          <a:p>
            <a:pPr algn="ctr"/>
            <a:r>
              <a:rPr lang="es-ES" b="1" dirty="0" smtClean="0"/>
              <a:t>Fio2: </a:t>
            </a:r>
            <a:r>
              <a:rPr lang="es-ES" dirty="0" smtClean="0"/>
              <a:t>RNAT: 21%</a:t>
            </a:r>
          </a:p>
          <a:p>
            <a:pPr algn="ctr"/>
            <a:r>
              <a:rPr lang="es-ES" dirty="0" smtClean="0"/>
              <a:t>RNPT: 21 – 30%</a:t>
            </a:r>
          </a:p>
          <a:p>
            <a:pPr algn="ctr"/>
            <a:r>
              <a:rPr lang="es-ES" b="1" dirty="0"/>
              <a:t>PEEP: </a:t>
            </a:r>
            <a:r>
              <a:rPr lang="es-ES" dirty="0" smtClean="0"/>
              <a:t>5 - 6 </a:t>
            </a:r>
            <a:r>
              <a:rPr lang="es-ES" dirty="0"/>
              <a:t>cmh2o</a:t>
            </a:r>
          </a:p>
          <a:p>
            <a:pPr algn="ctr"/>
            <a:r>
              <a:rPr lang="es-ES" b="1" dirty="0"/>
              <a:t>PIP: </a:t>
            </a:r>
            <a:r>
              <a:rPr lang="es-ES" dirty="0"/>
              <a:t>20 </a:t>
            </a:r>
            <a:r>
              <a:rPr lang="es-ES" dirty="0" smtClean="0"/>
              <a:t>– 25 cmh2o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43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502C3F-DFE3-A2E9-FDB7-06E77E61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39" y="2178938"/>
            <a:ext cx="3884103" cy="1325563"/>
          </a:xfrm>
        </p:spPr>
        <p:txBody>
          <a:bodyPr/>
          <a:lstStyle/>
          <a:p>
            <a:r>
              <a:rPr lang="es-MX" b="1" dirty="0"/>
              <a:t>Tratamiento</a:t>
            </a:r>
            <a:endParaRPr lang="es-CO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26162141"/>
              </p:ext>
            </p:extLst>
          </p:nvPr>
        </p:nvGraphicFramePr>
        <p:xfrm>
          <a:off x="3360505" y="618674"/>
          <a:ext cx="7942262" cy="534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65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1119" t="21518" r="27980" b="6160"/>
          <a:stretch/>
        </p:blipFill>
        <p:spPr>
          <a:xfrm>
            <a:off x="1661159" y="365125"/>
            <a:ext cx="8869681" cy="634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72A247C-4EF0-331D-8AE0-1BFE764F1E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sintesis.med.uchile.cl - Asfixia perinatal y Reanimación">
            <a:extLst>
              <a:ext uri="{FF2B5EF4-FFF2-40B4-BE49-F238E27FC236}">
                <a16:creationId xmlns:a16="http://schemas.microsoft.com/office/drawing/2014/main" xmlns="" id="{0618F1CC-A39F-BB9D-1177-526A8AA3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609" y="1096811"/>
            <a:ext cx="6744747" cy="36345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CABE56AE-FEC1-D8F7-8905-C2D020B7E5B1}"/>
              </a:ext>
            </a:extLst>
          </p:cNvPr>
          <p:cNvSpPr/>
          <p:nvPr/>
        </p:nvSpPr>
        <p:spPr>
          <a:xfrm>
            <a:off x="801544" y="2079364"/>
            <a:ext cx="3321251" cy="16694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La principal consecuencia de la asfixia es la EHI que se evalúa con escala de SARNAT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5510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72A247C-4EF0-331D-8AE0-1BFE764F1E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xmlns="" id="{10F6F695-BF56-4D97-8A72-41077C81F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120291"/>
              </p:ext>
            </p:extLst>
          </p:nvPr>
        </p:nvGraphicFramePr>
        <p:xfrm>
          <a:off x="4172202" y="339634"/>
          <a:ext cx="7688872" cy="536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B119F062-03DE-9224-37A5-0FCA90DB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05" y="2766218"/>
            <a:ext cx="4326903" cy="1740468"/>
          </a:xfrm>
        </p:spPr>
        <p:txBody>
          <a:bodyPr>
            <a:normAutofit/>
          </a:bodyPr>
          <a:lstStyle/>
          <a:p>
            <a:pPr algn="ctr"/>
            <a:r>
              <a:rPr lang="es-CO" b="1" dirty="0" smtClean="0"/>
              <a:t>Prevención de EHI en nuestra</a:t>
            </a:r>
            <a:r>
              <a:rPr lang="es-CO" b="1" dirty="0"/>
              <a:t> </a:t>
            </a:r>
            <a:r>
              <a:rPr lang="es-CO" b="1" dirty="0" smtClean="0"/>
              <a:t>UCIN</a:t>
            </a:r>
            <a:endParaRPr lang="es-CO" b="1" dirty="0"/>
          </a:p>
        </p:txBody>
      </p:sp>
      <p:pic>
        <p:nvPicPr>
          <p:cNvPr id="1028" name="Picture 4" descr="Alteraciones ECG en hipotermia - Cardioprimaria Ferrol">
            <a:extLst>
              <a:ext uri="{FF2B5EF4-FFF2-40B4-BE49-F238E27FC236}">
                <a16:creationId xmlns:a16="http://schemas.microsoft.com/office/drawing/2014/main" xmlns="" id="{DD0FF97B-D3B4-D726-397B-42CB55D8C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38" y="514519"/>
            <a:ext cx="1865166" cy="18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3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:a16="http://schemas.microsoft.com/office/drawing/2014/main" xmlns="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5260" y="1887621"/>
            <a:ext cx="7772400" cy="2387600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VENITLACION MECANICA NO INVASIVA (VMNI)</a:t>
            </a:r>
          </a:p>
        </p:txBody>
      </p:sp>
      <p:sp>
        <p:nvSpPr>
          <p:cNvPr id="6" name="3 Título">
            <a:extLst>
              <a:ext uri="{FF2B5EF4-FFF2-40B4-BE49-F238E27FC236}">
                <a16:creationId xmlns:a16="http://schemas.microsoft.com/office/drawing/2014/main" xmlns="" id="{48EA6D6A-74BE-4EF4-A5FE-FA99D7B2E2F6}"/>
              </a:ext>
            </a:extLst>
          </p:cNvPr>
          <p:cNvSpPr txBox="1">
            <a:spLocks/>
          </p:cNvSpPr>
          <p:nvPr/>
        </p:nvSpPr>
        <p:spPr bwMode="auto">
          <a:xfrm>
            <a:off x="3026810" y="4645860"/>
            <a:ext cx="5829300" cy="72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PAHULA CASTRO </a:t>
            </a:r>
          </a:p>
          <a:p>
            <a:pPr algn="ctr">
              <a:defRPr/>
            </a:pP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TERAPEUTA RESPIRATORIO UCIN</a:t>
            </a:r>
          </a:p>
        </p:txBody>
      </p:sp>
    </p:spTree>
    <p:extLst>
      <p:ext uri="{BB962C8B-B14F-4D97-AF65-F5344CB8AC3E}">
        <p14:creationId xmlns:p14="http://schemas.microsoft.com/office/powerpoint/2010/main" val="116999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1466761" y="388620"/>
            <a:ext cx="5495741" cy="23799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La </a:t>
            </a:r>
            <a:r>
              <a:rPr lang="es-ES" sz="2000" b="1" dirty="0"/>
              <a:t>VMNI </a:t>
            </a:r>
            <a:r>
              <a:rPr lang="es-ES" sz="2000" dirty="0"/>
              <a:t>es la administración del soporte ventilatorio sin vía aérea artificial como uno TOT o TQT, sino mediante una interface como máscara nasal o prong, se usa para disminuir el  trabajo respiratorio, mejorar la </a:t>
            </a:r>
            <a:r>
              <a:rPr lang="es-ES" sz="2000" dirty="0" smtClean="0"/>
              <a:t>ventilación, la oxigenación </a:t>
            </a:r>
            <a:r>
              <a:rPr lang="es-ES" sz="2000" dirty="0"/>
              <a:t>y lo mas importante reducir la frecuencia de intubación.  </a:t>
            </a:r>
            <a:endParaRPr lang="en-US" sz="2000" dirty="0"/>
          </a:p>
        </p:txBody>
      </p:sp>
      <p:pic>
        <p:nvPicPr>
          <p:cNvPr id="3074" name="Picture 2" descr="VENTILADOR NEONATAL PEDRIÁTRICO CONVENCIONAL SLE 6000 – EQUITRONIC S.A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6" t="10761" r="19615" b="15319"/>
          <a:stretch/>
        </p:blipFill>
        <p:spPr bwMode="auto">
          <a:xfrm>
            <a:off x="7139764" y="233318"/>
            <a:ext cx="4569636" cy="545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terfaces nCP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72101" y="2961459"/>
            <a:ext cx="5190401" cy="291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3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46412"/>
            <a:ext cx="10515600" cy="1325563"/>
          </a:xfrm>
        </p:spPr>
        <p:txBody>
          <a:bodyPr/>
          <a:lstStyle/>
          <a:p>
            <a:r>
              <a:rPr lang="es-ES" b="1" dirty="0"/>
              <a:t>Indicaciones</a:t>
            </a:r>
            <a:endParaRPr lang="en-US" b="1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908154"/>
              </p:ext>
            </p:extLst>
          </p:nvPr>
        </p:nvGraphicFramePr>
        <p:xfrm>
          <a:off x="838200" y="1188719"/>
          <a:ext cx="10056223" cy="4480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477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3998" y="499550"/>
            <a:ext cx="10515600" cy="1325563"/>
          </a:xfrm>
        </p:spPr>
        <p:txBody>
          <a:bodyPr>
            <a:normAutofit/>
          </a:bodyPr>
          <a:lstStyle/>
          <a:p>
            <a:r>
              <a:rPr lang="es-ES" sz="4800" b="1" dirty="0"/>
              <a:t>Beneficios</a:t>
            </a:r>
            <a:endParaRPr lang="en-US" sz="48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2646184"/>
              </p:ext>
            </p:extLst>
          </p:nvPr>
        </p:nvGraphicFramePr>
        <p:xfrm>
          <a:off x="3302000" y="268514"/>
          <a:ext cx="9207500" cy="560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CPAP MEDIN CNO MINI – EQUITRONIC S.A.">
            <a:extLst>
              <a:ext uri="{FF2B5EF4-FFF2-40B4-BE49-F238E27FC236}">
                <a16:creationId xmlns:a16="http://schemas.microsoft.com/office/drawing/2014/main" xmlns="" id="{A8582672-A797-5992-A334-DF667B774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7689" y="2375088"/>
            <a:ext cx="3534564" cy="229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8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2343" y="953208"/>
            <a:ext cx="10515600" cy="1325563"/>
          </a:xfrm>
        </p:spPr>
        <p:txBody>
          <a:bodyPr/>
          <a:lstStyle/>
          <a:p>
            <a:r>
              <a:rPr lang="es-ES" b="1" dirty="0"/>
              <a:t>Contraindicaciones</a:t>
            </a:r>
            <a:endParaRPr lang="en-US" b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1102343" y="2330450"/>
            <a:ext cx="4318000" cy="21971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/>
              <a:t>Alteraciones anatómicas y/o patológicas de la vía aérea o del parénquima pulmonar como hernia diafragmática, paladar hendido, atresia de esófago con fístula, de patología digestiva como gastrosquisis u onfalocele. </a:t>
            </a:r>
            <a:endParaRPr lang="en-US" sz="2000" dirty="0"/>
          </a:p>
        </p:txBody>
      </p:sp>
      <p:pic>
        <p:nvPicPr>
          <p:cNvPr id="5122" name="Picture 2" descr="Hernia diafragmática - Pediatría - Manual MSD versión para profesion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4793"/>
            <a:ext cx="2423143" cy="336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bio leporino y hendidura del paladar - Síntomas y causas - Mayo Clin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69420"/>
            <a:ext cx="2565400" cy="27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r. Kenneth Williams Neonatólogo - ppt descarga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r="29896" b="16458"/>
          <a:stretch/>
        </p:blipFill>
        <p:spPr bwMode="auto">
          <a:xfrm>
            <a:off x="8594703" y="912453"/>
            <a:ext cx="3023239" cy="459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36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¿Que se utiliza en VMNI?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MEDIN – EQUITRONIC S.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102" y="1844519"/>
            <a:ext cx="3681412" cy="368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ánula nasal de oxígeno - Miniflow® - medin Medical Innovations GmbH -  pediátrica / neona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2766" y="2942275"/>
            <a:ext cx="4335518" cy="14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áscara de ventilación con bigotera - medin Medical Innovations GmbH -  neonatal / CPAP / de silicon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5269" r="7106" b="28353"/>
          <a:stretch/>
        </p:blipFill>
        <p:spPr bwMode="auto">
          <a:xfrm>
            <a:off x="4520870" y="1517467"/>
            <a:ext cx="3173852" cy="17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Máscara de ventilación nasal - medin Medical Innovations GmbH - neonatal /  CPAP / de silico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t="29391" b="26090"/>
          <a:stretch/>
        </p:blipFill>
        <p:spPr>
          <a:xfrm>
            <a:off x="4793476" y="4154813"/>
            <a:ext cx="3079884" cy="13711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l="20000" r="19048"/>
          <a:stretch/>
        </p:blipFill>
        <p:spPr>
          <a:xfrm>
            <a:off x="7694722" y="1167933"/>
            <a:ext cx="4280132" cy="468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1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7274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Cuidados con la interface y la piel del recién nacido </a:t>
            </a:r>
            <a:endParaRPr lang="en-U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19182"/>
              </p:ext>
            </p:extLst>
          </p:nvPr>
        </p:nvGraphicFramePr>
        <p:xfrm>
          <a:off x="838200" y="1076959"/>
          <a:ext cx="11062063" cy="5585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59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73732"/>
            <a:ext cx="10515600" cy="1325563"/>
          </a:xfrm>
        </p:spPr>
        <p:txBody>
          <a:bodyPr/>
          <a:lstStyle/>
          <a:p>
            <a:r>
              <a:rPr lang="es-ES" b="1" dirty="0"/>
              <a:t>Parámetros VMNI </a:t>
            </a:r>
            <a:endParaRPr lang="en-US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429639"/>
              </p:ext>
            </p:extLst>
          </p:nvPr>
        </p:nvGraphicFramePr>
        <p:xfrm>
          <a:off x="838200" y="139019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503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504926"/>
              </p:ext>
            </p:extLst>
          </p:nvPr>
        </p:nvGraphicFramePr>
        <p:xfrm>
          <a:off x="838200" y="266359"/>
          <a:ext cx="10515600" cy="5191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620486" y="4341986"/>
            <a:ext cx="10733314" cy="1439128"/>
            <a:chOff x="0" y="2429905"/>
            <a:chExt cx="10733314" cy="1439128"/>
          </a:xfrm>
        </p:grpSpPr>
        <p:sp>
          <p:nvSpPr>
            <p:cNvPr id="7" name="Rectángulo 6"/>
            <p:cNvSpPr/>
            <p:nvPr/>
          </p:nvSpPr>
          <p:spPr>
            <a:xfrm>
              <a:off x="0" y="2429905"/>
              <a:ext cx="10515600" cy="78659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217714" y="3082434"/>
              <a:ext cx="10515600" cy="786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3870" tIns="25400" rIns="142240" bIns="25400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es-ES" sz="2400" dirty="0"/>
                <a:t>Se generará una pausa inspiratoria Se aconseja mantener una relación </a:t>
              </a:r>
              <a:r>
                <a:rPr lang="es-ES" sz="2400" dirty="0" err="1"/>
                <a:t>inspiración:espiración</a:t>
              </a:r>
              <a:r>
                <a:rPr lang="es-ES" sz="2400" dirty="0"/>
                <a:t> de 1:2 a 1:5 </a:t>
              </a:r>
              <a:r>
                <a:rPr lang="es-ES" sz="2400" dirty="0" err="1" smtClean="0"/>
                <a:t>seg</a:t>
              </a:r>
              <a:endParaRPr lang="es-E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63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Modos ventilatorios</a:t>
            </a:r>
            <a:endParaRPr lang="en-US" b="1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55398"/>
              </p:ext>
            </p:extLst>
          </p:nvPr>
        </p:nvGraphicFramePr>
        <p:xfrm>
          <a:off x="504370" y="1419225"/>
          <a:ext cx="10849429" cy="4444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27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57E73-6743-94E3-4F4B-8490B341D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6760" y="0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Bibliografía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8471" y="953237"/>
            <a:ext cx="11615057" cy="4951526"/>
          </a:xfrm>
        </p:spPr>
        <p:txBody>
          <a:bodyPr>
            <a:normAutofit fontScale="32500" lnSpcReduction="20000"/>
          </a:bodyPr>
          <a:lstStyle/>
          <a:p>
            <a:endParaRPr lang="es-ES" dirty="0"/>
          </a:p>
          <a:p>
            <a:r>
              <a:rPr lang="es-CO" sz="4000" dirty="0"/>
              <a:t>Asfixia </a:t>
            </a:r>
            <a:r>
              <a:rPr lang="es-CO" sz="4000" dirty="0" err="1"/>
              <a:t>intraparto</a:t>
            </a:r>
            <a:r>
              <a:rPr lang="es-CO" sz="4000" dirty="0"/>
              <a:t> y encefalopatía hipóxico-isquémica Alfredo García-</a:t>
            </a:r>
            <a:r>
              <a:rPr lang="es-CO" sz="4000" dirty="0" err="1"/>
              <a:t>Alix</a:t>
            </a:r>
            <a:r>
              <a:rPr lang="es-CO" sz="4000" dirty="0"/>
              <a:t>, Miriam Martínez </a:t>
            </a:r>
            <a:r>
              <a:rPr lang="es-CO" sz="4000" dirty="0" err="1"/>
              <a:t>Biarge</a:t>
            </a:r>
            <a:r>
              <a:rPr lang="es-CO" sz="4000" dirty="0"/>
              <a:t>, Juan </a:t>
            </a:r>
            <a:r>
              <a:rPr lang="es-CO" sz="4000" dirty="0" err="1"/>
              <a:t>Arnaez</a:t>
            </a:r>
            <a:r>
              <a:rPr lang="es-CO" sz="4000" dirty="0"/>
              <a:t>, Eva Valverde, José Quero Hospital Universitario La </a:t>
            </a:r>
            <a:r>
              <a:rPr lang="es-CO" sz="4000" dirty="0" err="1"/>
              <a:t>Paz.Protocolos</a:t>
            </a:r>
            <a:r>
              <a:rPr lang="es-CO" sz="4000" dirty="0"/>
              <a:t> Diagnóstico </a:t>
            </a:r>
            <a:r>
              <a:rPr lang="es-CO" sz="4000" dirty="0" err="1"/>
              <a:t>Terapeúticos</a:t>
            </a:r>
            <a:r>
              <a:rPr lang="es-CO" sz="4000" dirty="0"/>
              <a:t> de la AEP: Neonatología.</a:t>
            </a:r>
            <a:endParaRPr lang="en-US" sz="4000" dirty="0"/>
          </a:p>
          <a:p>
            <a:r>
              <a:rPr lang="es-CO" sz="4000" dirty="0"/>
              <a:t>Lineamiento técnico para el manejo de la asfixia perinatal. Secretaría Distrital de Salud 2015.Alcaldia Mayor de Bogotá. D.C. </a:t>
            </a:r>
            <a:endParaRPr lang="en-US" sz="4000" dirty="0"/>
          </a:p>
          <a:p>
            <a:r>
              <a:rPr lang="es-CO" sz="4000" dirty="0"/>
              <a:t>Guía de práctica clínica del recién nacido con asfixia perinatal Sistema General de Seguridad Social en Salud – Colombia 2013 - Guía No. 07</a:t>
            </a:r>
            <a:endParaRPr lang="en-US" sz="4000" dirty="0"/>
          </a:p>
          <a:p>
            <a:r>
              <a:rPr lang="es-CO" sz="4000" dirty="0"/>
              <a:t>Nuevos avances en ventilación </a:t>
            </a:r>
            <a:r>
              <a:rPr lang="es-CO" sz="4000" dirty="0" err="1"/>
              <a:t>mecánica</a:t>
            </a:r>
            <a:r>
              <a:rPr lang="es-CO" sz="4000" dirty="0"/>
              <a:t> no invasiva </a:t>
            </a:r>
            <a:r>
              <a:rPr lang="es-CO" sz="4000" dirty="0" err="1"/>
              <a:t>pediátrica</a:t>
            </a:r>
            <a:r>
              <a:rPr lang="es-CO" sz="4000" dirty="0"/>
              <a:t>: Terapia ventilatoria de alto flujo mediante </a:t>
            </a:r>
            <a:r>
              <a:rPr lang="es-CO" sz="4000" dirty="0" err="1"/>
              <a:t>cánula</a:t>
            </a:r>
            <a:r>
              <a:rPr lang="es-CO" sz="4000" dirty="0"/>
              <a:t> nasal. Elena Fuentes Montes, Lydia </a:t>
            </a:r>
            <a:r>
              <a:rPr lang="es-CO" sz="4000" dirty="0" err="1"/>
              <a:t>Cebrián</a:t>
            </a:r>
            <a:r>
              <a:rPr lang="es-CO" sz="4000" dirty="0"/>
              <a:t> Rodríguez, Marta Cordero Martínez Esther </a:t>
            </a:r>
            <a:r>
              <a:rPr lang="es-CO" sz="4000" dirty="0" err="1"/>
              <a:t>Fernández</a:t>
            </a:r>
            <a:r>
              <a:rPr lang="es-CO" sz="4000" dirty="0"/>
              <a:t> </a:t>
            </a:r>
            <a:r>
              <a:rPr lang="es-CO" sz="4000" dirty="0" err="1"/>
              <a:t>Deza</a:t>
            </a:r>
            <a:r>
              <a:rPr lang="es-CO" sz="4000" dirty="0"/>
              <a:t> UCIP del Hospital General Universitario “Gregorio </a:t>
            </a:r>
            <a:r>
              <a:rPr lang="es-CO" sz="4000" dirty="0" err="1"/>
              <a:t>Marañón</a:t>
            </a:r>
            <a:r>
              <a:rPr lang="es-CO" sz="4000" dirty="0"/>
              <a:t>”, Madrid. Recuperado en:    http://www.codem.es/Adjuntos/CODEM/Documentos/Informaciones/P </a:t>
            </a:r>
            <a:r>
              <a:rPr lang="es-CO" sz="4000" dirty="0" err="1"/>
              <a:t>ublico</a:t>
            </a:r>
            <a:r>
              <a:rPr lang="es-CO" sz="4000" dirty="0"/>
              <a:t>/9e8140e2-cec7-4df7-8af9-8843320f05ea/7dcaf10a-1ba6-467cb354ccc0a5dc331c/4ebcb1a9-0f62-419c-8128- 23d13aed5c26/vapotherm_anecipn.pdf</a:t>
            </a:r>
            <a:endParaRPr lang="en-US" sz="4000" dirty="0"/>
          </a:p>
          <a:p>
            <a:r>
              <a:rPr lang="es-CO" sz="4000" dirty="0" err="1"/>
              <a:t>Morosini</a:t>
            </a:r>
            <a:r>
              <a:rPr lang="es-CO" sz="4000" dirty="0"/>
              <a:t>, F.et al (2016). Impacto de la implementación de oxigenoterapia de alto flujo en el manejo de la insuficiencia respiratoria por infecciones respiratorias agudas bajas en un departamento de emergencia pediátrica. </a:t>
            </a:r>
            <a:r>
              <a:rPr lang="es-CO" sz="4000" dirty="0" err="1"/>
              <a:t>Arch</a:t>
            </a:r>
            <a:r>
              <a:rPr lang="es-CO" sz="4000" dirty="0"/>
              <a:t>. </a:t>
            </a:r>
            <a:r>
              <a:rPr lang="es-CO" sz="4000" dirty="0" err="1"/>
              <a:t>Pediatr</a:t>
            </a:r>
            <a:r>
              <a:rPr lang="es-CO" sz="4000" dirty="0"/>
              <a:t>. </a:t>
            </a:r>
            <a:r>
              <a:rPr lang="es-CO" sz="4000" dirty="0" err="1"/>
              <a:t>Urug</a:t>
            </a:r>
            <a:r>
              <a:rPr lang="es-CO" sz="4000" dirty="0"/>
              <a:t>. [Internet]. 2016 Jun [citado 2017 Mayo 09] ; 87( 2 ): 87- 94. 	Disponible 	en: http://www.scielo.edu.uy/scielo.php?script=sci_arttext&amp;pid=S1688 	12492016000200003&amp;lng=es.</a:t>
            </a:r>
            <a:endParaRPr lang="en-US" sz="4000" dirty="0"/>
          </a:p>
          <a:p>
            <a:r>
              <a:rPr lang="es-CO" sz="4000" dirty="0"/>
              <a:t>Ministerio de Salud Pública. Encefalopatía </a:t>
            </a:r>
            <a:r>
              <a:rPr lang="es-CO" sz="4000" dirty="0" err="1"/>
              <a:t>hipóxica</a:t>
            </a:r>
            <a:r>
              <a:rPr lang="es-CO" sz="4000" dirty="0"/>
              <a:t> isquémica del recién nacido. Guía de Práctica Clínica (GPC). Quito: Dirección Nacional de </a:t>
            </a:r>
            <a:r>
              <a:rPr lang="es-CO" sz="4000" dirty="0" err="1"/>
              <a:t>Normatización</a:t>
            </a:r>
            <a:r>
              <a:rPr lang="es-CO" sz="4000" dirty="0"/>
              <a:t>; 2019. Disponible en: </a:t>
            </a:r>
            <a:r>
              <a:rPr lang="es-CO" sz="4000" u="sng" dirty="0">
                <a:hlinkClick r:id="rId3"/>
              </a:rPr>
              <a:t>http://salud.gob.ec</a:t>
            </a:r>
            <a:r>
              <a:rPr lang="es-CO" sz="4000" dirty="0"/>
              <a:t> </a:t>
            </a:r>
            <a:r>
              <a:rPr lang="es-CO" sz="4000" u="sng" dirty="0">
                <a:hlinkClick r:id="rId4"/>
              </a:rPr>
              <a:t>https://www.salud.gob.ec/wp-content/uploads/2019/06/gpc_ehirn2019.pdf</a:t>
            </a:r>
            <a:endParaRPr lang="en-US" sz="4000" dirty="0"/>
          </a:p>
          <a:p>
            <a:r>
              <a:rPr lang="es-ES" sz="4000" dirty="0"/>
              <a:t>Bonillo Perales A, González-Ripoll Garzón M, Lorente Acosta MJ, Díez-Delgado Rubio J. Ventilación mecánica neonatal. </a:t>
            </a:r>
            <a:r>
              <a:rPr lang="es-ES" sz="4000" dirty="0" err="1"/>
              <a:t>An</a:t>
            </a:r>
            <a:r>
              <a:rPr lang="es-ES" sz="4000" dirty="0"/>
              <a:t> </a:t>
            </a:r>
            <a:r>
              <a:rPr lang="es-ES" sz="4000" dirty="0" err="1"/>
              <a:t>Pediatr</a:t>
            </a:r>
            <a:r>
              <a:rPr lang="es-ES" sz="4000" dirty="0"/>
              <a:t> (</a:t>
            </a:r>
            <a:r>
              <a:rPr lang="es-ES" sz="4000" dirty="0" err="1"/>
              <a:t>Barc</a:t>
            </a:r>
            <a:r>
              <a:rPr lang="es-ES" sz="4000" dirty="0"/>
              <a:t>) [Internet]. 2003 [citado el 10 de marzo de 2023];59(4):376–84. Disponible en: https://www.analesdepediatria.org/es-pdf-S1695403303781983 </a:t>
            </a:r>
          </a:p>
          <a:p>
            <a:r>
              <a:rPr lang="es-ES" sz="4000" dirty="0"/>
              <a:t>Elorza D, Sánchez AM, Pérez J. Ventilación mecánica neonatal. </a:t>
            </a:r>
            <a:r>
              <a:rPr lang="es-ES" sz="4000" dirty="0" err="1"/>
              <a:t>An</a:t>
            </a:r>
            <a:r>
              <a:rPr lang="es-ES" sz="4000" dirty="0"/>
              <a:t> </a:t>
            </a:r>
            <a:r>
              <a:rPr lang="es-ES" sz="4000" dirty="0" err="1"/>
              <a:t>Pediatr</a:t>
            </a:r>
            <a:r>
              <a:rPr lang="es-ES" sz="4000" dirty="0"/>
              <a:t> </a:t>
            </a:r>
            <a:r>
              <a:rPr lang="es-ES" sz="4000" dirty="0" err="1"/>
              <a:t>Contin</a:t>
            </a:r>
            <a:r>
              <a:rPr lang="es-ES" sz="4000" dirty="0"/>
              <a:t> [Internet]. 2009 [citado el 10 de marzo de 2023];7(1):8–15. Disponible en: https://www.elsevier.es/es-revista-anales-pediatria-continuada-51-articulo-ventilacion-mecanica-neonatal-S1696281809704457 </a:t>
            </a:r>
          </a:p>
          <a:p>
            <a:r>
              <a:rPr lang="en-US" sz="4000" dirty="0" err="1"/>
              <a:t>Puga</a:t>
            </a:r>
            <a:r>
              <a:rPr lang="en-US" sz="4000" dirty="0"/>
              <a:t> Torres Mario Santiago, Palacios Pérez </a:t>
            </a:r>
            <a:r>
              <a:rPr lang="en-US" sz="4000" dirty="0" err="1"/>
              <a:t>Héctor</a:t>
            </a:r>
            <a:r>
              <a:rPr lang="en-US" sz="4000" dirty="0"/>
              <a:t>, </a:t>
            </a:r>
            <a:r>
              <a:rPr lang="en-US" sz="4000" dirty="0" err="1"/>
              <a:t>García</a:t>
            </a:r>
            <a:r>
              <a:rPr lang="en-US" sz="4000" dirty="0"/>
              <a:t> Valdés Roberto, </a:t>
            </a:r>
            <a:r>
              <a:rPr lang="en-US" sz="4000" dirty="0" err="1"/>
              <a:t>Morejón</a:t>
            </a:r>
            <a:r>
              <a:rPr lang="en-US" sz="4000" dirty="0"/>
              <a:t> </a:t>
            </a:r>
            <a:r>
              <a:rPr lang="en-US" sz="4000" dirty="0" err="1"/>
              <a:t>Carbonell</a:t>
            </a:r>
            <a:r>
              <a:rPr lang="en-US" sz="4000" dirty="0"/>
              <a:t> </a:t>
            </a:r>
            <a:r>
              <a:rPr lang="en-US" sz="4000" dirty="0" err="1"/>
              <a:t>Danilo</a:t>
            </a:r>
            <a:r>
              <a:rPr lang="en-US" sz="4000" dirty="0"/>
              <a:t>. </a:t>
            </a:r>
            <a:r>
              <a:rPr lang="en-US" sz="4000" dirty="0" err="1"/>
              <a:t>Ventilación</a:t>
            </a:r>
            <a:r>
              <a:rPr lang="en-US" sz="4000" dirty="0"/>
              <a:t> no </a:t>
            </a:r>
            <a:r>
              <a:rPr lang="en-US" sz="4000" dirty="0" err="1"/>
              <a:t>invasiva</a:t>
            </a:r>
            <a:r>
              <a:rPr lang="en-US" sz="4000" dirty="0"/>
              <a:t>. Rev Cub Med Mil [Internet]. 2006 Jun [</a:t>
            </a:r>
            <a:r>
              <a:rPr lang="en-US" sz="4000" dirty="0" err="1"/>
              <a:t>citado</a:t>
            </a:r>
            <a:r>
              <a:rPr lang="en-US" sz="4000" dirty="0"/>
              <a:t> 2023 Mar 22] ; 35( 2 ). </a:t>
            </a:r>
            <a:r>
              <a:rPr lang="en-US" sz="4000" dirty="0" err="1"/>
              <a:t>Disponible</a:t>
            </a:r>
            <a:r>
              <a:rPr lang="en-US" sz="4000" dirty="0"/>
              <a:t> en: http://scielo.sld.cu/scielo.php?script=sci_arttext&amp;pid=S0138-65572006000200008&amp;lng=es. </a:t>
            </a:r>
          </a:p>
          <a:p>
            <a:r>
              <a:rPr lang="es-ES" sz="4000" dirty="0"/>
              <a:t>Sánchez AM, Elorza D, Pérez J. Ventilación mecánica no invasiva. Presión positiva continua en la vía aérea y ventilación nasal. </a:t>
            </a:r>
            <a:r>
              <a:rPr lang="es-ES" sz="4000" dirty="0" err="1"/>
              <a:t>An</a:t>
            </a:r>
            <a:r>
              <a:rPr lang="es-ES" sz="4000" dirty="0"/>
              <a:t> </a:t>
            </a:r>
            <a:r>
              <a:rPr lang="es-ES" sz="4000" dirty="0" err="1"/>
              <a:t>Pediatr</a:t>
            </a:r>
            <a:r>
              <a:rPr lang="es-ES" sz="4000" dirty="0"/>
              <a:t> </a:t>
            </a:r>
            <a:r>
              <a:rPr lang="es-ES" sz="4000" dirty="0" err="1"/>
              <a:t>Contin</a:t>
            </a:r>
            <a:r>
              <a:rPr lang="es-ES" sz="4000" dirty="0"/>
              <a:t> [Internet]. 2009 [citado el 22 de marzo de 2023];7(1):16–23. Disponible en: https://www.elsevier.es/es-revista-anales-pediatria-continuada-51-articulo-ventilacion-mecanica-no-invasiva-presion-S1696281809704469} </a:t>
            </a:r>
          </a:p>
          <a:p>
            <a:r>
              <a:rPr lang="es-ES" sz="4000" dirty="0"/>
              <a:t>Castillo Otero D, Cortés Caballero A, García Cuesta A, de la Cruz Castro NP. Ventilación mecánica no invasiva (VNI) en pacientes agudos y crónicos [Internet]. Neumosur.net. [citado el 22 de marzo de 2023]. Disponible en: https://www.neumosur.net/files/publicaciones/ebook/14-VNI-Neumologia-3_ed.pdf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9370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72E04BA-2948-4728-B557-3DC7106FC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57"/>
            <a:ext cx="12192000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3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1580</Words>
  <Application>Microsoft Office PowerPoint</Application>
  <PresentationFormat>Panorámica</PresentationFormat>
  <Paragraphs>156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de Office</vt:lpstr>
      <vt:lpstr>Presentación de PowerPoint</vt:lpstr>
      <vt:lpstr>ASFIXIA PERINATAL</vt:lpstr>
      <vt:lpstr>Presentación de PowerPoint</vt:lpstr>
      <vt:lpstr>Factores de riesgo</vt:lpstr>
      <vt:lpstr>Criterios para identificar asfixia perinatal</vt:lpstr>
      <vt:lpstr>Presentación de PowerPoint</vt:lpstr>
      <vt:lpstr>Presentación de PowerPoint</vt:lpstr>
      <vt:lpstr>Efectos sistémicos de la asfixia neonatal</vt:lpstr>
      <vt:lpstr>Presentación de PowerPoint</vt:lpstr>
      <vt:lpstr>Presentación de PowerPoint</vt:lpstr>
      <vt:lpstr>¿Cómo actuar frente a un  posible caso de asfixia? </vt:lpstr>
      <vt:lpstr>Presentación de PowerPoint</vt:lpstr>
      <vt:lpstr>Ventilación con presión  positiva (VPP)</vt:lpstr>
      <vt:lpstr>Tratamiento</vt:lpstr>
      <vt:lpstr>Presentación de PowerPoint</vt:lpstr>
      <vt:lpstr>Presentación de PowerPoint</vt:lpstr>
      <vt:lpstr>Prevención de EHI en nuestra UCIN</vt:lpstr>
      <vt:lpstr>VENITLACION MECANICA NO INVASIVA (VMNI)</vt:lpstr>
      <vt:lpstr>Presentación de PowerPoint</vt:lpstr>
      <vt:lpstr>Indicaciones</vt:lpstr>
      <vt:lpstr>Beneficios</vt:lpstr>
      <vt:lpstr>Contraindicaciones</vt:lpstr>
      <vt:lpstr>¿Que se utiliza en VMNI?</vt:lpstr>
      <vt:lpstr>Cuidados con la interface y la piel del recién nacido </vt:lpstr>
      <vt:lpstr>Parámetros VMNI </vt:lpstr>
      <vt:lpstr>Presentación de PowerPoint</vt:lpstr>
      <vt:lpstr>Modos ventilatorios</vt:lpstr>
      <vt:lpstr>Bibliografía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Lajas</cp:lastModifiedBy>
  <cp:revision>162</cp:revision>
  <dcterms:created xsi:type="dcterms:W3CDTF">2022-03-15T22:25:29Z</dcterms:created>
  <dcterms:modified xsi:type="dcterms:W3CDTF">2023-09-13T20:06:48Z</dcterms:modified>
</cp:coreProperties>
</file>